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529" r:id="rId3"/>
    <p:sldId id="526" r:id="rId4"/>
    <p:sldId id="530" r:id="rId5"/>
    <p:sldId id="508" r:id="rId6"/>
    <p:sldId id="531" r:id="rId7"/>
    <p:sldId id="513" r:id="rId8"/>
    <p:sldId id="510" r:id="rId9"/>
    <p:sldId id="532" r:id="rId10"/>
    <p:sldId id="533" r:id="rId11"/>
    <p:sldId id="524" r:id="rId12"/>
    <p:sldId id="534" r:id="rId13"/>
    <p:sldId id="506" r:id="rId14"/>
    <p:sldId id="535" r:id="rId15"/>
    <p:sldId id="520" r:id="rId16"/>
  </p:sldIdLst>
  <p:sldSz cx="12192000" cy="6858000"/>
  <p:notesSz cx="6797675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2EAD8"/>
    <a:srgbClr val="FFFFCC"/>
    <a:srgbClr val="0000FF"/>
    <a:srgbClr val="000066"/>
    <a:srgbClr val="FF66CC"/>
    <a:srgbClr val="F0AE69"/>
    <a:srgbClr val="544933"/>
    <a:srgbClr val="282318"/>
    <a:srgbClr val="9A7F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8D14F7-3156-4A88-8FC6-65596486599F}" v="18" dt="2024-02-06T21:13:12.0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Açık Sti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38" autoAdjust="0"/>
    <p:restoredTop sz="88672" autoAdjust="0"/>
  </p:normalViewPr>
  <p:slideViewPr>
    <p:cSldViewPr snapToGrid="0">
      <p:cViewPr varScale="1">
        <p:scale>
          <a:sx n="110" d="100"/>
          <a:sy n="110" d="100"/>
        </p:scale>
        <p:origin x="2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330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CEB99C-3D6C-4593-A6E8-0DDF3BB758A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tr-TR"/>
        </a:p>
      </dgm:t>
    </dgm:pt>
    <dgm:pt modelId="{24ADB413-6523-4B48-A473-0248FC8B4744}">
      <dgm:prSet/>
      <dgm:spPr/>
      <dgm:t>
        <a:bodyPr/>
        <a:lstStyle/>
        <a:p>
          <a:pPr marL="180000"/>
          <a:r>
            <a:rPr lang="tr-TR" dirty="0"/>
            <a:t>Edirne OSB- Süloğlu (Genişleme)</a:t>
          </a:r>
        </a:p>
      </dgm:t>
    </dgm:pt>
    <dgm:pt modelId="{2C33A414-17EE-498D-92A3-0271C9F2E01D}" type="parTrans" cxnId="{2EA5005B-0211-431C-86A2-97343CFFBE85}">
      <dgm:prSet/>
      <dgm:spPr/>
      <dgm:t>
        <a:bodyPr/>
        <a:lstStyle/>
        <a:p>
          <a:pPr marL="180000"/>
          <a:endParaRPr lang="tr-TR"/>
        </a:p>
      </dgm:t>
    </dgm:pt>
    <dgm:pt modelId="{2ABC2DDE-0DF0-4538-A7E9-D3B213D517B5}" type="sibTrans" cxnId="{2EA5005B-0211-431C-86A2-97343CFFBE85}">
      <dgm:prSet/>
      <dgm:spPr/>
      <dgm:t>
        <a:bodyPr/>
        <a:lstStyle/>
        <a:p>
          <a:pPr marL="180000"/>
          <a:endParaRPr lang="tr-TR"/>
        </a:p>
      </dgm:t>
    </dgm:pt>
    <dgm:pt modelId="{31BEEFB6-D8F8-4ACA-B002-C5F573CD3953}">
      <dgm:prSet/>
      <dgm:spPr/>
      <dgm:t>
        <a:bodyPr/>
        <a:lstStyle/>
        <a:p>
          <a:pPr marL="180000"/>
          <a:r>
            <a:rPr lang="tr-TR"/>
            <a:t>Keşan Gıda İhtisas OSB (Yeni)</a:t>
          </a:r>
        </a:p>
      </dgm:t>
    </dgm:pt>
    <dgm:pt modelId="{45959A2B-1536-438F-9337-C44CCEBABF04}" type="parTrans" cxnId="{DF0AC178-2569-4CCD-9C9A-25A49FC9CA12}">
      <dgm:prSet/>
      <dgm:spPr/>
      <dgm:t>
        <a:bodyPr/>
        <a:lstStyle/>
        <a:p>
          <a:pPr marL="180000"/>
          <a:endParaRPr lang="tr-TR"/>
        </a:p>
      </dgm:t>
    </dgm:pt>
    <dgm:pt modelId="{E32F4F11-B4FE-47BA-8118-7427977F380C}" type="sibTrans" cxnId="{DF0AC178-2569-4CCD-9C9A-25A49FC9CA12}">
      <dgm:prSet/>
      <dgm:spPr/>
      <dgm:t>
        <a:bodyPr/>
        <a:lstStyle/>
        <a:p>
          <a:pPr marL="180000"/>
          <a:endParaRPr lang="tr-TR"/>
        </a:p>
      </dgm:t>
    </dgm:pt>
    <dgm:pt modelId="{3FC81F74-8F1B-4586-B44A-3939D04BCA3D}">
      <dgm:prSet/>
      <dgm:spPr/>
      <dgm:t>
        <a:bodyPr/>
        <a:lstStyle/>
        <a:p>
          <a:pPr marL="180000"/>
          <a:r>
            <a:rPr lang="tr-TR"/>
            <a:t>İpsala OSB (Yeni)</a:t>
          </a:r>
        </a:p>
      </dgm:t>
    </dgm:pt>
    <dgm:pt modelId="{488C735B-387F-45F7-BF6C-CF153031C441}" type="parTrans" cxnId="{EE5FD3E3-9E03-44C3-A5A8-65E679221558}">
      <dgm:prSet/>
      <dgm:spPr/>
      <dgm:t>
        <a:bodyPr/>
        <a:lstStyle/>
        <a:p>
          <a:pPr marL="180000"/>
          <a:endParaRPr lang="tr-TR"/>
        </a:p>
      </dgm:t>
    </dgm:pt>
    <dgm:pt modelId="{FB27AD7C-04E1-4406-A7A8-B06483E710ED}" type="sibTrans" cxnId="{EE5FD3E3-9E03-44C3-A5A8-65E679221558}">
      <dgm:prSet/>
      <dgm:spPr/>
      <dgm:t>
        <a:bodyPr/>
        <a:lstStyle/>
        <a:p>
          <a:pPr marL="180000"/>
          <a:endParaRPr lang="tr-TR"/>
        </a:p>
      </dgm:t>
    </dgm:pt>
    <dgm:pt modelId="{97C33880-C14E-4070-AC26-83ED4678D36D}" type="pres">
      <dgm:prSet presAssocID="{42CEB99C-3D6C-4593-A6E8-0DDF3BB758AF}" presName="linear" presStyleCnt="0">
        <dgm:presLayoutVars>
          <dgm:animLvl val="lvl"/>
          <dgm:resizeHandles val="exact"/>
        </dgm:presLayoutVars>
      </dgm:prSet>
      <dgm:spPr/>
    </dgm:pt>
    <dgm:pt modelId="{C3E2FFA8-1BF8-42E9-BCC0-4C87D70677DB}" type="pres">
      <dgm:prSet presAssocID="{24ADB413-6523-4B48-A473-0248FC8B474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DB634F7-6BEE-4EA5-A14A-D1A40F917E21}" type="pres">
      <dgm:prSet presAssocID="{2ABC2DDE-0DF0-4538-A7E9-D3B213D517B5}" presName="spacer" presStyleCnt="0"/>
      <dgm:spPr/>
    </dgm:pt>
    <dgm:pt modelId="{43BC7710-F969-4024-B4F5-D606AC8A7CBD}" type="pres">
      <dgm:prSet presAssocID="{31BEEFB6-D8F8-4ACA-B002-C5F573CD395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408BAB8-A0BA-40B2-AC79-CDBE01FE0376}" type="pres">
      <dgm:prSet presAssocID="{E32F4F11-B4FE-47BA-8118-7427977F380C}" presName="spacer" presStyleCnt="0"/>
      <dgm:spPr/>
    </dgm:pt>
    <dgm:pt modelId="{6BBFB8DB-1AF3-442D-90D2-95F119E36D46}" type="pres">
      <dgm:prSet presAssocID="{3FC81F74-8F1B-4586-B44A-3939D04BCA3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E735425-1EFC-4AF4-BB86-AD69363EDF21}" type="presOf" srcId="{3FC81F74-8F1B-4586-B44A-3939D04BCA3D}" destId="{6BBFB8DB-1AF3-442D-90D2-95F119E36D46}" srcOrd="0" destOrd="0" presId="urn:microsoft.com/office/officeart/2005/8/layout/vList2"/>
    <dgm:cxn modelId="{F35D9C3B-D239-41CC-B7D2-85EA29D96F61}" type="presOf" srcId="{24ADB413-6523-4B48-A473-0248FC8B4744}" destId="{C3E2FFA8-1BF8-42E9-BCC0-4C87D70677DB}" srcOrd="0" destOrd="0" presId="urn:microsoft.com/office/officeart/2005/8/layout/vList2"/>
    <dgm:cxn modelId="{2EA5005B-0211-431C-86A2-97343CFFBE85}" srcId="{42CEB99C-3D6C-4593-A6E8-0DDF3BB758AF}" destId="{24ADB413-6523-4B48-A473-0248FC8B4744}" srcOrd="0" destOrd="0" parTransId="{2C33A414-17EE-498D-92A3-0271C9F2E01D}" sibTransId="{2ABC2DDE-0DF0-4538-A7E9-D3B213D517B5}"/>
    <dgm:cxn modelId="{DF0AC178-2569-4CCD-9C9A-25A49FC9CA12}" srcId="{42CEB99C-3D6C-4593-A6E8-0DDF3BB758AF}" destId="{31BEEFB6-D8F8-4ACA-B002-C5F573CD3953}" srcOrd="1" destOrd="0" parTransId="{45959A2B-1536-438F-9337-C44CCEBABF04}" sibTransId="{E32F4F11-B4FE-47BA-8118-7427977F380C}"/>
    <dgm:cxn modelId="{54BA58CF-4680-4EFB-915D-16B7B1EC0811}" type="presOf" srcId="{42CEB99C-3D6C-4593-A6E8-0DDF3BB758AF}" destId="{97C33880-C14E-4070-AC26-83ED4678D36D}" srcOrd="0" destOrd="0" presId="urn:microsoft.com/office/officeart/2005/8/layout/vList2"/>
    <dgm:cxn modelId="{EE5FD3E3-9E03-44C3-A5A8-65E679221558}" srcId="{42CEB99C-3D6C-4593-A6E8-0DDF3BB758AF}" destId="{3FC81F74-8F1B-4586-B44A-3939D04BCA3D}" srcOrd="2" destOrd="0" parTransId="{488C735B-387F-45F7-BF6C-CF153031C441}" sibTransId="{FB27AD7C-04E1-4406-A7A8-B06483E710ED}"/>
    <dgm:cxn modelId="{A94512FF-2928-47C5-9C9B-1251B8B09820}" type="presOf" srcId="{31BEEFB6-D8F8-4ACA-B002-C5F573CD3953}" destId="{43BC7710-F969-4024-B4F5-D606AC8A7CBD}" srcOrd="0" destOrd="0" presId="urn:microsoft.com/office/officeart/2005/8/layout/vList2"/>
    <dgm:cxn modelId="{5C6B446A-E34A-417A-A7C7-10AAEDCE83D7}" type="presParOf" srcId="{97C33880-C14E-4070-AC26-83ED4678D36D}" destId="{C3E2FFA8-1BF8-42E9-BCC0-4C87D70677DB}" srcOrd="0" destOrd="0" presId="urn:microsoft.com/office/officeart/2005/8/layout/vList2"/>
    <dgm:cxn modelId="{4AC1604C-44DC-41E8-8ABD-11AA2582FB74}" type="presParOf" srcId="{97C33880-C14E-4070-AC26-83ED4678D36D}" destId="{FDB634F7-6BEE-4EA5-A14A-D1A40F917E21}" srcOrd="1" destOrd="0" presId="urn:microsoft.com/office/officeart/2005/8/layout/vList2"/>
    <dgm:cxn modelId="{DACBFCD8-5071-40A1-8398-AA733FAEE672}" type="presParOf" srcId="{97C33880-C14E-4070-AC26-83ED4678D36D}" destId="{43BC7710-F969-4024-B4F5-D606AC8A7CBD}" srcOrd="2" destOrd="0" presId="urn:microsoft.com/office/officeart/2005/8/layout/vList2"/>
    <dgm:cxn modelId="{7C42B6AA-DBF3-4FAF-8BE2-E5E757D057E3}" type="presParOf" srcId="{97C33880-C14E-4070-AC26-83ED4678D36D}" destId="{D408BAB8-A0BA-40B2-AC79-CDBE01FE0376}" srcOrd="3" destOrd="0" presId="urn:microsoft.com/office/officeart/2005/8/layout/vList2"/>
    <dgm:cxn modelId="{CC3C320B-B489-419E-97EF-E6154F88512C}" type="presParOf" srcId="{97C33880-C14E-4070-AC26-83ED4678D36D}" destId="{6BBFB8DB-1AF3-442D-90D2-95F119E36D4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6F2EA0-BFA9-480D-97FD-0618022D2B7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34AB543F-4096-498B-BFD9-9FCCF4D277BA}">
      <dgm:prSet/>
      <dgm:spPr/>
      <dgm:t>
        <a:bodyPr/>
        <a:lstStyle/>
        <a:p>
          <a:pPr marL="180000"/>
          <a:r>
            <a:rPr lang="tr-TR" dirty="0"/>
            <a:t>Sanayi arsası bedeli 2.500 TL/m</a:t>
          </a:r>
          <a:r>
            <a:rPr lang="tr-TR" baseline="30000" dirty="0"/>
            <a:t>2</a:t>
          </a:r>
          <a:endParaRPr lang="tr-TR" dirty="0"/>
        </a:p>
      </dgm:t>
    </dgm:pt>
    <dgm:pt modelId="{11275D74-3BEF-40CA-82CA-53578DEBC04E}" type="parTrans" cxnId="{7EC92A1D-98B4-4FEC-8073-738502A97C46}">
      <dgm:prSet/>
      <dgm:spPr/>
      <dgm:t>
        <a:bodyPr/>
        <a:lstStyle/>
        <a:p>
          <a:pPr marL="180000"/>
          <a:endParaRPr lang="tr-TR"/>
        </a:p>
      </dgm:t>
    </dgm:pt>
    <dgm:pt modelId="{A628A518-E893-456A-9B57-4E20EA081695}" type="sibTrans" cxnId="{7EC92A1D-98B4-4FEC-8073-738502A97C46}">
      <dgm:prSet/>
      <dgm:spPr/>
      <dgm:t>
        <a:bodyPr/>
        <a:lstStyle/>
        <a:p>
          <a:pPr marL="180000"/>
          <a:endParaRPr lang="tr-TR"/>
        </a:p>
      </dgm:t>
    </dgm:pt>
    <dgm:pt modelId="{C7E0CE3E-D100-4A8B-8C87-BE348333763F}">
      <dgm:prSet/>
      <dgm:spPr/>
      <dgm:t>
        <a:bodyPr/>
        <a:lstStyle/>
        <a:p>
          <a:pPr marL="180000"/>
          <a:r>
            <a:rPr lang="tr-TR" dirty="0"/>
            <a:t>Toplam bedelin %25’i peşin, geri kalan tutar ise 12 eşit taksitle.</a:t>
          </a:r>
        </a:p>
      </dgm:t>
    </dgm:pt>
    <dgm:pt modelId="{BC206296-B4ED-42FC-A97F-F227D1D5407F}" type="parTrans" cxnId="{F3A63577-AACB-466A-8BA2-E6C1D0BA2B7B}">
      <dgm:prSet/>
      <dgm:spPr/>
      <dgm:t>
        <a:bodyPr/>
        <a:lstStyle/>
        <a:p>
          <a:pPr marL="180000"/>
          <a:endParaRPr lang="tr-TR"/>
        </a:p>
      </dgm:t>
    </dgm:pt>
    <dgm:pt modelId="{88CA35A1-664E-462A-8C3F-518C5424FD19}" type="sibTrans" cxnId="{F3A63577-AACB-466A-8BA2-E6C1D0BA2B7B}">
      <dgm:prSet/>
      <dgm:spPr/>
      <dgm:t>
        <a:bodyPr/>
        <a:lstStyle/>
        <a:p>
          <a:pPr marL="180000"/>
          <a:endParaRPr lang="tr-TR"/>
        </a:p>
      </dgm:t>
    </dgm:pt>
    <dgm:pt modelId="{87CA67EE-29C4-41D8-B913-51F835561EDC}">
      <dgm:prSet/>
      <dgm:spPr/>
      <dgm:t>
        <a:bodyPr/>
        <a:lstStyle/>
        <a:p>
          <a:pPr marL="180000"/>
          <a:r>
            <a:rPr lang="tr-TR"/>
            <a:t>Altyapı ihalesi sonuçlanmıştır.</a:t>
          </a:r>
        </a:p>
      </dgm:t>
    </dgm:pt>
    <dgm:pt modelId="{99C57BA9-D4C6-4531-9E91-7C75B4118272}" type="parTrans" cxnId="{2936CC10-666F-4F0D-818A-64729275409A}">
      <dgm:prSet/>
      <dgm:spPr/>
      <dgm:t>
        <a:bodyPr/>
        <a:lstStyle/>
        <a:p>
          <a:pPr marL="180000"/>
          <a:endParaRPr lang="tr-TR"/>
        </a:p>
      </dgm:t>
    </dgm:pt>
    <dgm:pt modelId="{41AAD9DB-4452-46C5-A27F-3296E571D71D}" type="sibTrans" cxnId="{2936CC10-666F-4F0D-818A-64729275409A}">
      <dgm:prSet/>
      <dgm:spPr/>
      <dgm:t>
        <a:bodyPr/>
        <a:lstStyle/>
        <a:p>
          <a:pPr marL="180000"/>
          <a:endParaRPr lang="tr-TR"/>
        </a:p>
      </dgm:t>
    </dgm:pt>
    <dgm:pt modelId="{9BE467F3-EFCE-4BB6-8AC6-C6D0FDA2DA02}">
      <dgm:prSet/>
      <dgm:spPr/>
      <dgm:t>
        <a:bodyPr/>
        <a:lstStyle/>
        <a:p>
          <a:pPr marL="180000"/>
          <a:r>
            <a:rPr lang="tr-TR"/>
            <a:t>1 yıl içerisinde altyapı çalışmaları tamamlanıp sanayi yatırımlarına başlanılması planlanmaktadır.</a:t>
          </a:r>
        </a:p>
      </dgm:t>
    </dgm:pt>
    <dgm:pt modelId="{E3E73412-3216-4F9B-A760-6E5637690FFC}" type="parTrans" cxnId="{4BB4CA72-F9F6-4E2C-B434-AC78D1FCCE49}">
      <dgm:prSet/>
      <dgm:spPr/>
      <dgm:t>
        <a:bodyPr/>
        <a:lstStyle/>
        <a:p>
          <a:pPr marL="180000"/>
          <a:endParaRPr lang="tr-TR"/>
        </a:p>
      </dgm:t>
    </dgm:pt>
    <dgm:pt modelId="{184B91D7-96CE-4461-8A9F-E0A6B628049B}" type="sibTrans" cxnId="{4BB4CA72-F9F6-4E2C-B434-AC78D1FCCE49}">
      <dgm:prSet/>
      <dgm:spPr/>
      <dgm:t>
        <a:bodyPr/>
        <a:lstStyle/>
        <a:p>
          <a:pPr marL="180000"/>
          <a:endParaRPr lang="tr-TR"/>
        </a:p>
      </dgm:t>
    </dgm:pt>
    <dgm:pt modelId="{AD07FF41-A654-4934-A5B5-0607CF68E8E5}" type="pres">
      <dgm:prSet presAssocID="{486F2EA0-BFA9-480D-97FD-0618022D2B7B}" presName="linear" presStyleCnt="0">
        <dgm:presLayoutVars>
          <dgm:animLvl val="lvl"/>
          <dgm:resizeHandles val="exact"/>
        </dgm:presLayoutVars>
      </dgm:prSet>
      <dgm:spPr/>
    </dgm:pt>
    <dgm:pt modelId="{85F758FB-4BC7-42E2-940E-992F4D8A18D0}" type="pres">
      <dgm:prSet presAssocID="{34AB543F-4096-498B-BFD9-9FCCF4D277B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1DFBAB0-B4E0-45F7-B438-E7820101D1BC}" type="pres">
      <dgm:prSet presAssocID="{A628A518-E893-456A-9B57-4E20EA081695}" presName="spacer" presStyleCnt="0"/>
      <dgm:spPr/>
    </dgm:pt>
    <dgm:pt modelId="{6D10CE22-8F86-4504-8FA5-8529FBFAC8EE}" type="pres">
      <dgm:prSet presAssocID="{C7E0CE3E-D100-4A8B-8C87-BE348333763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1CDBE42-5ECE-44F6-ABD0-EF62ED6C4E8C}" type="pres">
      <dgm:prSet presAssocID="{88CA35A1-664E-462A-8C3F-518C5424FD19}" presName="spacer" presStyleCnt="0"/>
      <dgm:spPr/>
    </dgm:pt>
    <dgm:pt modelId="{D5BD6458-181B-482D-9E25-1BE8D1EE1E31}" type="pres">
      <dgm:prSet presAssocID="{87CA67EE-29C4-41D8-B913-51F835561ED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46C021E-B089-4B4C-A107-0C9E43DC8AB6}" type="pres">
      <dgm:prSet presAssocID="{41AAD9DB-4452-46C5-A27F-3296E571D71D}" presName="spacer" presStyleCnt="0"/>
      <dgm:spPr/>
    </dgm:pt>
    <dgm:pt modelId="{679FEF7F-8587-411B-8651-439EEA353633}" type="pres">
      <dgm:prSet presAssocID="{9BE467F3-EFCE-4BB6-8AC6-C6D0FDA2DA0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936CC10-666F-4F0D-818A-64729275409A}" srcId="{486F2EA0-BFA9-480D-97FD-0618022D2B7B}" destId="{87CA67EE-29C4-41D8-B913-51F835561EDC}" srcOrd="2" destOrd="0" parTransId="{99C57BA9-D4C6-4531-9E91-7C75B4118272}" sibTransId="{41AAD9DB-4452-46C5-A27F-3296E571D71D}"/>
    <dgm:cxn modelId="{7EC92A1D-98B4-4FEC-8073-738502A97C46}" srcId="{486F2EA0-BFA9-480D-97FD-0618022D2B7B}" destId="{34AB543F-4096-498B-BFD9-9FCCF4D277BA}" srcOrd="0" destOrd="0" parTransId="{11275D74-3BEF-40CA-82CA-53578DEBC04E}" sibTransId="{A628A518-E893-456A-9B57-4E20EA081695}"/>
    <dgm:cxn modelId="{15817F30-4136-4727-9416-368F5AA02F62}" type="presOf" srcId="{486F2EA0-BFA9-480D-97FD-0618022D2B7B}" destId="{AD07FF41-A654-4934-A5B5-0607CF68E8E5}" srcOrd="0" destOrd="0" presId="urn:microsoft.com/office/officeart/2005/8/layout/vList2"/>
    <dgm:cxn modelId="{48ABAF43-FF65-4478-B096-8AC6AE88DECF}" type="presOf" srcId="{87CA67EE-29C4-41D8-B913-51F835561EDC}" destId="{D5BD6458-181B-482D-9E25-1BE8D1EE1E31}" srcOrd="0" destOrd="0" presId="urn:microsoft.com/office/officeart/2005/8/layout/vList2"/>
    <dgm:cxn modelId="{FB42346D-48E0-4E10-874C-7FF8849D3F60}" type="presOf" srcId="{9BE467F3-EFCE-4BB6-8AC6-C6D0FDA2DA02}" destId="{679FEF7F-8587-411B-8651-439EEA353633}" srcOrd="0" destOrd="0" presId="urn:microsoft.com/office/officeart/2005/8/layout/vList2"/>
    <dgm:cxn modelId="{4BB4CA72-F9F6-4E2C-B434-AC78D1FCCE49}" srcId="{486F2EA0-BFA9-480D-97FD-0618022D2B7B}" destId="{9BE467F3-EFCE-4BB6-8AC6-C6D0FDA2DA02}" srcOrd="3" destOrd="0" parTransId="{E3E73412-3216-4F9B-A760-6E5637690FFC}" sibTransId="{184B91D7-96CE-4461-8A9F-E0A6B628049B}"/>
    <dgm:cxn modelId="{F3A63577-AACB-466A-8BA2-E6C1D0BA2B7B}" srcId="{486F2EA0-BFA9-480D-97FD-0618022D2B7B}" destId="{C7E0CE3E-D100-4A8B-8C87-BE348333763F}" srcOrd="1" destOrd="0" parTransId="{BC206296-B4ED-42FC-A97F-F227D1D5407F}" sibTransId="{88CA35A1-664E-462A-8C3F-518C5424FD19}"/>
    <dgm:cxn modelId="{8D76D7CA-AEE1-4182-B7DF-69D2339A545D}" type="presOf" srcId="{34AB543F-4096-498B-BFD9-9FCCF4D277BA}" destId="{85F758FB-4BC7-42E2-940E-992F4D8A18D0}" srcOrd="0" destOrd="0" presId="urn:microsoft.com/office/officeart/2005/8/layout/vList2"/>
    <dgm:cxn modelId="{DE13C2EE-5548-4ED3-A0D4-1F4A3998A7FC}" type="presOf" srcId="{C7E0CE3E-D100-4A8B-8C87-BE348333763F}" destId="{6D10CE22-8F86-4504-8FA5-8529FBFAC8EE}" srcOrd="0" destOrd="0" presId="urn:microsoft.com/office/officeart/2005/8/layout/vList2"/>
    <dgm:cxn modelId="{302181C1-D070-4C26-A45C-EC2E4ED09417}" type="presParOf" srcId="{AD07FF41-A654-4934-A5B5-0607CF68E8E5}" destId="{85F758FB-4BC7-42E2-940E-992F4D8A18D0}" srcOrd="0" destOrd="0" presId="urn:microsoft.com/office/officeart/2005/8/layout/vList2"/>
    <dgm:cxn modelId="{301FC5BC-8D29-4E0E-8DAB-BBDC8617DE9A}" type="presParOf" srcId="{AD07FF41-A654-4934-A5B5-0607CF68E8E5}" destId="{41DFBAB0-B4E0-45F7-B438-E7820101D1BC}" srcOrd="1" destOrd="0" presId="urn:microsoft.com/office/officeart/2005/8/layout/vList2"/>
    <dgm:cxn modelId="{98C70073-91F8-4D2F-9797-240C3E62349A}" type="presParOf" srcId="{AD07FF41-A654-4934-A5B5-0607CF68E8E5}" destId="{6D10CE22-8F86-4504-8FA5-8529FBFAC8EE}" srcOrd="2" destOrd="0" presId="urn:microsoft.com/office/officeart/2005/8/layout/vList2"/>
    <dgm:cxn modelId="{E9615E2A-E2E4-4FC2-A848-1A0EAE14962E}" type="presParOf" srcId="{AD07FF41-A654-4934-A5B5-0607CF68E8E5}" destId="{81CDBE42-5ECE-44F6-ABD0-EF62ED6C4E8C}" srcOrd="3" destOrd="0" presId="urn:microsoft.com/office/officeart/2005/8/layout/vList2"/>
    <dgm:cxn modelId="{6BC7D8D6-ACAD-4C94-A2B0-2E75925982ED}" type="presParOf" srcId="{AD07FF41-A654-4934-A5B5-0607CF68E8E5}" destId="{D5BD6458-181B-482D-9E25-1BE8D1EE1E31}" srcOrd="4" destOrd="0" presId="urn:microsoft.com/office/officeart/2005/8/layout/vList2"/>
    <dgm:cxn modelId="{26054F25-4581-4D26-AE97-ABC0BC2BCFB2}" type="presParOf" srcId="{AD07FF41-A654-4934-A5B5-0607CF68E8E5}" destId="{B46C021E-B089-4B4C-A107-0C9E43DC8AB6}" srcOrd="5" destOrd="0" presId="urn:microsoft.com/office/officeart/2005/8/layout/vList2"/>
    <dgm:cxn modelId="{A62D205F-FA99-426F-9BA9-22817F5B4EFD}" type="presParOf" srcId="{AD07FF41-A654-4934-A5B5-0607CF68E8E5}" destId="{679FEF7F-8587-411B-8651-439EEA35363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899F94-198D-46DF-A272-DB2F649F085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BB219AED-2EE6-4C2F-B6D5-2C98EBF62203}">
      <dgm:prSet custT="1"/>
      <dgm:spPr/>
      <dgm:t>
        <a:bodyPr/>
        <a:lstStyle/>
        <a:p>
          <a:pPr marL="216000"/>
          <a:r>
            <a:rPr lang="tr-TR" sz="2400"/>
            <a:t>34,5 hektar sanayi alanı</a:t>
          </a:r>
        </a:p>
      </dgm:t>
    </dgm:pt>
    <dgm:pt modelId="{1C2DAE2A-1F64-404F-9256-7311C8EF1F15}" type="parTrans" cxnId="{224E3CB2-FF58-4D12-9D0B-4CAFE221427D}">
      <dgm:prSet/>
      <dgm:spPr/>
      <dgm:t>
        <a:bodyPr/>
        <a:lstStyle/>
        <a:p>
          <a:pPr marL="216000"/>
          <a:endParaRPr lang="tr-TR" sz="2800"/>
        </a:p>
      </dgm:t>
    </dgm:pt>
    <dgm:pt modelId="{62397824-CED2-497B-A9E0-042C73BB4753}" type="sibTrans" cxnId="{224E3CB2-FF58-4D12-9D0B-4CAFE221427D}">
      <dgm:prSet/>
      <dgm:spPr/>
      <dgm:t>
        <a:bodyPr/>
        <a:lstStyle/>
        <a:p>
          <a:pPr marL="216000"/>
          <a:endParaRPr lang="tr-TR" sz="2800"/>
        </a:p>
      </dgm:t>
    </dgm:pt>
    <dgm:pt modelId="{8B2A29B2-5E3D-4C4B-8B25-51A14084F956}">
      <dgm:prSet custT="1"/>
      <dgm:spPr/>
      <dgm:t>
        <a:bodyPr/>
        <a:lstStyle/>
        <a:p>
          <a:pPr marL="216000"/>
          <a:r>
            <a:rPr lang="tr-TR" sz="2400"/>
            <a:t>750 dönüm genişleme alanı</a:t>
          </a:r>
        </a:p>
      </dgm:t>
    </dgm:pt>
    <dgm:pt modelId="{A24CB01B-5F66-4114-AC1E-CD2C54B65270}" type="parTrans" cxnId="{EA8B6D31-5132-4D4A-B12C-018A9C0FC285}">
      <dgm:prSet/>
      <dgm:spPr/>
      <dgm:t>
        <a:bodyPr/>
        <a:lstStyle/>
        <a:p>
          <a:pPr marL="216000"/>
          <a:endParaRPr lang="tr-TR" sz="2800"/>
        </a:p>
      </dgm:t>
    </dgm:pt>
    <dgm:pt modelId="{645A8DC9-0E59-4110-93C0-65714C6A8FBA}" type="sibTrans" cxnId="{EA8B6D31-5132-4D4A-B12C-018A9C0FC285}">
      <dgm:prSet/>
      <dgm:spPr/>
      <dgm:t>
        <a:bodyPr/>
        <a:lstStyle/>
        <a:p>
          <a:pPr marL="216000"/>
          <a:endParaRPr lang="tr-TR" sz="2800"/>
        </a:p>
      </dgm:t>
    </dgm:pt>
    <dgm:pt modelId="{4C2055D7-3870-4AC2-AA0E-15A1B771D50B}">
      <dgm:prSet custT="1"/>
      <dgm:spPr/>
      <dgm:t>
        <a:bodyPr/>
        <a:lstStyle/>
        <a:p>
          <a:pPr marL="216000"/>
          <a:r>
            <a:rPr lang="tr-TR" sz="2400"/>
            <a:t>29 parsel</a:t>
          </a:r>
        </a:p>
      </dgm:t>
    </dgm:pt>
    <dgm:pt modelId="{22797374-02E7-4F60-86F0-141C4F8D6282}" type="parTrans" cxnId="{0293C995-43D0-4379-964C-D70301F60B28}">
      <dgm:prSet/>
      <dgm:spPr/>
      <dgm:t>
        <a:bodyPr/>
        <a:lstStyle/>
        <a:p>
          <a:pPr marL="216000"/>
          <a:endParaRPr lang="tr-TR" sz="2800"/>
        </a:p>
      </dgm:t>
    </dgm:pt>
    <dgm:pt modelId="{7EB5353F-2873-4E1F-9BCE-7D6076718026}" type="sibTrans" cxnId="{0293C995-43D0-4379-964C-D70301F60B28}">
      <dgm:prSet/>
      <dgm:spPr/>
      <dgm:t>
        <a:bodyPr/>
        <a:lstStyle/>
        <a:p>
          <a:pPr marL="216000"/>
          <a:endParaRPr lang="tr-TR" sz="2800"/>
        </a:p>
      </dgm:t>
    </dgm:pt>
    <dgm:pt modelId="{3BAB235B-22CB-4D5B-BC34-80EA326AED96}">
      <dgm:prSet custT="1"/>
      <dgm:spPr/>
      <dgm:t>
        <a:bodyPr/>
        <a:lstStyle/>
        <a:p>
          <a:pPr marL="216000"/>
          <a:r>
            <a:rPr lang="tr-TR" sz="2400"/>
            <a:t>15.000- 25.000 – 30.000 m</a:t>
          </a:r>
          <a:r>
            <a:rPr lang="tr-TR" sz="2400" baseline="30000"/>
            <a:t>2</a:t>
          </a:r>
          <a:r>
            <a:rPr lang="tr-TR" sz="2400"/>
            <a:t> parseller</a:t>
          </a:r>
        </a:p>
      </dgm:t>
    </dgm:pt>
    <dgm:pt modelId="{7FA2C17F-D7C2-482B-AAD6-ABF4AAFF552F}" type="parTrans" cxnId="{B8653B8E-834E-4F0B-8A57-ACE62ABF2131}">
      <dgm:prSet/>
      <dgm:spPr/>
      <dgm:t>
        <a:bodyPr/>
        <a:lstStyle/>
        <a:p>
          <a:pPr marL="216000"/>
          <a:endParaRPr lang="tr-TR" sz="2800"/>
        </a:p>
      </dgm:t>
    </dgm:pt>
    <dgm:pt modelId="{90EE1847-5A5A-434F-A9E2-C7D661982DE1}" type="sibTrans" cxnId="{B8653B8E-834E-4F0B-8A57-ACE62ABF2131}">
      <dgm:prSet/>
      <dgm:spPr/>
      <dgm:t>
        <a:bodyPr/>
        <a:lstStyle/>
        <a:p>
          <a:pPr marL="216000"/>
          <a:endParaRPr lang="tr-TR" sz="2800"/>
        </a:p>
      </dgm:t>
    </dgm:pt>
    <dgm:pt modelId="{AAD6A382-B698-42AA-898C-6BB2727DC6DC}">
      <dgm:prSet custT="1"/>
      <dgm:spPr/>
      <dgm:t>
        <a:bodyPr/>
        <a:lstStyle/>
        <a:p>
          <a:pPr marL="216000"/>
          <a:r>
            <a:rPr lang="tr-TR" sz="2400" dirty="0"/>
            <a:t>Altyapı ihalesi yapılıp, çalışmalara başlanmış (3-4 ay içerisinde sonlanması bekleniyor)</a:t>
          </a:r>
        </a:p>
      </dgm:t>
    </dgm:pt>
    <dgm:pt modelId="{AF6A622B-99AA-43DF-B02F-DAA21957AA97}" type="parTrans" cxnId="{18965A47-82BE-43A1-A329-E9128E34F493}">
      <dgm:prSet/>
      <dgm:spPr/>
      <dgm:t>
        <a:bodyPr/>
        <a:lstStyle/>
        <a:p>
          <a:pPr marL="216000"/>
          <a:endParaRPr lang="tr-TR" sz="2800"/>
        </a:p>
      </dgm:t>
    </dgm:pt>
    <dgm:pt modelId="{A58BC971-F4E9-49B7-A80D-563D92C5B857}" type="sibTrans" cxnId="{18965A47-82BE-43A1-A329-E9128E34F493}">
      <dgm:prSet/>
      <dgm:spPr/>
      <dgm:t>
        <a:bodyPr/>
        <a:lstStyle/>
        <a:p>
          <a:pPr marL="216000"/>
          <a:endParaRPr lang="tr-TR" sz="2800"/>
        </a:p>
      </dgm:t>
    </dgm:pt>
    <dgm:pt modelId="{968DA813-8A89-4778-BB72-87C71BE56533}">
      <dgm:prSet custT="1"/>
      <dgm:spPr/>
      <dgm:t>
        <a:bodyPr/>
        <a:lstStyle/>
        <a:p>
          <a:pPr marL="216000"/>
          <a:r>
            <a:rPr lang="tr-TR" sz="2400"/>
            <a:t>Ana yol üzerinde, sınır kapılarına çok yakın</a:t>
          </a:r>
        </a:p>
      </dgm:t>
    </dgm:pt>
    <dgm:pt modelId="{C1B53635-A882-49EE-900F-8F2F4283C56D}" type="parTrans" cxnId="{B03C4649-3EE3-4FE3-8662-AD35176861D7}">
      <dgm:prSet/>
      <dgm:spPr/>
      <dgm:t>
        <a:bodyPr/>
        <a:lstStyle/>
        <a:p>
          <a:pPr marL="216000"/>
          <a:endParaRPr lang="tr-TR" sz="2800"/>
        </a:p>
      </dgm:t>
    </dgm:pt>
    <dgm:pt modelId="{45C8A428-3CB0-48EF-9648-874520847835}" type="sibTrans" cxnId="{B03C4649-3EE3-4FE3-8662-AD35176861D7}">
      <dgm:prSet/>
      <dgm:spPr/>
      <dgm:t>
        <a:bodyPr/>
        <a:lstStyle/>
        <a:p>
          <a:pPr marL="216000"/>
          <a:endParaRPr lang="tr-TR" sz="2800"/>
        </a:p>
      </dgm:t>
    </dgm:pt>
    <dgm:pt modelId="{776D9AD9-F8ED-4DAD-8216-D81A592C26A4}" type="pres">
      <dgm:prSet presAssocID="{13899F94-198D-46DF-A272-DB2F649F0852}" presName="linear" presStyleCnt="0">
        <dgm:presLayoutVars>
          <dgm:animLvl val="lvl"/>
          <dgm:resizeHandles val="exact"/>
        </dgm:presLayoutVars>
      </dgm:prSet>
      <dgm:spPr/>
    </dgm:pt>
    <dgm:pt modelId="{01E6598B-F423-4B64-84BF-D2AB20835961}" type="pres">
      <dgm:prSet presAssocID="{BB219AED-2EE6-4C2F-B6D5-2C98EBF6220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A5B0CD6F-ED0E-475C-94BD-8F5904AA86E5}" type="pres">
      <dgm:prSet presAssocID="{62397824-CED2-497B-A9E0-042C73BB4753}" presName="spacer" presStyleCnt="0"/>
      <dgm:spPr/>
    </dgm:pt>
    <dgm:pt modelId="{56A23BE8-8465-4703-A6F6-7602C65EF0B2}" type="pres">
      <dgm:prSet presAssocID="{8B2A29B2-5E3D-4C4B-8B25-51A14084F95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E52C6951-9C78-4FF4-BE61-130D0D565BBB}" type="pres">
      <dgm:prSet presAssocID="{645A8DC9-0E59-4110-93C0-65714C6A8FBA}" presName="spacer" presStyleCnt="0"/>
      <dgm:spPr/>
    </dgm:pt>
    <dgm:pt modelId="{4AC77584-B587-436C-B133-7D29FF8A7205}" type="pres">
      <dgm:prSet presAssocID="{4C2055D7-3870-4AC2-AA0E-15A1B771D50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62B1E9E-2E90-40F2-BF75-32D48D4E67EA}" type="pres">
      <dgm:prSet presAssocID="{7EB5353F-2873-4E1F-9BCE-7D6076718026}" presName="spacer" presStyleCnt="0"/>
      <dgm:spPr/>
    </dgm:pt>
    <dgm:pt modelId="{41530D5D-BDB1-485D-8945-9AB72171D91E}" type="pres">
      <dgm:prSet presAssocID="{3BAB235B-22CB-4D5B-BC34-80EA326AED9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419E7F8-9B90-4737-BD35-130F44A5C5B2}" type="pres">
      <dgm:prSet presAssocID="{90EE1847-5A5A-434F-A9E2-C7D661982DE1}" presName="spacer" presStyleCnt="0"/>
      <dgm:spPr/>
    </dgm:pt>
    <dgm:pt modelId="{069B3BB0-3643-400C-8CDF-F079F0C8053A}" type="pres">
      <dgm:prSet presAssocID="{AAD6A382-B698-42AA-898C-6BB2727DC6D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C60AF9B7-7433-4411-992D-7893183DD2B2}" type="pres">
      <dgm:prSet presAssocID="{A58BC971-F4E9-49B7-A80D-563D92C5B857}" presName="spacer" presStyleCnt="0"/>
      <dgm:spPr/>
    </dgm:pt>
    <dgm:pt modelId="{052E4942-A8EF-4F74-8180-9B816A47AAFA}" type="pres">
      <dgm:prSet presAssocID="{968DA813-8A89-4778-BB72-87C71BE5653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8BC6423-0FD9-44BF-9970-BB7BB02D39B8}" type="presOf" srcId="{3BAB235B-22CB-4D5B-BC34-80EA326AED96}" destId="{41530D5D-BDB1-485D-8945-9AB72171D91E}" srcOrd="0" destOrd="0" presId="urn:microsoft.com/office/officeart/2005/8/layout/vList2"/>
    <dgm:cxn modelId="{EA8B6D31-5132-4D4A-B12C-018A9C0FC285}" srcId="{13899F94-198D-46DF-A272-DB2F649F0852}" destId="{8B2A29B2-5E3D-4C4B-8B25-51A14084F956}" srcOrd="1" destOrd="0" parTransId="{A24CB01B-5F66-4114-AC1E-CD2C54B65270}" sibTransId="{645A8DC9-0E59-4110-93C0-65714C6A8FBA}"/>
    <dgm:cxn modelId="{18965A47-82BE-43A1-A329-E9128E34F493}" srcId="{13899F94-198D-46DF-A272-DB2F649F0852}" destId="{AAD6A382-B698-42AA-898C-6BB2727DC6DC}" srcOrd="4" destOrd="0" parTransId="{AF6A622B-99AA-43DF-B02F-DAA21957AA97}" sibTransId="{A58BC971-F4E9-49B7-A80D-563D92C5B857}"/>
    <dgm:cxn modelId="{56821B48-94FE-4531-9C62-5891021CF8E4}" type="presOf" srcId="{BB219AED-2EE6-4C2F-B6D5-2C98EBF62203}" destId="{01E6598B-F423-4B64-84BF-D2AB20835961}" srcOrd="0" destOrd="0" presId="urn:microsoft.com/office/officeart/2005/8/layout/vList2"/>
    <dgm:cxn modelId="{B03C4649-3EE3-4FE3-8662-AD35176861D7}" srcId="{13899F94-198D-46DF-A272-DB2F649F0852}" destId="{968DA813-8A89-4778-BB72-87C71BE56533}" srcOrd="5" destOrd="0" parTransId="{C1B53635-A882-49EE-900F-8F2F4283C56D}" sibTransId="{45C8A428-3CB0-48EF-9648-874520847835}"/>
    <dgm:cxn modelId="{87073851-5EDF-4A29-9F88-55F02F92BD7A}" type="presOf" srcId="{13899F94-198D-46DF-A272-DB2F649F0852}" destId="{776D9AD9-F8ED-4DAD-8216-D81A592C26A4}" srcOrd="0" destOrd="0" presId="urn:microsoft.com/office/officeart/2005/8/layout/vList2"/>
    <dgm:cxn modelId="{950F237C-33F2-43CA-8DD8-E05DB195FBC8}" type="presOf" srcId="{968DA813-8A89-4778-BB72-87C71BE56533}" destId="{052E4942-A8EF-4F74-8180-9B816A47AAFA}" srcOrd="0" destOrd="0" presId="urn:microsoft.com/office/officeart/2005/8/layout/vList2"/>
    <dgm:cxn modelId="{B8653B8E-834E-4F0B-8A57-ACE62ABF2131}" srcId="{13899F94-198D-46DF-A272-DB2F649F0852}" destId="{3BAB235B-22CB-4D5B-BC34-80EA326AED96}" srcOrd="3" destOrd="0" parTransId="{7FA2C17F-D7C2-482B-AAD6-ABF4AAFF552F}" sibTransId="{90EE1847-5A5A-434F-A9E2-C7D661982DE1}"/>
    <dgm:cxn modelId="{0293C995-43D0-4379-964C-D70301F60B28}" srcId="{13899F94-198D-46DF-A272-DB2F649F0852}" destId="{4C2055D7-3870-4AC2-AA0E-15A1B771D50B}" srcOrd="2" destOrd="0" parTransId="{22797374-02E7-4F60-86F0-141C4F8D6282}" sibTransId="{7EB5353F-2873-4E1F-9BCE-7D6076718026}"/>
    <dgm:cxn modelId="{224E3CB2-FF58-4D12-9D0B-4CAFE221427D}" srcId="{13899F94-198D-46DF-A272-DB2F649F0852}" destId="{BB219AED-2EE6-4C2F-B6D5-2C98EBF62203}" srcOrd="0" destOrd="0" parTransId="{1C2DAE2A-1F64-404F-9256-7311C8EF1F15}" sibTransId="{62397824-CED2-497B-A9E0-042C73BB4753}"/>
    <dgm:cxn modelId="{B44763F1-DFD2-4B24-91C3-1DA3595FDEFF}" type="presOf" srcId="{4C2055D7-3870-4AC2-AA0E-15A1B771D50B}" destId="{4AC77584-B587-436C-B133-7D29FF8A7205}" srcOrd="0" destOrd="0" presId="urn:microsoft.com/office/officeart/2005/8/layout/vList2"/>
    <dgm:cxn modelId="{CEB753F8-3226-462B-A146-02228A35070F}" type="presOf" srcId="{AAD6A382-B698-42AA-898C-6BB2727DC6DC}" destId="{069B3BB0-3643-400C-8CDF-F079F0C8053A}" srcOrd="0" destOrd="0" presId="urn:microsoft.com/office/officeart/2005/8/layout/vList2"/>
    <dgm:cxn modelId="{FD735EF9-BC70-488D-A521-A2B15220E113}" type="presOf" srcId="{8B2A29B2-5E3D-4C4B-8B25-51A14084F956}" destId="{56A23BE8-8465-4703-A6F6-7602C65EF0B2}" srcOrd="0" destOrd="0" presId="urn:microsoft.com/office/officeart/2005/8/layout/vList2"/>
    <dgm:cxn modelId="{8617E622-4AF9-4824-BBE3-521E3F46C007}" type="presParOf" srcId="{776D9AD9-F8ED-4DAD-8216-D81A592C26A4}" destId="{01E6598B-F423-4B64-84BF-D2AB20835961}" srcOrd="0" destOrd="0" presId="urn:microsoft.com/office/officeart/2005/8/layout/vList2"/>
    <dgm:cxn modelId="{95505AB2-0EBE-4331-AB9F-C050FD42707E}" type="presParOf" srcId="{776D9AD9-F8ED-4DAD-8216-D81A592C26A4}" destId="{A5B0CD6F-ED0E-475C-94BD-8F5904AA86E5}" srcOrd="1" destOrd="0" presId="urn:microsoft.com/office/officeart/2005/8/layout/vList2"/>
    <dgm:cxn modelId="{CC5AB091-A00B-48B7-8010-5BB7C639C03A}" type="presParOf" srcId="{776D9AD9-F8ED-4DAD-8216-D81A592C26A4}" destId="{56A23BE8-8465-4703-A6F6-7602C65EF0B2}" srcOrd="2" destOrd="0" presId="urn:microsoft.com/office/officeart/2005/8/layout/vList2"/>
    <dgm:cxn modelId="{7E54DFB4-A70D-4903-9E2B-919E02E1C0F3}" type="presParOf" srcId="{776D9AD9-F8ED-4DAD-8216-D81A592C26A4}" destId="{E52C6951-9C78-4FF4-BE61-130D0D565BBB}" srcOrd="3" destOrd="0" presId="urn:microsoft.com/office/officeart/2005/8/layout/vList2"/>
    <dgm:cxn modelId="{0EC74FAC-941E-48AE-B9E3-477BCB4449FF}" type="presParOf" srcId="{776D9AD9-F8ED-4DAD-8216-D81A592C26A4}" destId="{4AC77584-B587-436C-B133-7D29FF8A7205}" srcOrd="4" destOrd="0" presId="urn:microsoft.com/office/officeart/2005/8/layout/vList2"/>
    <dgm:cxn modelId="{867A0682-13F7-4EED-9397-15D396AB3BD3}" type="presParOf" srcId="{776D9AD9-F8ED-4DAD-8216-D81A592C26A4}" destId="{062B1E9E-2E90-40F2-BF75-32D48D4E67EA}" srcOrd="5" destOrd="0" presId="urn:microsoft.com/office/officeart/2005/8/layout/vList2"/>
    <dgm:cxn modelId="{496A733C-4209-4FE8-90F1-261575BF6078}" type="presParOf" srcId="{776D9AD9-F8ED-4DAD-8216-D81A592C26A4}" destId="{41530D5D-BDB1-485D-8945-9AB72171D91E}" srcOrd="6" destOrd="0" presId="urn:microsoft.com/office/officeart/2005/8/layout/vList2"/>
    <dgm:cxn modelId="{1FBFA1A7-94D4-4534-9E50-BF15E9CA8847}" type="presParOf" srcId="{776D9AD9-F8ED-4DAD-8216-D81A592C26A4}" destId="{7419E7F8-9B90-4737-BD35-130F44A5C5B2}" srcOrd="7" destOrd="0" presId="urn:microsoft.com/office/officeart/2005/8/layout/vList2"/>
    <dgm:cxn modelId="{6851C7DF-4623-42AC-BCD0-E544F7F31D97}" type="presParOf" srcId="{776D9AD9-F8ED-4DAD-8216-D81A592C26A4}" destId="{069B3BB0-3643-400C-8CDF-F079F0C8053A}" srcOrd="8" destOrd="0" presId="urn:microsoft.com/office/officeart/2005/8/layout/vList2"/>
    <dgm:cxn modelId="{F2FB21FB-E75C-486C-B8FF-E23DF515B696}" type="presParOf" srcId="{776D9AD9-F8ED-4DAD-8216-D81A592C26A4}" destId="{C60AF9B7-7433-4411-992D-7893183DD2B2}" srcOrd="9" destOrd="0" presId="urn:microsoft.com/office/officeart/2005/8/layout/vList2"/>
    <dgm:cxn modelId="{277A7759-D150-45C6-AEA9-6C871FE2D8C9}" type="presParOf" srcId="{776D9AD9-F8ED-4DAD-8216-D81A592C26A4}" destId="{052E4942-A8EF-4F74-8180-9B816A47AAF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9B8591-499E-417F-BB14-C4EC9C4CC2B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tr-TR"/>
        </a:p>
      </dgm:t>
    </dgm:pt>
    <dgm:pt modelId="{4DB7D153-EE28-4035-BD55-4A37F6E4AE8D}">
      <dgm:prSet/>
      <dgm:spPr/>
      <dgm:t>
        <a:bodyPr/>
        <a:lstStyle/>
        <a:p>
          <a:pPr marL="180000"/>
          <a:r>
            <a:rPr lang="tr-TR"/>
            <a:t>Sanayi arsası bedeli 2.500 TL/m</a:t>
          </a:r>
          <a:r>
            <a:rPr lang="tr-TR" baseline="30000"/>
            <a:t>2</a:t>
          </a:r>
          <a:endParaRPr lang="tr-TR"/>
        </a:p>
      </dgm:t>
    </dgm:pt>
    <dgm:pt modelId="{16146C77-6689-47F0-940A-F9F97BAAE556}" type="parTrans" cxnId="{C0618444-5530-4A42-802A-25C2CD13FA26}">
      <dgm:prSet/>
      <dgm:spPr/>
      <dgm:t>
        <a:bodyPr/>
        <a:lstStyle/>
        <a:p>
          <a:pPr marL="180000"/>
          <a:endParaRPr lang="tr-TR"/>
        </a:p>
      </dgm:t>
    </dgm:pt>
    <dgm:pt modelId="{17F474C1-6F9C-4383-B230-E54871AA3E87}" type="sibTrans" cxnId="{C0618444-5530-4A42-802A-25C2CD13FA26}">
      <dgm:prSet/>
      <dgm:spPr/>
      <dgm:t>
        <a:bodyPr/>
        <a:lstStyle/>
        <a:p>
          <a:pPr marL="180000"/>
          <a:endParaRPr lang="tr-TR"/>
        </a:p>
      </dgm:t>
    </dgm:pt>
    <dgm:pt modelId="{E04E0D14-DFD3-4DF8-AD11-94C1829CDD94}">
      <dgm:prSet/>
      <dgm:spPr/>
      <dgm:t>
        <a:bodyPr/>
        <a:lstStyle/>
        <a:p>
          <a:pPr marL="180000"/>
          <a:r>
            <a:rPr lang="tr-TR"/>
            <a:t>Toplam bedelin %25 i peşin, geri kalan tutar ise 12 eşit taksitle</a:t>
          </a:r>
        </a:p>
      </dgm:t>
    </dgm:pt>
    <dgm:pt modelId="{850B9D5B-4A53-431E-B72A-6DC2A5FEFCC3}" type="parTrans" cxnId="{33AC6362-C4C8-4EC1-BCBC-EABFECF72958}">
      <dgm:prSet/>
      <dgm:spPr/>
      <dgm:t>
        <a:bodyPr/>
        <a:lstStyle/>
        <a:p>
          <a:pPr marL="180000"/>
          <a:endParaRPr lang="tr-TR"/>
        </a:p>
      </dgm:t>
    </dgm:pt>
    <dgm:pt modelId="{05D51F8B-F8EC-40AF-B2AB-6671EAAD403E}" type="sibTrans" cxnId="{33AC6362-C4C8-4EC1-BCBC-EABFECF72958}">
      <dgm:prSet/>
      <dgm:spPr/>
      <dgm:t>
        <a:bodyPr/>
        <a:lstStyle/>
        <a:p>
          <a:pPr marL="180000"/>
          <a:endParaRPr lang="tr-TR"/>
        </a:p>
      </dgm:t>
    </dgm:pt>
    <dgm:pt modelId="{1E09D600-7C43-4971-8700-27A50B02D73F}">
      <dgm:prSet/>
      <dgm:spPr/>
      <dgm:t>
        <a:bodyPr/>
        <a:lstStyle/>
        <a:p>
          <a:pPr marL="180000"/>
          <a:r>
            <a:rPr lang="tr-TR"/>
            <a:t>Karma OSB</a:t>
          </a:r>
        </a:p>
      </dgm:t>
    </dgm:pt>
    <dgm:pt modelId="{C11F4D7C-420E-46D0-9CAE-B1EB7BC9A8C3}" type="parTrans" cxnId="{4B6ABDA4-97A7-49BC-85D1-58460E09D8FA}">
      <dgm:prSet/>
      <dgm:spPr/>
      <dgm:t>
        <a:bodyPr/>
        <a:lstStyle/>
        <a:p>
          <a:pPr marL="180000"/>
          <a:endParaRPr lang="tr-TR"/>
        </a:p>
      </dgm:t>
    </dgm:pt>
    <dgm:pt modelId="{BED379A3-5718-4484-926D-3D4440988D0F}" type="sibTrans" cxnId="{4B6ABDA4-97A7-49BC-85D1-58460E09D8FA}">
      <dgm:prSet/>
      <dgm:spPr/>
      <dgm:t>
        <a:bodyPr/>
        <a:lstStyle/>
        <a:p>
          <a:pPr marL="180000"/>
          <a:endParaRPr lang="tr-TR"/>
        </a:p>
      </dgm:t>
    </dgm:pt>
    <dgm:pt modelId="{0C88C2C5-6B3F-4A14-A77D-8516B96C73A8}">
      <dgm:prSet/>
      <dgm:spPr/>
      <dgm:t>
        <a:bodyPr/>
        <a:lstStyle/>
        <a:p>
          <a:pPr marL="180000"/>
          <a:r>
            <a:rPr lang="tr-TR"/>
            <a:t>Park alanları, sağlık tesisi, açık spor alanları, arıtma tesisi</a:t>
          </a:r>
        </a:p>
      </dgm:t>
    </dgm:pt>
    <dgm:pt modelId="{C449717E-4CEE-4C0E-BCC4-0E64E12E87E4}" type="parTrans" cxnId="{83B78711-3440-42B0-8F94-6B772FD579DB}">
      <dgm:prSet/>
      <dgm:spPr/>
      <dgm:t>
        <a:bodyPr/>
        <a:lstStyle/>
        <a:p>
          <a:pPr marL="180000"/>
          <a:endParaRPr lang="tr-TR"/>
        </a:p>
      </dgm:t>
    </dgm:pt>
    <dgm:pt modelId="{F83FB02D-6C2A-4DA7-AAC6-1E6721216480}" type="sibTrans" cxnId="{83B78711-3440-42B0-8F94-6B772FD579DB}">
      <dgm:prSet/>
      <dgm:spPr/>
      <dgm:t>
        <a:bodyPr/>
        <a:lstStyle/>
        <a:p>
          <a:pPr marL="180000"/>
          <a:endParaRPr lang="tr-TR"/>
        </a:p>
      </dgm:t>
    </dgm:pt>
    <dgm:pt modelId="{84F8D0C0-E2E6-480D-9CAA-8418AA953049}" type="pres">
      <dgm:prSet presAssocID="{D29B8591-499E-417F-BB14-C4EC9C4CC2B8}" presName="linear" presStyleCnt="0">
        <dgm:presLayoutVars>
          <dgm:animLvl val="lvl"/>
          <dgm:resizeHandles val="exact"/>
        </dgm:presLayoutVars>
      </dgm:prSet>
      <dgm:spPr/>
    </dgm:pt>
    <dgm:pt modelId="{4E90552C-FE10-4F3C-A423-7825E635713E}" type="pres">
      <dgm:prSet presAssocID="{4DB7D153-EE28-4035-BD55-4A37F6E4AE8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352445F-84E1-4B5A-BDFD-90C995C7FAB1}" type="pres">
      <dgm:prSet presAssocID="{17F474C1-6F9C-4383-B230-E54871AA3E87}" presName="spacer" presStyleCnt="0"/>
      <dgm:spPr/>
    </dgm:pt>
    <dgm:pt modelId="{ACE5F920-0690-4E8B-A3CA-5ADD5DE65E6F}" type="pres">
      <dgm:prSet presAssocID="{E04E0D14-DFD3-4DF8-AD11-94C1829CDD9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CA48A49-8829-4A94-AF3B-A44F52887BC6}" type="pres">
      <dgm:prSet presAssocID="{05D51F8B-F8EC-40AF-B2AB-6671EAAD403E}" presName="spacer" presStyleCnt="0"/>
      <dgm:spPr/>
    </dgm:pt>
    <dgm:pt modelId="{7D1C3462-1284-4916-931B-143E511CB486}" type="pres">
      <dgm:prSet presAssocID="{1E09D600-7C43-4971-8700-27A50B02D73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01C32E5-39EB-4513-84E2-7DF458043961}" type="pres">
      <dgm:prSet presAssocID="{BED379A3-5718-4484-926D-3D4440988D0F}" presName="spacer" presStyleCnt="0"/>
      <dgm:spPr/>
    </dgm:pt>
    <dgm:pt modelId="{E5E43BED-6265-4D20-B264-055AEB96FCCE}" type="pres">
      <dgm:prSet presAssocID="{0C88C2C5-6B3F-4A14-A77D-8516B96C73A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3B78711-3440-42B0-8F94-6B772FD579DB}" srcId="{D29B8591-499E-417F-BB14-C4EC9C4CC2B8}" destId="{0C88C2C5-6B3F-4A14-A77D-8516B96C73A8}" srcOrd="3" destOrd="0" parTransId="{C449717E-4CEE-4C0E-BCC4-0E64E12E87E4}" sibTransId="{F83FB02D-6C2A-4DA7-AAC6-1E6721216480}"/>
    <dgm:cxn modelId="{18D14825-4DC6-4DCD-BA1E-6C421FC8A410}" type="presOf" srcId="{E04E0D14-DFD3-4DF8-AD11-94C1829CDD94}" destId="{ACE5F920-0690-4E8B-A3CA-5ADD5DE65E6F}" srcOrd="0" destOrd="0" presId="urn:microsoft.com/office/officeart/2005/8/layout/vList2"/>
    <dgm:cxn modelId="{33AC6362-C4C8-4EC1-BCBC-EABFECF72958}" srcId="{D29B8591-499E-417F-BB14-C4EC9C4CC2B8}" destId="{E04E0D14-DFD3-4DF8-AD11-94C1829CDD94}" srcOrd="1" destOrd="0" parTransId="{850B9D5B-4A53-431E-B72A-6DC2A5FEFCC3}" sibTransId="{05D51F8B-F8EC-40AF-B2AB-6671EAAD403E}"/>
    <dgm:cxn modelId="{C0618444-5530-4A42-802A-25C2CD13FA26}" srcId="{D29B8591-499E-417F-BB14-C4EC9C4CC2B8}" destId="{4DB7D153-EE28-4035-BD55-4A37F6E4AE8D}" srcOrd="0" destOrd="0" parTransId="{16146C77-6689-47F0-940A-F9F97BAAE556}" sibTransId="{17F474C1-6F9C-4383-B230-E54871AA3E87}"/>
    <dgm:cxn modelId="{D0E25D4E-8744-4EB5-9E04-1ACDBA51C3DD}" type="presOf" srcId="{4DB7D153-EE28-4035-BD55-4A37F6E4AE8D}" destId="{4E90552C-FE10-4F3C-A423-7825E635713E}" srcOrd="0" destOrd="0" presId="urn:microsoft.com/office/officeart/2005/8/layout/vList2"/>
    <dgm:cxn modelId="{1440137F-9464-4EFF-94AA-FA2F7C354E90}" type="presOf" srcId="{D29B8591-499E-417F-BB14-C4EC9C4CC2B8}" destId="{84F8D0C0-E2E6-480D-9CAA-8418AA953049}" srcOrd="0" destOrd="0" presId="urn:microsoft.com/office/officeart/2005/8/layout/vList2"/>
    <dgm:cxn modelId="{F5B7C67F-7494-4C6F-AA0A-3084327D97D1}" type="presOf" srcId="{0C88C2C5-6B3F-4A14-A77D-8516B96C73A8}" destId="{E5E43BED-6265-4D20-B264-055AEB96FCCE}" srcOrd="0" destOrd="0" presId="urn:microsoft.com/office/officeart/2005/8/layout/vList2"/>
    <dgm:cxn modelId="{4752179B-57D5-4815-B645-E1080EF5539F}" type="presOf" srcId="{1E09D600-7C43-4971-8700-27A50B02D73F}" destId="{7D1C3462-1284-4916-931B-143E511CB486}" srcOrd="0" destOrd="0" presId="urn:microsoft.com/office/officeart/2005/8/layout/vList2"/>
    <dgm:cxn modelId="{4B6ABDA4-97A7-49BC-85D1-58460E09D8FA}" srcId="{D29B8591-499E-417F-BB14-C4EC9C4CC2B8}" destId="{1E09D600-7C43-4971-8700-27A50B02D73F}" srcOrd="2" destOrd="0" parTransId="{C11F4D7C-420E-46D0-9CAE-B1EB7BC9A8C3}" sibTransId="{BED379A3-5718-4484-926D-3D4440988D0F}"/>
    <dgm:cxn modelId="{A3F92355-B7F4-4E97-96AA-0C98AF4D8EC1}" type="presParOf" srcId="{84F8D0C0-E2E6-480D-9CAA-8418AA953049}" destId="{4E90552C-FE10-4F3C-A423-7825E635713E}" srcOrd="0" destOrd="0" presId="urn:microsoft.com/office/officeart/2005/8/layout/vList2"/>
    <dgm:cxn modelId="{7EF42B53-B0E1-400B-8D81-AC9DDA41AE99}" type="presParOf" srcId="{84F8D0C0-E2E6-480D-9CAA-8418AA953049}" destId="{0352445F-84E1-4B5A-BDFD-90C995C7FAB1}" srcOrd="1" destOrd="0" presId="urn:microsoft.com/office/officeart/2005/8/layout/vList2"/>
    <dgm:cxn modelId="{8C645FF2-2BD8-48DA-AED5-B2DB48BBE415}" type="presParOf" srcId="{84F8D0C0-E2E6-480D-9CAA-8418AA953049}" destId="{ACE5F920-0690-4E8B-A3CA-5ADD5DE65E6F}" srcOrd="2" destOrd="0" presId="urn:microsoft.com/office/officeart/2005/8/layout/vList2"/>
    <dgm:cxn modelId="{984EA4FB-83E5-4DB2-BE9C-2591F3A08957}" type="presParOf" srcId="{84F8D0C0-E2E6-480D-9CAA-8418AA953049}" destId="{BCA48A49-8829-4A94-AF3B-A44F52887BC6}" srcOrd="3" destOrd="0" presId="urn:microsoft.com/office/officeart/2005/8/layout/vList2"/>
    <dgm:cxn modelId="{5829877C-1C48-4FE4-A419-285D1CD6CCD1}" type="presParOf" srcId="{84F8D0C0-E2E6-480D-9CAA-8418AA953049}" destId="{7D1C3462-1284-4916-931B-143E511CB486}" srcOrd="4" destOrd="0" presId="urn:microsoft.com/office/officeart/2005/8/layout/vList2"/>
    <dgm:cxn modelId="{19D582B4-7614-448E-87AC-E54D50C942B0}" type="presParOf" srcId="{84F8D0C0-E2E6-480D-9CAA-8418AA953049}" destId="{F01C32E5-39EB-4513-84E2-7DF458043961}" srcOrd="5" destOrd="0" presId="urn:microsoft.com/office/officeart/2005/8/layout/vList2"/>
    <dgm:cxn modelId="{5641D023-1AC7-4977-9711-6B6569B39E00}" type="presParOf" srcId="{84F8D0C0-E2E6-480D-9CAA-8418AA953049}" destId="{E5E43BED-6265-4D20-B264-055AEB96FCC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EDB363-0590-4BD0-8430-B122E424E6B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tr-TR"/>
        </a:p>
      </dgm:t>
    </dgm:pt>
    <dgm:pt modelId="{F4BFBD43-722B-465D-8E7E-C68E4D0CE278}">
      <dgm:prSet/>
      <dgm:spPr/>
      <dgm:t>
        <a:bodyPr/>
        <a:lstStyle/>
        <a:p>
          <a:pPr marL="180000"/>
          <a:r>
            <a:rPr lang="tr-TR" b="1"/>
            <a:t>Tekirdağ Barbaros Limanı 110 km</a:t>
          </a:r>
          <a:endParaRPr lang="tr-TR"/>
        </a:p>
      </dgm:t>
    </dgm:pt>
    <dgm:pt modelId="{51E4C513-0602-4D64-9517-D38BFC0A4C6E}" type="parTrans" cxnId="{94B87548-80B7-4F4F-B47F-3E6B28F845FF}">
      <dgm:prSet/>
      <dgm:spPr/>
      <dgm:t>
        <a:bodyPr/>
        <a:lstStyle/>
        <a:p>
          <a:pPr marL="180000"/>
          <a:endParaRPr lang="tr-TR"/>
        </a:p>
      </dgm:t>
    </dgm:pt>
    <dgm:pt modelId="{1D61F8A9-33B1-4B0A-97FC-BC42E0A3E5C3}" type="sibTrans" cxnId="{94B87548-80B7-4F4F-B47F-3E6B28F845FF}">
      <dgm:prSet/>
      <dgm:spPr/>
      <dgm:t>
        <a:bodyPr/>
        <a:lstStyle/>
        <a:p>
          <a:pPr marL="180000"/>
          <a:endParaRPr lang="tr-TR"/>
        </a:p>
      </dgm:t>
    </dgm:pt>
    <dgm:pt modelId="{4FF18A2D-5281-4318-A200-57A030D91AFD}">
      <dgm:prSet/>
      <dgm:spPr/>
      <dgm:t>
        <a:bodyPr/>
        <a:lstStyle/>
        <a:p>
          <a:pPr marL="180000"/>
          <a:r>
            <a:rPr lang="tr-TR" b="1"/>
            <a:t>Kapıkule Sınır Kapısı 160 km</a:t>
          </a:r>
          <a:endParaRPr lang="tr-TR"/>
        </a:p>
      </dgm:t>
    </dgm:pt>
    <dgm:pt modelId="{0A7F2B78-4994-4298-8E08-69DBEAC88173}" type="parTrans" cxnId="{3C21A57F-1F93-4AA6-8FB3-B7B8DB28FC0C}">
      <dgm:prSet/>
      <dgm:spPr/>
      <dgm:t>
        <a:bodyPr/>
        <a:lstStyle/>
        <a:p>
          <a:pPr marL="180000"/>
          <a:endParaRPr lang="tr-TR"/>
        </a:p>
      </dgm:t>
    </dgm:pt>
    <dgm:pt modelId="{491F63F1-F643-4CEE-B0FD-F57860774230}" type="sibTrans" cxnId="{3C21A57F-1F93-4AA6-8FB3-B7B8DB28FC0C}">
      <dgm:prSet/>
      <dgm:spPr/>
      <dgm:t>
        <a:bodyPr/>
        <a:lstStyle/>
        <a:p>
          <a:pPr marL="180000"/>
          <a:endParaRPr lang="tr-TR"/>
        </a:p>
      </dgm:t>
    </dgm:pt>
    <dgm:pt modelId="{CFBB2EDB-637F-443C-B368-261A44B4F89B}">
      <dgm:prSet/>
      <dgm:spPr/>
      <dgm:t>
        <a:bodyPr/>
        <a:lstStyle/>
        <a:p>
          <a:pPr marL="180000"/>
          <a:r>
            <a:rPr lang="tr-TR" b="1"/>
            <a:t>1915 Çanakkale Köprüsü 120 km</a:t>
          </a:r>
          <a:endParaRPr lang="tr-TR"/>
        </a:p>
      </dgm:t>
    </dgm:pt>
    <dgm:pt modelId="{6A81D96D-AA7E-4B66-B3D8-22D68F778286}" type="parTrans" cxnId="{CBDB0C25-1CB1-4146-A402-72E9CB5D856E}">
      <dgm:prSet/>
      <dgm:spPr/>
      <dgm:t>
        <a:bodyPr/>
        <a:lstStyle/>
        <a:p>
          <a:pPr marL="180000"/>
          <a:endParaRPr lang="tr-TR"/>
        </a:p>
      </dgm:t>
    </dgm:pt>
    <dgm:pt modelId="{0C0F1A42-7861-44C6-9BC3-8E3D66D6DA6F}" type="sibTrans" cxnId="{CBDB0C25-1CB1-4146-A402-72E9CB5D856E}">
      <dgm:prSet/>
      <dgm:spPr/>
      <dgm:t>
        <a:bodyPr/>
        <a:lstStyle/>
        <a:p>
          <a:pPr marL="180000"/>
          <a:endParaRPr lang="tr-TR"/>
        </a:p>
      </dgm:t>
    </dgm:pt>
    <dgm:pt modelId="{1F85EF62-4748-4DA0-A66E-95AF388F1DA8}">
      <dgm:prSet/>
      <dgm:spPr/>
      <dgm:t>
        <a:bodyPr/>
        <a:lstStyle/>
        <a:p>
          <a:pPr marL="180000"/>
          <a:r>
            <a:rPr lang="tr-TR" b="1"/>
            <a:t>Yavuz Sultan Selim Köprüsü 260 km</a:t>
          </a:r>
          <a:endParaRPr lang="tr-TR"/>
        </a:p>
      </dgm:t>
    </dgm:pt>
    <dgm:pt modelId="{70687569-C507-45BA-AB91-E7BE06E00815}" type="parTrans" cxnId="{A8EB91CE-E0C6-4878-ABB5-3A84B315BEB5}">
      <dgm:prSet/>
      <dgm:spPr/>
      <dgm:t>
        <a:bodyPr/>
        <a:lstStyle/>
        <a:p>
          <a:pPr marL="180000"/>
          <a:endParaRPr lang="tr-TR"/>
        </a:p>
      </dgm:t>
    </dgm:pt>
    <dgm:pt modelId="{0A4F1E28-BBEA-4038-8D24-B8682D28A5B8}" type="sibTrans" cxnId="{A8EB91CE-E0C6-4878-ABB5-3A84B315BEB5}">
      <dgm:prSet/>
      <dgm:spPr/>
      <dgm:t>
        <a:bodyPr/>
        <a:lstStyle/>
        <a:p>
          <a:pPr marL="180000"/>
          <a:endParaRPr lang="tr-TR"/>
        </a:p>
      </dgm:t>
    </dgm:pt>
    <dgm:pt modelId="{DB24693C-D4EC-4D11-A605-D2C320A00F58}">
      <dgm:prSet/>
      <dgm:spPr/>
      <dgm:t>
        <a:bodyPr/>
        <a:lstStyle/>
        <a:p>
          <a:pPr marL="180000"/>
          <a:r>
            <a:rPr lang="tr-TR" b="1"/>
            <a:t>Çorlu Havalimanı 170 km</a:t>
          </a:r>
          <a:endParaRPr lang="tr-TR"/>
        </a:p>
      </dgm:t>
    </dgm:pt>
    <dgm:pt modelId="{B8931E93-78C4-49CF-8AF8-081ECCB2A887}" type="parTrans" cxnId="{671BC400-FF20-4C7A-8063-609D1236509D}">
      <dgm:prSet/>
      <dgm:spPr/>
      <dgm:t>
        <a:bodyPr/>
        <a:lstStyle/>
        <a:p>
          <a:pPr marL="180000"/>
          <a:endParaRPr lang="tr-TR"/>
        </a:p>
      </dgm:t>
    </dgm:pt>
    <dgm:pt modelId="{4FFB7E1E-1C9E-4443-82AF-00048BB5A97D}" type="sibTrans" cxnId="{671BC400-FF20-4C7A-8063-609D1236509D}">
      <dgm:prSet/>
      <dgm:spPr/>
      <dgm:t>
        <a:bodyPr/>
        <a:lstStyle/>
        <a:p>
          <a:pPr marL="180000"/>
          <a:endParaRPr lang="tr-TR"/>
        </a:p>
      </dgm:t>
    </dgm:pt>
    <dgm:pt modelId="{01D52D9A-1C65-4C34-846F-7687FBF5A2A3}">
      <dgm:prSet/>
      <dgm:spPr/>
      <dgm:t>
        <a:bodyPr/>
        <a:lstStyle/>
        <a:p>
          <a:pPr marL="180000"/>
          <a:r>
            <a:rPr lang="tr-TR" b="1"/>
            <a:t>İstanbul Havalimanı 230 km</a:t>
          </a:r>
          <a:endParaRPr lang="tr-TR"/>
        </a:p>
      </dgm:t>
    </dgm:pt>
    <dgm:pt modelId="{011E7853-9702-4A8A-BF5A-5786345FE930}" type="parTrans" cxnId="{55028596-BB0D-4DD6-9247-8619C8CDBFD8}">
      <dgm:prSet/>
      <dgm:spPr/>
      <dgm:t>
        <a:bodyPr/>
        <a:lstStyle/>
        <a:p>
          <a:pPr marL="180000"/>
          <a:endParaRPr lang="tr-TR"/>
        </a:p>
      </dgm:t>
    </dgm:pt>
    <dgm:pt modelId="{50802CEF-C154-4D45-B2F6-F013E1025557}" type="sibTrans" cxnId="{55028596-BB0D-4DD6-9247-8619C8CDBFD8}">
      <dgm:prSet/>
      <dgm:spPr/>
      <dgm:t>
        <a:bodyPr/>
        <a:lstStyle/>
        <a:p>
          <a:pPr marL="180000"/>
          <a:endParaRPr lang="tr-TR"/>
        </a:p>
      </dgm:t>
    </dgm:pt>
    <dgm:pt modelId="{05429E78-473E-4E35-8AE4-462601B143A0}">
      <dgm:prSet/>
      <dgm:spPr/>
      <dgm:t>
        <a:bodyPr/>
        <a:lstStyle/>
        <a:p>
          <a:pPr marL="180000"/>
          <a:r>
            <a:rPr lang="tr-TR" b="1"/>
            <a:t>İstanbul Edirne Hızlı Tren Hattı 170 km</a:t>
          </a:r>
          <a:endParaRPr lang="tr-TR"/>
        </a:p>
      </dgm:t>
    </dgm:pt>
    <dgm:pt modelId="{7D0BF05C-E634-47AA-B2F1-627B04E74522}" type="parTrans" cxnId="{69EFFC68-5532-4832-A7F8-00163269A81D}">
      <dgm:prSet/>
      <dgm:spPr/>
      <dgm:t>
        <a:bodyPr/>
        <a:lstStyle/>
        <a:p>
          <a:pPr marL="180000"/>
          <a:endParaRPr lang="tr-TR"/>
        </a:p>
      </dgm:t>
    </dgm:pt>
    <dgm:pt modelId="{F18A24C3-8288-472C-ADFB-EA3604FD48FB}" type="sibTrans" cxnId="{69EFFC68-5532-4832-A7F8-00163269A81D}">
      <dgm:prSet/>
      <dgm:spPr/>
      <dgm:t>
        <a:bodyPr/>
        <a:lstStyle/>
        <a:p>
          <a:pPr marL="180000"/>
          <a:endParaRPr lang="tr-TR"/>
        </a:p>
      </dgm:t>
    </dgm:pt>
    <dgm:pt modelId="{6FECAFF6-37C6-4093-AEEB-F81F10828103}">
      <dgm:prSet/>
      <dgm:spPr/>
      <dgm:t>
        <a:bodyPr/>
        <a:lstStyle/>
        <a:p>
          <a:pPr marL="180000"/>
          <a:r>
            <a:rPr lang="tr-TR" b="1"/>
            <a:t>Dedeağaç Havalimanı 40 km</a:t>
          </a:r>
          <a:endParaRPr lang="tr-TR"/>
        </a:p>
      </dgm:t>
    </dgm:pt>
    <dgm:pt modelId="{F2CB1C93-9719-49F0-9CDE-FC9709314F4E}" type="parTrans" cxnId="{816B8C44-40C3-4EFE-81EB-8706B9AA53ED}">
      <dgm:prSet/>
      <dgm:spPr/>
      <dgm:t>
        <a:bodyPr/>
        <a:lstStyle/>
        <a:p>
          <a:pPr marL="180000"/>
          <a:endParaRPr lang="tr-TR"/>
        </a:p>
      </dgm:t>
    </dgm:pt>
    <dgm:pt modelId="{A4EF4C37-DB1F-47BB-902D-05BE506B4562}" type="sibTrans" cxnId="{816B8C44-40C3-4EFE-81EB-8706B9AA53ED}">
      <dgm:prSet/>
      <dgm:spPr/>
      <dgm:t>
        <a:bodyPr/>
        <a:lstStyle/>
        <a:p>
          <a:pPr marL="180000"/>
          <a:endParaRPr lang="tr-TR"/>
        </a:p>
      </dgm:t>
    </dgm:pt>
    <dgm:pt modelId="{D340FF89-577E-4696-B698-333831A297D0}">
      <dgm:prSet/>
      <dgm:spPr/>
      <dgm:t>
        <a:bodyPr/>
        <a:lstStyle/>
        <a:p>
          <a:pPr marL="180000"/>
          <a:r>
            <a:rPr lang="tr-TR" b="1"/>
            <a:t>İpsala Sınır Kapısı 5 km</a:t>
          </a:r>
          <a:endParaRPr lang="tr-TR"/>
        </a:p>
      </dgm:t>
    </dgm:pt>
    <dgm:pt modelId="{BCD25552-8F00-4D6C-BB95-E17849FC83DE}" type="parTrans" cxnId="{051D0B09-539E-4E74-A407-08707496AD1A}">
      <dgm:prSet/>
      <dgm:spPr/>
      <dgm:t>
        <a:bodyPr/>
        <a:lstStyle/>
        <a:p>
          <a:pPr marL="180000"/>
          <a:endParaRPr lang="tr-TR"/>
        </a:p>
      </dgm:t>
    </dgm:pt>
    <dgm:pt modelId="{FDCB0B81-0335-4A02-824B-C06B044EB09E}" type="sibTrans" cxnId="{051D0B09-539E-4E74-A407-08707496AD1A}">
      <dgm:prSet/>
      <dgm:spPr/>
      <dgm:t>
        <a:bodyPr/>
        <a:lstStyle/>
        <a:p>
          <a:pPr marL="180000"/>
          <a:endParaRPr lang="tr-TR"/>
        </a:p>
      </dgm:t>
    </dgm:pt>
    <dgm:pt modelId="{620B6F08-B6AB-4D47-B4BB-0DE0E448D2ED}" type="pres">
      <dgm:prSet presAssocID="{5CEDB363-0590-4BD0-8430-B122E424E6B1}" presName="linear" presStyleCnt="0">
        <dgm:presLayoutVars>
          <dgm:animLvl val="lvl"/>
          <dgm:resizeHandles val="exact"/>
        </dgm:presLayoutVars>
      </dgm:prSet>
      <dgm:spPr/>
    </dgm:pt>
    <dgm:pt modelId="{4F3DC825-77D7-485B-9148-E6EDF6BD8145}" type="pres">
      <dgm:prSet presAssocID="{F4BFBD43-722B-465D-8E7E-C68E4D0CE278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D42047B2-A334-4BC6-9842-A2657630BB0F}" type="pres">
      <dgm:prSet presAssocID="{1D61F8A9-33B1-4B0A-97FC-BC42E0A3E5C3}" presName="spacer" presStyleCnt="0"/>
      <dgm:spPr/>
    </dgm:pt>
    <dgm:pt modelId="{6BCD3FF9-0063-4BAE-995B-A2C9435EA544}" type="pres">
      <dgm:prSet presAssocID="{4FF18A2D-5281-4318-A200-57A030D91AFD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00BA23DA-C896-4E45-A984-5956AB1AB298}" type="pres">
      <dgm:prSet presAssocID="{491F63F1-F643-4CEE-B0FD-F57860774230}" presName="spacer" presStyleCnt="0"/>
      <dgm:spPr/>
    </dgm:pt>
    <dgm:pt modelId="{6E0FF047-D0F9-472F-BFB2-1E3961D4EC1D}" type="pres">
      <dgm:prSet presAssocID="{CFBB2EDB-637F-443C-B368-261A44B4F89B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C0F0A956-902A-4420-AB44-E68C07754207}" type="pres">
      <dgm:prSet presAssocID="{0C0F1A42-7861-44C6-9BC3-8E3D66D6DA6F}" presName="spacer" presStyleCnt="0"/>
      <dgm:spPr/>
    </dgm:pt>
    <dgm:pt modelId="{84FB0FB9-A420-4B7B-8B3D-04BD573819AC}" type="pres">
      <dgm:prSet presAssocID="{1F85EF62-4748-4DA0-A66E-95AF388F1DA8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CE1E40A6-BE6F-4378-AAA0-D4FEAC631DED}" type="pres">
      <dgm:prSet presAssocID="{0A4F1E28-BBEA-4038-8D24-B8682D28A5B8}" presName="spacer" presStyleCnt="0"/>
      <dgm:spPr/>
    </dgm:pt>
    <dgm:pt modelId="{F8631683-0D16-4960-9291-DB6FF892CE47}" type="pres">
      <dgm:prSet presAssocID="{DB24693C-D4EC-4D11-A605-D2C320A00F58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50F664C4-FEDB-4EF9-BC68-066821224C70}" type="pres">
      <dgm:prSet presAssocID="{4FFB7E1E-1C9E-4443-82AF-00048BB5A97D}" presName="spacer" presStyleCnt="0"/>
      <dgm:spPr/>
    </dgm:pt>
    <dgm:pt modelId="{8E25707A-219C-4156-93B4-D9A0DD26DB93}" type="pres">
      <dgm:prSet presAssocID="{01D52D9A-1C65-4C34-846F-7687FBF5A2A3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6D51E6DF-10D6-4DF2-9D55-A2EEF8E53561}" type="pres">
      <dgm:prSet presAssocID="{50802CEF-C154-4D45-B2F6-F013E1025557}" presName="spacer" presStyleCnt="0"/>
      <dgm:spPr/>
    </dgm:pt>
    <dgm:pt modelId="{9EC00317-C533-4CC7-8BD9-5594468E5FAC}" type="pres">
      <dgm:prSet presAssocID="{05429E78-473E-4E35-8AE4-462601B143A0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B00C32BD-791B-4240-809B-41BCC7572767}" type="pres">
      <dgm:prSet presAssocID="{F18A24C3-8288-472C-ADFB-EA3604FD48FB}" presName="spacer" presStyleCnt="0"/>
      <dgm:spPr/>
    </dgm:pt>
    <dgm:pt modelId="{2A4E48A6-4AE2-4F6D-9E64-B2E0F800A1DA}" type="pres">
      <dgm:prSet presAssocID="{6FECAFF6-37C6-4093-AEEB-F81F10828103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95CCE6CF-D113-4B0B-A0DB-6C7502876D36}" type="pres">
      <dgm:prSet presAssocID="{A4EF4C37-DB1F-47BB-902D-05BE506B4562}" presName="spacer" presStyleCnt="0"/>
      <dgm:spPr/>
    </dgm:pt>
    <dgm:pt modelId="{9C2297D0-8F1C-4737-A7B6-4547D0D75224}" type="pres">
      <dgm:prSet presAssocID="{D340FF89-577E-4696-B698-333831A297D0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671BC400-FF20-4C7A-8063-609D1236509D}" srcId="{5CEDB363-0590-4BD0-8430-B122E424E6B1}" destId="{DB24693C-D4EC-4D11-A605-D2C320A00F58}" srcOrd="4" destOrd="0" parTransId="{B8931E93-78C4-49CF-8AF8-081ECCB2A887}" sibTransId="{4FFB7E1E-1C9E-4443-82AF-00048BB5A97D}"/>
    <dgm:cxn modelId="{38EBD706-F9BD-43A1-9744-D076C6DBC9EE}" type="presOf" srcId="{05429E78-473E-4E35-8AE4-462601B143A0}" destId="{9EC00317-C533-4CC7-8BD9-5594468E5FAC}" srcOrd="0" destOrd="0" presId="urn:microsoft.com/office/officeart/2005/8/layout/vList2"/>
    <dgm:cxn modelId="{051D0B09-539E-4E74-A407-08707496AD1A}" srcId="{5CEDB363-0590-4BD0-8430-B122E424E6B1}" destId="{D340FF89-577E-4696-B698-333831A297D0}" srcOrd="8" destOrd="0" parTransId="{BCD25552-8F00-4D6C-BB95-E17849FC83DE}" sibTransId="{FDCB0B81-0335-4A02-824B-C06B044EB09E}"/>
    <dgm:cxn modelId="{CBDB0C25-1CB1-4146-A402-72E9CB5D856E}" srcId="{5CEDB363-0590-4BD0-8430-B122E424E6B1}" destId="{CFBB2EDB-637F-443C-B368-261A44B4F89B}" srcOrd="2" destOrd="0" parTransId="{6A81D96D-AA7E-4B66-B3D8-22D68F778286}" sibTransId="{0C0F1A42-7861-44C6-9BC3-8E3D66D6DA6F}"/>
    <dgm:cxn modelId="{816B8C44-40C3-4EFE-81EB-8706B9AA53ED}" srcId="{5CEDB363-0590-4BD0-8430-B122E424E6B1}" destId="{6FECAFF6-37C6-4093-AEEB-F81F10828103}" srcOrd="7" destOrd="0" parTransId="{F2CB1C93-9719-49F0-9CDE-FC9709314F4E}" sibTransId="{A4EF4C37-DB1F-47BB-902D-05BE506B4562}"/>
    <dgm:cxn modelId="{52E3CD67-D63C-4116-8918-73F40E82BD45}" type="presOf" srcId="{D340FF89-577E-4696-B698-333831A297D0}" destId="{9C2297D0-8F1C-4737-A7B6-4547D0D75224}" srcOrd="0" destOrd="0" presId="urn:microsoft.com/office/officeart/2005/8/layout/vList2"/>
    <dgm:cxn modelId="{94B87548-80B7-4F4F-B47F-3E6B28F845FF}" srcId="{5CEDB363-0590-4BD0-8430-B122E424E6B1}" destId="{F4BFBD43-722B-465D-8E7E-C68E4D0CE278}" srcOrd="0" destOrd="0" parTransId="{51E4C513-0602-4D64-9517-D38BFC0A4C6E}" sibTransId="{1D61F8A9-33B1-4B0A-97FC-BC42E0A3E5C3}"/>
    <dgm:cxn modelId="{69EFFC68-5532-4832-A7F8-00163269A81D}" srcId="{5CEDB363-0590-4BD0-8430-B122E424E6B1}" destId="{05429E78-473E-4E35-8AE4-462601B143A0}" srcOrd="6" destOrd="0" parTransId="{7D0BF05C-E634-47AA-B2F1-627B04E74522}" sibTransId="{F18A24C3-8288-472C-ADFB-EA3604FD48FB}"/>
    <dgm:cxn modelId="{8210BD6A-8F73-48E7-A202-A7952C185FC0}" type="presOf" srcId="{CFBB2EDB-637F-443C-B368-261A44B4F89B}" destId="{6E0FF047-D0F9-472F-BFB2-1E3961D4EC1D}" srcOrd="0" destOrd="0" presId="urn:microsoft.com/office/officeart/2005/8/layout/vList2"/>
    <dgm:cxn modelId="{E437B16C-86BB-42D2-8536-27928DE63254}" type="presOf" srcId="{1F85EF62-4748-4DA0-A66E-95AF388F1DA8}" destId="{84FB0FB9-A420-4B7B-8B3D-04BD573819AC}" srcOrd="0" destOrd="0" presId="urn:microsoft.com/office/officeart/2005/8/layout/vList2"/>
    <dgm:cxn modelId="{3C21A57F-1F93-4AA6-8FB3-B7B8DB28FC0C}" srcId="{5CEDB363-0590-4BD0-8430-B122E424E6B1}" destId="{4FF18A2D-5281-4318-A200-57A030D91AFD}" srcOrd="1" destOrd="0" parTransId="{0A7F2B78-4994-4298-8E08-69DBEAC88173}" sibTransId="{491F63F1-F643-4CEE-B0FD-F57860774230}"/>
    <dgm:cxn modelId="{55028596-BB0D-4DD6-9247-8619C8CDBFD8}" srcId="{5CEDB363-0590-4BD0-8430-B122E424E6B1}" destId="{01D52D9A-1C65-4C34-846F-7687FBF5A2A3}" srcOrd="5" destOrd="0" parTransId="{011E7853-9702-4A8A-BF5A-5786345FE930}" sibTransId="{50802CEF-C154-4D45-B2F6-F013E1025557}"/>
    <dgm:cxn modelId="{8AD8D5B5-3BF8-455D-967B-70754D0E94AC}" type="presOf" srcId="{F4BFBD43-722B-465D-8E7E-C68E4D0CE278}" destId="{4F3DC825-77D7-485B-9148-E6EDF6BD8145}" srcOrd="0" destOrd="0" presId="urn:microsoft.com/office/officeart/2005/8/layout/vList2"/>
    <dgm:cxn modelId="{EF83ADC4-C6D4-4BDF-B82B-A5D7C20FC36F}" type="presOf" srcId="{DB24693C-D4EC-4D11-A605-D2C320A00F58}" destId="{F8631683-0D16-4960-9291-DB6FF892CE47}" srcOrd="0" destOrd="0" presId="urn:microsoft.com/office/officeart/2005/8/layout/vList2"/>
    <dgm:cxn modelId="{A8EB91CE-E0C6-4878-ABB5-3A84B315BEB5}" srcId="{5CEDB363-0590-4BD0-8430-B122E424E6B1}" destId="{1F85EF62-4748-4DA0-A66E-95AF388F1DA8}" srcOrd="3" destOrd="0" parTransId="{70687569-C507-45BA-AB91-E7BE06E00815}" sibTransId="{0A4F1E28-BBEA-4038-8D24-B8682D28A5B8}"/>
    <dgm:cxn modelId="{87B69AD9-D379-4AA2-A200-12403D5A4043}" type="presOf" srcId="{6FECAFF6-37C6-4093-AEEB-F81F10828103}" destId="{2A4E48A6-4AE2-4F6D-9E64-B2E0F800A1DA}" srcOrd="0" destOrd="0" presId="urn:microsoft.com/office/officeart/2005/8/layout/vList2"/>
    <dgm:cxn modelId="{51E249E0-35B5-4D8B-866D-90DFF85D6841}" type="presOf" srcId="{01D52D9A-1C65-4C34-846F-7687FBF5A2A3}" destId="{8E25707A-219C-4156-93B4-D9A0DD26DB93}" srcOrd="0" destOrd="0" presId="urn:microsoft.com/office/officeart/2005/8/layout/vList2"/>
    <dgm:cxn modelId="{B4A432F5-B7B5-4F22-9DCB-F019771D28BB}" type="presOf" srcId="{4FF18A2D-5281-4318-A200-57A030D91AFD}" destId="{6BCD3FF9-0063-4BAE-995B-A2C9435EA544}" srcOrd="0" destOrd="0" presId="urn:microsoft.com/office/officeart/2005/8/layout/vList2"/>
    <dgm:cxn modelId="{4EA2D4F7-2134-44C9-9526-490A041597C9}" type="presOf" srcId="{5CEDB363-0590-4BD0-8430-B122E424E6B1}" destId="{620B6F08-B6AB-4D47-B4BB-0DE0E448D2ED}" srcOrd="0" destOrd="0" presId="urn:microsoft.com/office/officeart/2005/8/layout/vList2"/>
    <dgm:cxn modelId="{3E783254-189D-4FA5-BE3C-C63233AD1830}" type="presParOf" srcId="{620B6F08-B6AB-4D47-B4BB-0DE0E448D2ED}" destId="{4F3DC825-77D7-485B-9148-E6EDF6BD8145}" srcOrd="0" destOrd="0" presId="urn:microsoft.com/office/officeart/2005/8/layout/vList2"/>
    <dgm:cxn modelId="{C7238DFB-C09B-4C77-88E9-88C11FD0F0E9}" type="presParOf" srcId="{620B6F08-B6AB-4D47-B4BB-0DE0E448D2ED}" destId="{D42047B2-A334-4BC6-9842-A2657630BB0F}" srcOrd="1" destOrd="0" presId="urn:microsoft.com/office/officeart/2005/8/layout/vList2"/>
    <dgm:cxn modelId="{F7F754D3-54E2-430A-9648-1E71FE900B0E}" type="presParOf" srcId="{620B6F08-B6AB-4D47-B4BB-0DE0E448D2ED}" destId="{6BCD3FF9-0063-4BAE-995B-A2C9435EA544}" srcOrd="2" destOrd="0" presId="urn:microsoft.com/office/officeart/2005/8/layout/vList2"/>
    <dgm:cxn modelId="{66326FD9-71C7-49C4-9902-5E9789AFBD9A}" type="presParOf" srcId="{620B6F08-B6AB-4D47-B4BB-0DE0E448D2ED}" destId="{00BA23DA-C896-4E45-A984-5956AB1AB298}" srcOrd="3" destOrd="0" presId="urn:microsoft.com/office/officeart/2005/8/layout/vList2"/>
    <dgm:cxn modelId="{3C107A17-3B7B-44E3-B3D1-E5FB62DD33D4}" type="presParOf" srcId="{620B6F08-B6AB-4D47-B4BB-0DE0E448D2ED}" destId="{6E0FF047-D0F9-472F-BFB2-1E3961D4EC1D}" srcOrd="4" destOrd="0" presId="urn:microsoft.com/office/officeart/2005/8/layout/vList2"/>
    <dgm:cxn modelId="{C73E21AF-C166-427B-8A3C-5BF2032B6A23}" type="presParOf" srcId="{620B6F08-B6AB-4D47-B4BB-0DE0E448D2ED}" destId="{C0F0A956-902A-4420-AB44-E68C07754207}" srcOrd="5" destOrd="0" presId="urn:microsoft.com/office/officeart/2005/8/layout/vList2"/>
    <dgm:cxn modelId="{6EEAFB39-AB3D-40F3-8A71-AF04651387A6}" type="presParOf" srcId="{620B6F08-B6AB-4D47-B4BB-0DE0E448D2ED}" destId="{84FB0FB9-A420-4B7B-8B3D-04BD573819AC}" srcOrd="6" destOrd="0" presId="urn:microsoft.com/office/officeart/2005/8/layout/vList2"/>
    <dgm:cxn modelId="{EFFFDAFD-8689-4E21-BFDD-A89EBACBC45A}" type="presParOf" srcId="{620B6F08-B6AB-4D47-B4BB-0DE0E448D2ED}" destId="{CE1E40A6-BE6F-4378-AAA0-D4FEAC631DED}" srcOrd="7" destOrd="0" presId="urn:microsoft.com/office/officeart/2005/8/layout/vList2"/>
    <dgm:cxn modelId="{F069B0B3-1E6F-4C0B-AE2D-3DF58E4B583E}" type="presParOf" srcId="{620B6F08-B6AB-4D47-B4BB-0DE0E448D2ED}" destId="{F8631683-0D16-4960-9291-DB6FF892CE47}" srcOrd="8" destOrd="0" presId="urn:microsoft.com/office/officeart/2005/8/layout/vList2"/>
    <dgm:cxn modelId="{ADCF9C99-0948-4423-B024-BAA445F5D08C}" type="presParOf" srcId="{620B6F08-B6AB-4D47-B4BB-0DE0E448D2ED}" destId="{50F664C4-FEDB-4EF9-BC68-066821224C70}" srcOrd="9" destOrd="0" presId="urn:microsoft.com/office/officeart/2005/8/layout/vList2"/>
    <dgm:cxn modelId="{99A9ED44-80E3-46B5-BE07-22A1855DAAC5}" type="presParOf" srcId="{620B6F08-B6AB-4D47-B4BB-0DE0E448D2ED}" destId="{8E25707A-219C-4156-93B4-D9A0DD26DB93}" srcOrd="10" destOrd="0" presId="urn:microsoft.com/office/officeart/2005/8/layout/vList2"/>
    <dgm:cxn modelId="{CAA9B509-0726-4043-BB9D-64C3B5521F4B}" type="presParOf" srcId="{620B6F08-B6AB-4D47-B4BB-0DE0E448D2ED}" destId="{6D51E6DF-10D6-4DF2-9D55-A2EEF8E53561}" srcOrd="11" destOrd="0" presId="urn:microsoft.com/office/officeart/2005/8/layout/vList2"/>
    <dgm:cxn modelId="{4F008218-AA06-4B10-8AD4-75EB1110909D}" type="presParOf" srcId="{620B6F08-B6AB-4D47-B4BB-0DE0E448D2ED}" destId="{9EC00317-C533-4CC7-8BD9-5594468E5FAC}" srcOrd="12" destOrd="0" presId="urn:microsoft.com/office/officeart/2005/8/layout/vList2"/>
    <dgm:cxn modelId="{B3D0E429-C98A-4621-9BF3-D29F991F89B5}" type="presParOf" srcId="{620B6F08-B6AB-4D47-B4BB-0DE0E448D2ED}" destId="{B00C32BD-791B-4240-809B-41BCC7572767}" srcOrd="13" destOrd="0" presId="urn:microsoft.com/office/officeart/2005/8/layout/vList2"/>
    <dgm:cxn modelId="{63E97A0B-2D37-4A60-9085-99F177281662}" type="presParOf" srcId="{620B6F08-B6AB-4D47-B4BB-0DE0E448D2ED}" destId="{2A4E48A6-4AE2-4F6D-9E64-B2E0F800A1DA}" srcOrd="14" destOrd="0" presId="urn:microsoft.com/office/officeart/2005/8/layout/vList2"/>
    <dgm:cxn modelId="{46031A15-C961-4309-8FA8-69C811875970}" type="presParOf" srcId="{620B6F08-B6AB-4D47-B4BB-0DE0E448D2ED}" destId="{95CCE6CF-D113-4B0B-A0DB-6C7502876D36}" srcOrd="15" destOrd="0" presId="urn:microsoft.com/office/officeart/2005/8/layout/vList2"/>
    <dgm:cxn modelId="{DC532A67-5F9A-422C-97AA-998FB8C69EDE}" type="presParOf" srcId="{620B6F08-B6AB-4D47-B4BB-0DE0E448D2ED}" destId="{9C2297D0-8F1C-4737-A7B6-4547D0D75224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9A4C1FF-602E-4391-B07F-9069C90FF17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tr-TR"/>
        </a:p>
      </dgm:t>
    </dgm:pt>
    <dgm:pt modelId="{7B2A6DC2-FE1A-45FF-BEF6-94BF5D974C5E}">
      <dgm:prSet/>
      <dgm:spPr/>
      <dgm:t>
        <a:bodyPr/>
        <a:lstStyle/>
        <a:p>
          <a:pPr marL="180000"/>
          <a:r>
            <a:rPr lang="en-US"/>
            <a:t>107 hektar imarlı kısım</a:t>
          </a:r>
          <a:endParaRPr lang="tr-TR"/>
        </a:p>
      </dgm:t>
    </dgm:pt>
    <dgm:pt modelId="{3C09E05E-305A-42CB-B2D3-B0EF7E2AE67B}" type="parTrans" cxnId="{FB2987DC-18D2-4128-A9BC-DC8088EBFA6B}">
      <dgm:prSet/>
      <dgm:spPr/>
      <dgm:t>
        <a:bodyPr/>
        <a:lstStyle/>
        <a:p>
          <a:pPr marL="180000"/>
          <a:endParaRPr lang="tr-TR"/>
        </a:p>
      </dgm:t>
    </dgm:pt>
    <dgm:pt modelId="{9A3F39BF-64E2-4A96-B0A7-5F31F462D70A}" type="sibTrans" cxnId="{FB2987DC-18D2-4128-A9BC-DC8088EBFA6B}">
      <dgm:prSet/>
      <dgm:spPr/>
      <dgm:t>
        <a:bodyPr/>
        <a:lstStyle/>
        <a:p>
          <a:pPr marL="180000"/>
          <a:endParaRPr lang="tr-TR"/>
        </a:p>
      </dgm:t>
    </dgm:pt>
    <dgm:pt modelId="{05992DD0-4F78-41CC-8793-AFEF7A0CED8D}">
      <dgm:prSet/>
      <dgm:spPr/>
      <dgm:t>
        <a:bodyPr/>
        <a:lstStyle/>
        <a:p>
          <a:pPr marL="180000"/>
          <a:r>
            <a:rPr lang="en-US"/>
            <a:t>664.550,93 m</a:t>
          </a:r>
          <a:r>
            <a:rPr lang="en-US" baseline="30000"/>
            <a:t>2</a:t>
          </a:r>
          <a:r>
            <a:rPr lang="en-US"/>
            <a:t> alana sahip </a:t>
          </a:r>
          <a:endParaRPr lang="tr-TR"/>
        </a:p>
      </dgm:t>
    </dgm:pt>
    <dgm:pt modelId="{5C15F468-4D3F-4436-B7B6-6920E8CF9FCA}" type="parTrans" cxnId="{E72D6A76-36ED-4D3A-9130-709ACA7D384A}">
      <dgm:prSet/>
      <dgm:spPr/>
      <dgm:t>
        <a:bodyPr/>
        <a:lstStyle/>
        <a:p>
          <a:pPr marL="180000"/>
          <a:endParaRPr lang="tr-TR"/>
        </a:p>
      </dgm:t>
    </dgm:pt>
    <dgm:pt modelId="{A8AF9EBB-CD0E-4BA9-A2B7-E7486B1353C1}" type="sibTrans" cxnId="{E72D6A76-36ED-4D3A-9130-709ACA7D384A}">
      <dgm:prSet/>
      <dgm:spPr/>
      <dgm:t>
        <a:bodyPr/>
        <a:lstStyle/>
        <a:p>
          <a:pPr marL="180000"/>
          <a:endParaRPr lang="tr-TR"/>
        </a:p>
      </dgm:t>
    </dgm:pt>
    <dgm:pt modelId="{B11B9D10-80E8-42F1-A12C-AE02531B7017}">
      <dgm:prSet/>
      <dgm:spPr/>
      <dgm:t>
        <a:bodyPr/>
        <a:lstStyle/>
        <a:p>
          <a:pPr marL="180000"/>
          <a:r>
            <a:rPr lang="en-US"/>
            <a:t>42 </a:t>
          </a:r>
          <a:r>
            <a:rPr lang="tr-TR"/>
            <a:t>sanayi </a:t>
          </a:r>
          <a:r>
            <a:rPr lang="en-US"/>
            <a:t>parsel</a:t>
          </a:r>
          <a:r>
            <a:rPr lang="tr-TR"/>
            <a:t>i</a:t>
          </a:r>
        </a:p>
      </dgm:t>
    </dgm:pt>
    <dgm:pt modelId="{C0622925-F90A-4492-91FB-325E37EDD690}" type="parTrans" cxnId="{9B918E79-3DE3-4D70-A1EF-2FDA4EDDD088}">
      <dgm:prSet/>
      <dgm:spPr/>
      <dgm:t>
        <a:bodyPr/>
        <a:lstStyle/>
        <a:p>
          <a:pPr marL="180000"/>
          <a:endParaRPr lang="tr-TR"/>
        </a:p>
      </dgm:t>
    </dgm:pt>
    <dgm:pt modelId="{40C7BD93-B1FE-4DB0-9383-708F1506054D}" type="sibTrans" cxnId="{9B918E79-3DE3-4D70-A1EF-2FDA4EDDD088}">
      <dgm:prSet/>
      <dgm:spPr/>
      <dgm:t>
        <a:bodyPr/>
        <a:lstStyle/>
        <a:p>
          <a:pPr marL="180000"/>
          <a:endParaRPr lang="tr-TR"/>
        </a:p>
      </dgm:t>
    </dgm:pt>
    <dgm:pt modelId="{3C7C5F88-245B-4341-BB39-9C9107A7FD46}">
      <dgm:prSet/>
      <dgm:spPr/>
      <dgm:t>
        <a:bodyPr/>
        <a:lstStyle/>
        <a:p>
          <a:pPr marL="180000"/>
          <a:r>
            <a:rPr lang="en-US"/>
            <a:t>Karma OSB</a:t>
          </a:r>
          <a:endParaRPr lang="tr-TR"/>
        </a:p>
      </dgm:t>
    </dgm:pt>
    <dgm:pt modelId="{A984FEC7-DFEA-4FD3-BB2F-9242A63B824F}" type="parTrans" cxnId="{FF9E0200-66FF-4DCE-A69E-A45F6FDD15A1}">
      <dgm:prSet/>
      <dgm:spPr/>
      <dgm:t>
        <a:bodyPr/>
        <a:lstStyle/>
        <a:p>
          <a:pPr marL="180000"/>
          <a:endParaRPr lang="tr-TR"/>
        </a:p>
      </dgm:t>
    </dgm:pt>
    <dgm:pt modelId="{3118854A-2F93-4AF2-8E05-9B2882A7B974}" type="sibTrans" cxnId="{FF9E0200-66FF-4DCE-A69E-A45F6FDD15A1}">
      <dgm:prSet/>
      <dgm:spPr/>
      <dgm:t>
        <a:bodyPr/>
        <a:lstStyle/>
        <a:p>
          <a:pPr marL="180000"/>
          <a:endParaRPr lang="tr-TR"/>
        </a:p>
      </dgm:t>
    </dgm:pt>
    <dgm:pt modelId="{52FEE006-38C3-419D-A75B-48AF06700F32}" type="pres">
      <dgm:prSet presAssocID="{29A4C1FF-602E-4391-B07F-9069C90FF17D}" presName="linear" presStyleCnt="0">
        <dgm:presLayoutVars>
          <dgm:animLvl val="lvl"/>
          <dgm:resizeHandles val="exact"/>
        </dgm:presLayoutVars>
      </dgm:prSet>
      <dgm:spPr/>
    </dgm:pt>
    <dgm:pt modelId="{88766B27-A843-4EF6-B166-9C8EBEA6CFBD}" type="pres">
      <dgm:prSet presAssocID="{7B2A6DC2-FE1A-45FF-BEF6-94BF5D974C5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E35B416-B4DF-431C-BDFF-BFF80F2BF6E1}" type="pres">
      <dgm:prSet presAssocID="{9A3F39BF-64E2-4A96-B0A7-5F31F462D70A}" presName="spacer" presStyleCnt="0"/>
      <dgm:spPr/>
    </dgm:pt>
    <dgm:pt modelId="{823836F0-C93B-410D-8393-BECD265EC152}" type="pres">
      <dgm:prSet presAssocID="{05992DD0-4F78-41CC-8793-AFEF7A0CED8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BB59EBF-46AF-4C83-AA66-575170DDFB72}" type="pres">
      <dgm:prSet presAssocID="{A8AF9EBB-CD0E-4BA9-A2B7-E7486B1353C1}" presName="spacer" presStyleCnt="0"/>
      <dgm:spPr/>
    </dgm:pt>
    <dgm:pt modelId="{E5C35213-63DE-48AC-BD24-D1353EE38E27}" type="pres">
      <dgm:prSet presAssocID="{B11B9D10-80E8-42F1-A12C-AE02531B701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EB7F51E-FCEE-4B0F-99BD-CF4436B09DBE}" type="pres">
      <dgm:prSet presAssocID="{40C7BD93-B1FE-4DB0-9383-708F1506054D}" presName="spacer" presStyleCnt="0"/>
      <dgm:spPr/>
    </dgm:pt>
    <dgm:pt modelId="{8BFA0223-A5EC-4935-853C-166FDAF8FD25}" type="pres">
      <dgm:prSet presAssocID="{3C7C5F88-245B-4341-BB39-9C9107A7FD4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F9E0200-66FF-4DCE-A69E-A45F6FDD15A1}" srcId="{29A4C1FF-602E-4391-B07F-9069C90FF17D}" destId="{3C7C5F88-245B-4341-BB39-9C9107A7FD46}" srcOrd="3" destOrd="0" parTransId="{A984FEC7-DFEA-4FD3-BB2F-9242A63B824F}" sibTransId="{3118854A-2F93-4AF2-8E05-9B2882A7B974}"/>
    <dgm:cxn modelId="{8A412F06-AB86-4D9B-98B3-86926D550B21}" type="presOf" srcId="{3C7C5F88-245B-4341-BB39-9C9107A7FD46}" destId="{8BFA0223-A5EC-4935-853C-166FDAF8FD25}" srcOrd="0" destOrd="0" presId="urn:microsoft.com/office/officeart/2005/8/layout/vList2"/>
    <dgm:cxn modelId="{EC527A5C-87C5-4F77-AD3A-6055E0981C8A}" type="presOf" srcId="{05992DD0-4F78-41CC-8793-AFEF7A0CED8D}" destId="{823836F0-C93B-410D-8393-BECD265EC152}" srcOrd="0" destOrd="0" presId="urn:microsoft.com/office/officeart/2005/8/layout/vList2"/>
    <dgm:cxn modelId="{E72D6A76-36ED-4D3A-9130-709ACA7D384A}" srcId="{29A4C1FF-602E-4391-B07F-9069C90FF17D}" destId="{05992DD0-4F78-41CC-8793-AFEF7A0CED8D}" srcOrd="1" destOrd="0" parTransId="{5C15F468-4D3F-4436-B7B6-6920E8CF9FCA}" sibTransId="{A8AF9EBB-CD0E-4BA9-A2B7-E7486B1353C1}"/>
    <dgm:cxn modelId="{0FE2B756-7A89-4766-8ADF-8B979E2CDD5F}" type="presOf" srcId="{7B2A6DC2-FE1A-45FF-BEF6-94BF5D974C5E}" destId="{88766B27-A843-4EF6-B166-9C8EBEA6CFBD}" srcOrd="0" destOrd="0" presId="urn:microsoft.com/office/officeart/2005/8/layout/vList2"/>
    <dgm:cxn modelId="{9B918E79-3DE3-4D70-A1EF-2FDA4EDDD088}" srcId="{29A4C1FF-602E-4391-B07F-9069C90FF17D}" destId="{B11B9D10-80E8-42F1-A12C-AE02531B7017}" srcOrd="2" destOrd="0" parTransId="{C0622925-F90A-4492-91FB-325E37EDD690}" sibTransId="{40C7BD93-B1FE-4DB0-9383-708F1506054D}"/>
    <dgm:cxn modelId="{AC455891-CB9B-46D8-8768-C6F011F36BBC}" type="presOf" srcId="{B11B9D10-80E8-42F1-A12C-AE02531B7017}" destId="{E5C35213-63DE-48AC-BD24-D1353EE38E27}" srcOrd="0" destOrd="0" presId="urn:microsoft.com/office/officeart/2005/8/layout/vList2"/>
    <dgm:cxn modelId="{2F5B6EAA-5863-4DB1-B9C9-BB118816505C}" type="presOf" srcId="{29A4C1FF-602E-4391-B07F-9069C90FF17D}" destId="{52FEE006-38C3-419D-A75B-48AF06700F32}" srcOrd="0" destOrd="0" presId="urn:microsoft.com/office/officeart/2005/8/layout/vList2"/>
    <dgm:cxn modelId="{FB2987DC-18D2-4128-A9BC-DC8088EBFA6B}" srcId="{29A4C1FF-602E-4391-B07F-9069C90FF17D}" destId="{7B2A6DC2-FE1A-45FF-BEF6-94BF5D974C5E}" srcOrd="0" destOrd="0" parTransId="{3C09E05E-305A-42CB-B2D3-B0EF7E2AE67B}" sibTransId="{9A3F39BF-64E2-4A96-B0A7-5F31F462D70A}"/>
    <dgm:cxn modelId="{142E5700-B2F3-4AF2-85DC-CC05F2EA4F2E}" type="presParOf" srcId="{52FEE006-38C3-419D-A75B-48AF06700F32}" destId="{88766B27-A843-4EF6-B166-9C8EBEA6CFBD}" srcOrd="0" destOrd="0" presId="urn:microsoft.com/office/officeart/2005/8/layout/vList2"/>
    <dgm:cxn modelId="{807F050B-A522-4ABF-A9D1-858ED21954F0}" type="presParOf" srcId="{52FEE006-38C3-419D-A75B-48AF06700F32}" destId="{4E35B416-B4DF-431C-BDFF-BFF80F2BF6E1}" srcOrd="1" destOrd="0" presId="urn:microsoft.com/office/officeart/2005/8/layout/vList2"/>
    <dgm:cxn modelId="{74C55C34-5E87-46B5-9003-8D9894C05452}" type="presParOf" srcId="{52FEE006-38C3-419D-A75B-48AF06700F32}" destId="{823836F0-C93B-410D-8393-BECD265EC152}" srcOrd="2" destOrd="0" presId="urn:microsoft.com/office/officeart/2005/8/layout/vList2"/>
    <dgm:cxn modelId="{7D913E14-00F0-4067-9F8F-34AF9D26B06C}" type="presParOf" srcId="{52FEE006-38C3-419D-A75B-48AF06700F32}" destId="{7BB59EBF-46AF-4C83-AA66-575170DDFB72}" srcOrd="3" destOrd="0" presId="urn:microsoft.com/office/officeart/2005/8/layout/vList2"/>
    <dgm:cxn modelId="{6032B05A-A940-49F8-A2D4-8CACCF1A6C30}" type="presParOf" srcId="{52FEE006-38C3-419D-A75B-48AF06700F32}" destId="{E5C35213-63DE-48AC-BD24-D1353EE38E27}" srcOrd="4" destOrd="0" presId="urn:microsoft.com/office/officeart/2005/8/layout/vList2"/>
    <dgm:cxn modelId="{7075B830-5997-463C-8659-7FA839F6A4EC}" type="presParOf" srcId="{52FEE006-38C3-419D-A75B-48AF06700F32}" destId="{AEB7F51E-FCEE-4B0F-99BD-CF4436B09DBE}" srcOrd="5" destOrd="0" presId="urn:microsoft.com/office/officeart/2005/8/layout/vList2"/>
    <dgm:cxn modelId="{0CACF5BD-42EE-4800-B7C1-AD816C170CFA}" type="presParOf" srcId="{52FEE006-38C3-419D-A75B-48AF06700F32}" destId="{8BFA0223-A5EC-4935-853C-166FDAF8FD2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C083AEE-1C61-4AF5-8A0B-DF895B9F90AE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D9B88722-C421-410D-A704-288D3266F3E3}">
      <dgm:prSet/>
      <dgm:spPr/>
      <dgm:t>
        <a:bodyPr/>
        <a:lstStyle/>
        <a:p>
          <a:pPr marL="180000"/>
          <a:r>
            <a:rPr lang="tr-TR" dirty="0"/>
            <a:t>- 1.500 dönüm genişleme alanı</a:t>
          </a:r>
        </a:p>
      </dgm:t>
    </dgm:pt>
    <dgm:pt modelId="{73BAF887-32DB-4AC7-926A-E4102859097C}" type="parTrans" cxnId="{BC787143-D9A9-4DFA-9AC3-3225478E15CB}">
      <dgm:prSet/>
      <dgm:spPr/>
      <dgm:t>
        <a:bodyPr/>
        <a:lstStyle/>
        <a:p>
          <a:pPr marL="180000"/>
          <a:endParaRPr lang="tr-TR"/>
        </a:p>
      </dgm:t>
    </dgm:pt>
    <dgm:pt modelId="{E6B894E5-518F-4A86-81CF-4454A8B7EAA5}" type="sibTrans" cxnId="{BC787143-D9A9-4DFA-9AC3-3225478E15CB}">
      <dgm:prSet/>
      <dgm:spPr/>
      <dgm:t>
        <a:bodyPr/>
        <a:lstStyle/>
        <a:p>
          <a:pPr marL="180000"/>
          <a:endParaRPr lang="tr-TR"/>
        </a:p>
      </dgm:t>
    </dgm:pt>
    <dgm:pt modelId="{96391251-F3F6-48CE-87B5-69A971D940DA}">
      <dgm:prSet/>
      <dgm:spPr/>
      <dgm:t>
        <a:bodyPr/>
        <a:lstStyle/>
        <a:p>
          <a:pPr marL="180000"/>
          <a:r>
            <a:rPr lang="tr-TR" dirty="0"/>
            <a:t>- 10.000 – 70.000 m</a:t>
          </a:r>
          <a:r>
            <a:rPr lang="tr-TR" baseline="30000" dirty="0"/>
            <a:t>2</a:t>
          </a:r>
          <a:r>
            <a:rPr lang="tr-TR" dirty="0"/>
            <a:t> parseller</a:t>
          </a:r>
        </a:p>
      </dgm:t>
    </dgm:pt>
    <dgm:pt modelId="{AA9E042A-5CC0-45C7-B579-5623C73EE436}" type="parTrans" cxnId="{8366A0C7-0D3B-4734-8C0E-E45301FD5188}">
      <dgm:prSet/>
      <dgm:spPr/>
      <dgm:t>
        <a:bodyPr/>
        <a:lstStyle/>
        <a:p>
          <a:pPr marL="180000"/>
          <a:endParaRPr lang="tr-TR"/>
        </a:p>
      </dgm:t>
    </dgm:pt>
    <dgm:pt modelId="{3D81DBCF-2A77-4E13-B557-BA80959B48AB}" type="sibTrans" cxnId="{8366A0C7-0D3B-4734-8C0E-E45301FD5188}">
      <dgm:prSet/>
      <dgm:spPr/>
      <dgm:t>
        <a:bodyPr/>
        <a:lstStyle/>
        <a:p>
          <a:pPr marL="180000"/>
          <a:endParaRPr lang="tr-TR"/>
        </a:p>
      </dgm:t>
    </dgm:pt>
    <dgm:pt modelId="{E9B13959-13C3-4EB1-9BB8-71C435BEB104}">
      <dgm:prSet/>
      <dgm:spPr/>
      <dgm:t>
        <a:bodyPr/>
        <a:lstStyle/>
        <a:p>
          <a:pPr marL="180000"/>
          <a:r>
            <a:rPr lang="tr-TR" dirty="0"/>
            <a:t>- 66 yeni parsel</a:t>
          </a:r>
        </a:p>
      </dgm:t>
    </dgm:pt>
    <dgm:pt modelId="{9D89A91F-C375-484D-AA50-45200B0D33C6}" type="parTrans" cxnId="{65306FE0-D0B5-4C71-9207-AF3004D4A9D7}">
      <dgm:prSet/>
      <dgm:spPr/>
      <dgm:t>
        <a:bodyPr/>
        <a:lstStyle/>
        <a:p>
          <a:pPr marL="180000"/>
          <a:endParaRPr lang="tr-TR"/>
        </a:p>
      </dgm:t>
    </dgm:pt>
    <dgm:pt modelId="{F3F466FF-085A-4991-8FBD-953C7E20CC42}" type="sibTrans" cxnId="{65306FE0-D0B5-4C71-9207-AF3004D4A9D7}">
      <dgm:prSet/>
      <dgm:spPr/>
      <dgm:t>
        <a:bodyPr/>
        <a:lstStyle/>
        <a:p>
          <a:pPr marL="180000"/>
          <a:endParaRPr lang="tr-TR"/>
        </a:p>
      </dgm:t>
    </dgm:pt>
    <dgm:pt modelId="{A5783F38-E31C-4E70-8BEC-14B60C73123A}">
      <dgm:prSet/>
      <dgm:spPr/>
      <dgm:t>
        <a:bodyPr/>
        <a:lstStyle/>
        <a:p>
          <a:pPr marL="180000"/>
          <a:r>
            <a:rPr lang="tr-TR" dirty="0"/>
            <a:t>- Karma OSB</a:t>
          </a:r>
        </a:p>
      </dgm:t>
    </dgm:pt>
    <dgm:pt modelId="{C82330FA-E2F3-4A04-B35F-5949F5820D2A}" type="parTrans" cxnId="{099DB872-37E9-4F27-AE9E-3AAB84FFC2DE}">
      <dgm:prSet/>
      <dgm:spPr/>
      <dgm:t>
        <a:bodyPr/>
        <a:lstStyle/>
        <a:p>
          <a:pPr marL="180000"/>
          <a:endParaRPr lang="tr-TR"/>
        </a:p>
      </dgm:t>
    </dgm:pt>
    <dgm:pt modelId="{54420385-7868-4418-A532-04A2C3415D14}" type="sibTrans" cxnId="{099DB872-37E9-4F27-AE9E-3AAB84FFC2DE}">
      <dgm:prSet/>
      <dgm:spPr/>
      <dgm:t>
        <a:bodyPr/>
        <a:lstStyle/>
        <a:p>
          <a:pPr marL="180000"/>
          <a:endParaRPr lang="tr-TR"/>
        </a:p>
      </dgm:t>
    </dgm:pt>
    <dgm:pt modelId="{DFE35357-3E4A-4905-B1F8-1B9FD1D821D8}">
      <dgm:prSet/>
      <dgm:spPr/>
      <dgm:t>
        <a:bodyPr/>
        <a:lstStyle/>
        <a:p>
          <a:pPr marL="180000"/>
          <a:r>
            <a:rPr lang="tr-TR"/>
            <a:t>- Sanayi arsası bedeli 3.250 TL/m</a:t>
          </a:r>
          <a:r>
            <a:rPr lang="tr-TR" baseline="30000"/>
            <a:t>2</a:t>
          </a:r>
          <a:endParaRPr lang="tr-TR"/>
        </a:p>
      </dgm:t>
    </dgm:pt>
    <dgm:pt modelId="{071321C2-1264-4B95-8529-39A919F41DC4}" type="parTrans" cxnId="{3A4376C2-9C8F-4E0D-AD4D-60DC7A8ECB68}">
      <dgm:prSet/>
      <dgm:spPr/>
      <dgm:t>
        <a:bodyPr/>
        <a:lstStyle/>
        <a:p>
          <a:pPr marL="180000"/>
          <a:endParaRPr lang="tr-TR"/>
        </a:p>
      </dgm:t>
    </dgm:pt>
    <dgm:pt modelId="{E8E3CA6C-CB3A-4D0B-AC1F-C0D58A875131}" type="sibTrans" cxnId="{3A4376C2-9C8F-4E0D-AD4D-60DC7A8ECB68}">
      <dgm:prSet/>
      <dgm:spPr/>
      <dgm:t>
        <a:bodyPr/>
        <a:lstStyle/>
        <a:p>
          <a:pPr marL="180000"/>
          <a:endParaRPr lang="tr-TR"/>
        </a:p>
      </dgm:t>
    </dgm:pt>
    <dgm:pt modelId="{DA1F3241-437D-41D6-8E37-A1A22335DF75}" type="pres">
      <dgm:prSet presAssocID="{7C083AEE-1C61-4AF5-8A0B-DF895B9F90AE}" presName="linear" presStyleCnt="0">
        <dgm:presLayoutVars>
          <dgm:animLvl val="lvl"/>
          <dgm:resizeHandles val="exact"/>
        </dgm:presLayoutVars>
      </dgm:prSet>
      <dgm:spPr/>
    </dgm:pt>
    <dgm:pt modelId="{36807454-9E40-49B4-A734-9DFE899DFB7B}" type="pres">
      <dgm:prSet presAssocID="{D9B88722-C421-410D-A704-288D3266F3E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5494949-1CE6-4B26-9199-C7D991773C4D}" type="pres">
      <dgm:prSet presAssocID="{E6B894E5-518F-4A86-81CF-4454A8B7EAA5}" presName="spacer" presStyleCnt="0"/>
      <dgm:spPr/>
    </dgm:pt>
    <dgm:pt modelId="{B229EF7B-B570-47E7-81D5-1E75B15879C9}" type="pres">
      <dgm:prSet presAssocID="{96391251-F3F6-48CE-87B5-69A971D940D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853030B-E2C1-4387-B836-06953D3E05C7}" type="pres">
      <dgm:prSet presAssocID="{3D81DBCF-2A77-4E13-B557-BA80959B48AB}" presName="spacer" presStyleCnt="0"/>
      <dgm:spPr/>
    </dgm:pt>
    <dgm:pt modelId="{D09DF641-5299-4B92-B183-6D2C49C2376F}" type="pres">
      <dgm:prSet presAssocID="{E9B13959-13C3-4EB1-9BB8-71C435BEB10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448F955-8D00-49E1-8737-5BFA71A4376E}" type="pres">
      <dgm:prSet presAssocID="{F3F466FF-085A-4991-8FBD-953C7E20CC42}" presName="spacer" presStyleCnt="0"/>
      <dgm:spPr/>
    </dgm:pt>
    <dgm:pt modelId="{83E20F03-EDB2-402E-B918-466C09ABF169}" type="pres">
      <dgm:prSet presAssocID="{A5783F38-E31C-4E70-8BEC-14B60C73123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AC1BF34-9A35-4415-A987-FC8579312F16}" type="pres">
      <dgm:prSet presAssocID="{54420385-7868-4418-A532-04A2C3415D14}" presName="spacer" presStyleCnt="0"/>
      <dgm:spPr/>
    </dgm:pt>
    <dgm:pt modelId="{D44A2210-0090-4CFD-BB05-98F357276CE0}" type="pres">
      <dgm:prSet presAssocID="{DFE35357-3E4A-4905-B1F8-1B9FD1D821D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2AE7660-4D12-4B65-BCA4-DC7CEB4FD780}" type="presOf" srcId="{E9B13959-13C3-4EB1-9BB8-71C435BEB104}" destId="{D09DF641-5299-4B92-B183-6D2C49C2376F}" srcOrd="0" destOrd="0" presId="urn:microsoft.com/office/officeart/2005/8/layout/vList2"/>
    <dgm:cxn modelId="{BC787143-D9A9-4DFA-9AC3-3225478E15CB}" srcId="{7C083AEE-1C61-4AF5-8A0B-DF895B9F90AE}" destId="{D9B88722-C421-410D-A704-288D3266F3E3}" srcOrd="0" destOrd="0" parTransId="{73BAF887-32DB-4AC7-926A-E4102859097C}" sibTransId="{E6B894E5-518F-4A86-81CF-4454A8B7EAA5}"/>
    <dgm:cxn modelId="{0F3B4967-2C18-4067-86A9-74EA499EE714}" type="presOf" srcId="{DFE35357-3E4A-4905-B1F8-1B9FD1D821D8}" destId="{D44A2210-0090-4CFD-BB05-98F357276CE0}" srcOrd="0" destOrd="0" presId="urn:microsoft.com/office/officeart/2005/8/layout/vList2"/>
    <dgm:cxn modelId="{A9C41669-D28C-4EB5-AC1F-06CD67B00F80}" type="presOf" srcId="{7C083AEE-1C61-4AF5-8A0B-DF895B9F90AE}" destId="{DA1F3241-437D-41D6-8E37-A1A22335DF75}" srcOrd="0" destOrd="0" presId="urn:microsoft.com/office/officeart/2005/8/layout/vList2"/>
    <dgm:cxn modelId="{5BD8C04D-E97C-471E-A40F-3B06B5BD67CB}" type="presOf" srcId="{A5783F38-E31C-4E70-8BEC-14B60C73123A}" destId="{83E20F03-EDB2-402E-B918-466C09ABF169}" srcOrd="0" destOrd="0" presId="urn:microsoft.com/office/officeart/2005/8/layout/vList2"/>
    <dgm:cxn modelId="{099DB872-37E9-4F27-AE9E-3AAB84FFC2DE}" srcId="{7C083AEE-1C61-4AF5-8A0B-DF895B9F90AE}" destId="{A5783F38-E31C-4E70-8BEC-14B60C73123A}" srcOrd="3" destOrd="0" parTransId="{C82330FA-E2F3-4A04-B35F-5949F5820D2A}" sibTransId="{54420385-7868-4418-A532-04A2C3415D14}"/>
    <dgm:cxn modelId="{7D827A7E-A20D-4D5D-948A-3A23987DA409}" type="presOf" srcId="{D9B88722-C421-410D-A704-288D3266F3E3}" destId="{36807454-9E40-49B4-A734-9DFE899DFB7B}" srcOrd="0" destOrd="0" presId="urn:microsoft.com/office/officeart/2005/8/layout/vList2"/>
    <dgm:cxn modelId="{33FECF9D-99DE-459C-989F-5301B95F6365}" type="presOf" srcId="{96391251-F3F6-48CE-87B5-69A971D940DA}" destId="{B229EF7B-B570-47E7-81D5-1E75B15879C9}" srcOrd="0" destOrd="0" presId="urn:microsoft.com/office/officeart/2005/8/layout/vList2"/>
    <dgm:cxn modelId="{3A4376C2-9C8F-4E0D-AD4D-60DC7A8ECB68}" srcId="{7C083AEE-1C61-4AF5-8A0B-DF895B9F90AE}" destId="{DFE35357-3E4A-4905-B1F8-1B9FD1D821D8}" srcOrd="4" destOrd="0" parTransId="{071321C2-1264-4B95-8529-39A919F41DC4}" sibTransId="{E8E3CA6C-CB3A-4D0B-AC1F-C0D58A875131}"/>
    <dgm:cxn modelId="{8366A0C7-0D3B-4734-8C0E-E45301FD5188}" srcId="{7C083AEE-1C61-4AF5-8A0B-DF895B9F90AE}" destId="{96391251-F3F6-48CE-87B5-69A971D940DA}" srcOrd="1" destOrd="0" parTransId="{AA9E042A-5CC0-45C7-B579-5623C73EE436}" sibTransId="{3D81DBCF-2A77-4E13-B557-BA80959B48AB}"/>
    <dgm:cxn modelId="{65306FE0-D0B5-4C71-9207-AF3004D4A9D7}" srcId="{7C083AEE-1C61-4AF5-8A0B-DF895B9F90AE}" destId="{E9B13959-13C3-4EB1-9BB8-71C435BEB104}" srcOrd="2" destOrd="0" parTransId="{9D89A91F-C375-484D-AA50-45200B0D33C6}" sibTransId="{F3F466FF-085A-4991-8FBD-953C7E20CC42}"/>
    <dgm:cxn modelId="{B994239F-358D-47C2-839E-4D371E7FEC91}" type="presParOf" srcId="{DA1F3241-437D-41D6-8E37-A1A22335DF75}" destId="{36807454-9E40-49B4-A734-9DFE899DFB7B}" srcOrd="0" destOrd="0" presId="urn:microsoft.com/office/officeart/2005/8/layout/vList2"/>
    <dgm:cxn modelId="{C97CEE7D-1775-41BE-9B03-36FD1EC9AFE3}" type="presParOf" srcId="{DA1F3241-437D-41D6-8E37-A1A22335DF75}" destId="{75494949-1CE6-4B26-9199-C7D991773C4D}" srcOrd="1" destOrd="0" presId="urn:microsoft.com/office/officeart/2005/8/layout/vList2"/>
    <dgm:cxn modelId="{936E9CE8-169B-41D2-8FCE-63D4451E6417}" type="presParOf" srcId="{DA1F3241-437D-41D6-8E37-A1A22335DF75}" destId="{B229EF7B-B570-47E7-81D5-1E75B15879C9}" srcOrd="2" destOrd="0" presId="urn:microsoft.com/office/officeart/2005/8/layout/vList2"/>
    <dgm:cxn modelId="{6CFE1330-4850-46DF-B19F-1A3579F28987}" type="presParOf" srcId="{DA1F3241-437D-41D6-8E37-A1A22335DF75}" destId="{4853030B-E2C1-4387-B836-06953D3E05C7}" srcOrd="3" destOrd="0" presId="urn:microsoft.com/office/officeart/2005/8/layout/vList2"/>
    <dgm:cxn modelId="{206C3CEF-A1B2-4C9C-AB88-3A1DB23FA5AC}" type="presParOf" srcId="{DA1F3241-437D-41D6-8E37-A1A22335DF75}" destId="{D09DF641-5299-4B92-B183-6D2C49C2376F}" srcOrd="4" destOrd="0" presId="urn:microsoft.com/office/officeart/2005/8/layout/vList2"/>
    <dgm:cxn modelId="{6F027BAE-4895-46BD-9E99-14D08B3ED50A}" type="presParOf" srcId="{DA1F3241-437D-41D6-8E37-A1A22335DF75}" destId="{7448F955-8D00-49E1-8737-5BFA71A4376E}" srcOrd="5" destOrd="0" presId="urn:microsoft.com/office/officeart/2005/8/layout/vList2"/>
    <dgm:cxn modelId="{60F433AD-EA8D-4739-A62A-D87CD5681D05}" type="presParOf" srcId="{DA1F3241-437D-41D6-8E37-A1A22335DF75}" destId="{83E20F03-EDB2-402E-B918-466C09ABF169}" srcOrd="6" destOrd="0" presId="urn:microsoft.com/office/officeart/2005/8/layout/vList2"/>
    <dgm:cxn modelId="{EB3375A6-E124-46A9-92B9-2C936D41DA52}" type="presParOf" srcId="{DA1F3241-437D-41D6-8E37-A1A22335DF75}" destId="{FAC1BF34-9A35-4415-A987-FC8579312F16}" srcOrd="7" destOrd="0" presId="urn:microsoft.com/office/officeart/2005/8/layout/vList2"/>
    <dgm:cxn modelId="{D11DE806-A49E-4303-B6C3-71CABF5365C5}" type="presParOf" srcId="{DA1F3241-437D-41D6-8E37-A1A22335DF75}" destId="{D44A2210-0090-4CFD-BB05-98F357276CE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915C129-E74F-4007-A922-F6357BD1B7B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tr-TR"/>
        </a:p>
      </dgm:t>
    </dgm:pt>
    <dgm:pt modelId="{72FDD10B-08F2-4711-9BEA-5AFAAA486F58}">
      <dgm:prSet/>
      <dgm:spPr/>
      <dgm:t>
        <a:bodyPr/>
        <a:lstStyle/>
        <a:p>
          <a:pPr marL="180000"/>
          <a:r>
            <a:rPr lang="tr-TR"/>
            <a:t>Hamzabeyli Sınır Kapısına Uzaklığı (Bulgaristan)</a:t>
          </a:r>
          <a:r>
            <a:rPr lang="tr-TR" b="1"/>
            <a:t> 30 km</a:t>
          </a:r>
          <a:endParaRPr lang="tr-TR"/>
        </a:p>
      </dgm:t>
    </dgm:pt>
    <dgm:pt modelId="{E2541C37-F0AB-4374-A781-022FB4DBFCFB}" type="parTrans" cxnId="{9238BECA-E159-46B3-8BF0-3EFADF6EEF0A}">
      <dgm:prSet/>
      <dgm:spPr/>
      <dgm:t>
        <a:bodyPr/>
        <a:lstStyle/>
        <a:p>
          <a:pPr marL="180000"/>
          <a:endParaRPr lang="tr-TR"/>
        </a:p>
      </dgm:t>
    </dgm:pt>
    <dgm:pt modelId="{D1DA6D56-C7F4-443F-A0C9-9268887A2004}" type="sibTrans" cxnId="{9238BECA-E159-46B3-8BF0-3EFADF6EEF0A}">
      <dgm:prSet/>
      <dgm:spPr/>
      <dgm:t>
        <a:bodyPr/>
        <a:lstStyle/>
        <a:p>
          <a:pPr marL="180000"/>
          <a:endParaRPr lang="tr-TR"/>
        </a:p>
      </dgm:t>
    </dgm:pt>
    <dgm:pt modelId="{A48270A8-77A2-4D2B-BD2A-F905432F19AC}">
      <dgm:prSet/>
      <dgm:spPr/>
      <dgm:t>
        <a:bodyPr/>
        <a:lstStyle/>
        <a:p>
          <a:pPr marL="180000"/>
          <a:r>
            <a:rPr lang="tr-TR"/>
            <a:t>Tem Havsa Gişeleri Bağlantısı Süloğlu Üzerinden </a:t>
          </a:r>
          <a:r>
            <a:rPr lang="tr-TR" b="1"/>
            <a:t>30 km</a:t>
          </a:r>
          <a:endParaRPr lang="tr-TR"/>
        </a:p>
      </dgm:t>
    </dgm:pt>
    <dgm:pt modelId="{869C381D-4915-4DA4-82A9-C45636CC7DED}" type="parTrans" cxnId="{C4E129C6-50B9-4E53-BF3B-32B8EB654DA8}">
      <dgm:prSet/>
      <dgm:spPr/>
      <dgm:t>
        <a:bodyPr/>
        <a:lstStyle/>
        <a:p>
          <a:pPr marL="180000"/>
          <a:endParaRPr lang="tr-TR"/>
        </a:p>
      </dgm:t>
    </dgm:pt>
    <dgm:pt modelId="{AB74BB73-B54E-42B2-ACCF-7BE7BB3B5C41}" type="sibTrans" cxnId="{C4E129C6-50B9-4E53-BF3B-32B8EB654DA8}">
      <dgm:prSet/>
      <dgm:spPr/>
      <dgm:t>
        <a:bodyPr/>
        <a:lstStyle/>
        <a:p>
          <a:pPr marL="180000"/>
          <a:endParaRPr lang="tr-TR"/>
        </a:p>
      </dgm:t>
    </dgm:pt>
    <dgm:pt modelId="{E26C744F-A16F-4A24-B804-1DDF9A3A5A37}">
      <dgm:prSet/>
      <dgm:spPr/>
      <dgm:t>
        <a:bodyPr/>
        <a:lstStyle/>
        <a:p>
          <a:pPr marL="180000"/>
          <a:r>
            <a:rPr lang="tr-TR"/>
            <a:t>Edirne Şehir Merkezi Lalapaşa Üzerinden </a:t>
          </a:r>
          <a:r>
            <a:rPr lang="tr-TR" b="1"/>
            <a:t>35 km</a:t>
          </a:r>
          <a:endParaRPr lang="tr-TR"/>
        </a:p>
      </dgm:t>
    </dgm:pt>
    <dgm:pt modelId="{6926BD20-F5D4-4983-B009-05ECB40B690B}" type="parTrans" cxnId="{6787C3D4-988B-4CF4-9415-CE286113393C}">
      <dgm:prSet/>
      <dgm:spPr/>
      <dgm:t>
        <a:bodyPr/>
        <a:lstStyle/>
        <a:p>
          <a:pPr marL="180000"/>
          <a:endParaRPr lang="tr-TR"/>
        </a:p>
      </dgm:t>
    </dgm:pt>
    <dgm:pt modelId="{64393BAD-E2E3-4B97-93EF-B74C637A5F46}" type="sibTrans" cxnId="{6787C3D4-988B-4CF4-9415-CE286113393C}">
      <dgm:prSet/>
      <dgm:spPr/>
      <dgm:t>
        <a:bodyPr/>
        <a:lstStyle/>
        <a:p>
          <a:pPr marL="180000"/>
          <a:endParaRPr lang="tr-TR"/>
        </a:p>
      </dgm:t>
    </dgm:pt>
    <dgm:pt modelId="{DC637303-46B5-44B8-9742-2747803818D6}">
      <dgm:prSet/>
      <dgm:spPr/>
      <dgm:t>
        <a:bodyPr/>
        <a:lstStyle/>
        <a:p>
          <a:pPr marL="180000"/>
          <a:r>
            <a:rPr lang="tr-TR"/>
            <a:t>Edirne Demiryolu Bağlantısı </a:t>
          </a:r>
          <a:r>
            <a:rPr lang="tr-TR" b="1"/>
            <a:t>37 km</a:t>
          </a:r>
          <a:endParaRPr lang="tr-TR"/>
        </a:p>
      </dgm:t>
    </dgm:pt>
    <dgm:pt modelId="{B5BBE8AC-9560-4A0A-B0C5-A9A581D7A1DC}" type="parTrans" cxnId="{23B804D4-0F16-4184-A4D1-14BAFCD4582C}">
      <dgm:prSet/>
      <dgm:spPr/>
      <dgm:t>
        <a:bodyPr/>
        <a:lstStyle/>
        <a:p>
          <a:pPr marL="180000"/>
          <a:endParaRPr lang="tr-TR"/>
        </a:p>
      </dgm:t>
    </dgm:pt>
    <dgm:pt modelId="{230DE28B-0E26-4FA1-8E59-88E2840C6D88}" type="sibTrans" cxnId="{23B804D4-0F16-4184-A4D1-14BAFCD4582C}">
      <dgm:prSet/>
      <dgm:spPr/>
      <dgm:t>
        <a:bodyPr/>
        <a:lstStyle/>
        <a:p>
          <a:pPr marL="180000"/>
          <a:endParaRPr lang="tr-TR"/>
        </a:p>
      </dgm:t>
    </dgm:pt>
    <dgm:pt modelId="{D746A6E6-3D5E-4127-AD7D-4A618C0D6452}">
      <dgm:prSet/>
      <dgm:spPr/>
      <dgm:t>
        <a:bodyPr/>
        <a:lstStyle/>
        <a:p>
          <a:pPr marL="180000"/>
          <a:r>
            <a:rPr lang="tr-TR"/>
            <a:t>Pazarkule Sınır kapısına uzaklığı (Yunanistan) </a:t>
          </a:r>
          <a:r>
            <a:rPr lang="tr-TR" b="1"/>
            <a:t>43 km</a:t>
          </a:r>
          <a:endParaRPr lang="tr-TR"/>
        </a:p>
      </dgm:t>
    </dgm:pt>
    <dgm:pt modelId="{CDE42291-C950-463E-934A-D558B33200FF}" type="parTrans" cxnId="{15C4A5B6-2FC2-443D-A1E1-D68C3DD74746}">
      <dgm:prSet/>
      <dgm:spPr/>
      <dgm:t>
        <a:bodyPr/>
        <a:lstStyle/>
        <a:p>
          <a:pPr marL="180000"/>
          <a:endParaRPr lang="tr-TR"/>
        </a:p>
      </dgm:t>
    </dgm:pt>
    <dgm:pt modelId="{11CCA496-A118-4479-8FC3-63C8BB076970}" type="sibTrans" cxnId="{15C4A5B6-2FC2-443D-A1E1-D68C3DD74746}">
      <dgm:prSet/>
      <dgm:spPr/>
      <dgm:t>
        <a:bodyPr/>
        <a:lstStyle/>
        <a:p>
          <a:pPr marL="180000"/>
          <a:endParaRPr lang="tr-TR"/>
        </a:p>
      </dgm:t>
    </dgm:pt>
    <dgm:pt modelId="{D3132ABD-4A71-4C3A-A7B1-71A604DE728E}">
      <dgm:prSet/>
      <dgm:spPr/>
      <dgm:t>
        <a:bodyPr/>
        <a:lstStyle/>
        <a:p>
          <a:pPr marL="180000"/>
          <a:r>
            <a:rPr lang="tr-TR"/>
            <a:t>Kapıkule Sınır Kapısına uzaklığı (Bulgaristan) </a:t>
          </a:r>
          <a:r>
            <a:rPr lang="tr-TR" b="1"/>
            <a:t>54 km</a:t>
          </a:r>
          <a:endParaRPr lang="tr-TR"/>
        </a:p>
      </dgm:t>
    </dgm:pt>
    <dgm:pt modelId="{9A5C5B9A-A07D-45DF-B42B-3D70C72A706E}" type="parTrans" cxnId="{A9AC1B8E-77DE-43E7-82EF-7A6CD6AD43A8}">
      <dgm:prSet/>
      <dgm:spPr/>
      <dgm:t>
        <a:bodyPr/>
        <a:lstStyle/>
        <a:p>
          <a:pPr marL="180000"/>
          <a:endParaRPr lang="tr-TR"/>
        </a:p>
      </dgm:t>
    </dgm:pt>
    <dgm:pt modelId="{15BA9B6B-8D6A-456E-B729-41402505D88E}" type="sibTrans" cxnId="{A9AC1B8E-77DE-43E7-82EF-7A6CD6AD43A8}">
      <dgm:prSet/>
      <dgm:spPr/>
      <dgm:t>
        <a:bodyPr/>
        <a:lstStyle/>
        <a:p>
          <a:pPr marL="180000"/>
          <a:endParaRPr lang="tr-TR"/>
        </a:p>
      </dgm:t>
    </dgm:pt>
    <dgm:pt modelId="{58A026F9-32FA-47CC-B212-384105C373F6}">
      <dgm:prSet/>
      <dgm:spPr/>
      <dgm:t>
        <a:bodyPr/>
        <a:lstStyle/>
        <a:p>
          <a:pPr marL="180000"/>
          <a:r>
            <a:rPr lang="tr-TR"/>
            <a:t>İpsala Sınır kapısına uzaklığı (Yunanistan) </a:t>
          </a:r>
          <a:r>
            <a:rPr lang="tr-TR" b="1"/>
            <a:t>148 km</a:t>
          </a:r>
          <a:endParaRPr lang="tr-TR"/>
        </a:p>
      </dgm:t>
    </dgm:pt>
    <dgm:pt modelId="{D2466A41-BF44-47AF-A3E8-273DF929560D}" type="parTrans" cxnId="{6A5463C8-C8CC-4532-959E-19E00AB5793D}">
      <dgm:prSet/>
      <dgm:spPr/>
      <dgm:t>
        <a:bodyPr/>
        <a:lstStyle/>
        <a:p>
          <a:pPr marL="180000"/>
          <a:endParaRPr lang="tr-TR"/>
        </a:p>
      </dgm:t>
    </dgm:pt>
    <dgm:pt modelId="{E7354293-E8E4-4A0C-914E-646006362F66}" type="sibTrans" cxnId="{6A5463C8-C8CC-4532-959E-19E00AB5793D}">
      <dgm:prSet/>
      <dgm:spPr/>
      <dgm:t>
        <a:bodyPr/>
        <a:lstStyle/>
        <a:p>
          <a:pPr marL="180000"/>
          <a:endParaRPr lang="tr-TR"/>
        </a:p>
      </dgm:t>
    </dgm:pt>
    <dgm:pt modelId="{BE5F9A61-9495-42FC-A9FD-11BC2B42594B}">
      <dgm:prSet/>
      <dgm:spPr/>
      <dgm:t>
        <a:bodyPr/>
        <a:lstStyle/>
        <a:p>
          <a:pPr marL="180000"/>
          <a:r>
            <a:rPr lang="tr-TR"/>
            <a:t>Tekirdağ limanına</a:t>
          </a:r>
          <a:r>
            <a:rPr lang="tr-TR" b="1"/>
            <a:t> 150 km</a:t>
          </a:r>
          <a:endParaRPr lang="tr-TR"/>
        </a:p>
      </dgm:t>
    </dgm:pt>
    <dgm:pt modelId="{6CCC75F5-2B77-4D4C-9B68-6FF4DD5A92E5}" type="parTrans" cxnId="{2924784C-4947-42F3-A4B8-19E645573547}">
      <dgm:prSet/>
      <dgm:spPr/>
      <dgm:t>
        <a:bodyPr/>
        <a:lstStyle/>
        <a:p>
          <a:pPr marL="180000"/>
          <a:endParaRPr lang="tr-TR"/>
        </a:p>
      </dgm:t>
    </dgm:pt>
    <dgm:pt modelId="{27292DAD-81D8-42DD-BFC8-55858695A2D7}" type="sibTrans" cxnId="{2924784C-4947-42F3-A4B8-19E645573547}">
      <dgm:prSet/>
      <dgm:spPr/>
      <dgm:t>
        <a:bodyPr/>
        <a:lstStyle/>
        <a:p>
          <a:pPr marL="180000"/>
          <a:endParaRPr lang="tr-TR"/>
        </a:p>
      </dgm:t>
    </dgm:pt>
    <dgm:pt modelId="{34C95487-1A2C-4E8F-B4DD-439A7DBE238B}">
      <dgm:prSet/>
      <dgm:spPr/>
      <dgm:t>
        <a:bodyPr/>
        <a:lstStyle/>
        <a:p>
          <a:pPr marL="180000"/>
          <a:r>
            <a:rPr lang="tr-TR"/>
            <a:t>Çorlu Hava Limanına uzaklığı </a:t>
          </a:r>
          <a:r>
            <a:rPr lang="tr-TR" b="1"/>
            <a:t>155 km</a:t>
          </a:r>
          <a:endParaRPr lang="tr-TR"/>
        </a:p>
      </dgm:t>
    </dgm:pt>
    <dgm:pt modelId="{3F460DF1-8ED3-42F3-891C-C5220C769038}" type="parTrans" cxnId="{3A39E46A-DB02-4BBE-A237-61906FF22E54}">
      <dgm:prSet/>
      <dgm:spPr/>
      <dgm:t>
        <a:bodyPr/>
        <a:lstStyle/>
        <a:p>
          <a:pPr marL="180000"/>
          <a:endParaRPr lang="tr-TR"/>
        </a:p>
      </dgm:t>
    </dgm:pt>
    <dgm:pt modelId="{87E8E720-8C22-4342-BA82-4EEF0D7194D2}" type="sibTrans" cxnId="{3A39E46A-DB02-4BBE-A237-61906FF22E54}">
      <dgm:prSet/>
      <dgm:spPr/>
      <dgm:t>
        <a:bodyPr/>
        <a:lstStyle/>
        <a:p>
          <a:pPr marL="180000"/>
          <a:endParaRPr lang="tr-TR"/>
        </a:p>
      </dgm:t>
    </dgm:pt>
    <dgm:pt modelId="{FC15B2F1-1A75-4FB8-9E7D-7E2E77ED9160}">
      <dgm:prSet/>
      <dgm:spPr/>
      <dgm:t>
        <a:bodyPr/>
        <a:lstStyle/>
        <a:p>
          <a:pPr marL="180000"/>
          <a:r>
            <a:rPr lang="tr-TR"/>
            <a:t>İstanbul Hava Limanına uzaklığı </a:t>
          </a:r>
          <a:r>
            <a:rPr lang="tr-TR" b="1"/>
            <a:t>217 km</a:t>
          </a:r>
          <a:endParaRPr lang="tr-TR"/>
        </a:p>
      </dgm:t>
    </dgm:pt>
    <dgm:pt modelId="{FD628C05-3917-48A6-B54C-2EC8E1AAE171}" type="parTrans" cxnId="{54B02001-A7FF-487D-AD78-77FA77A18899}">
      <dgm:prSet/>
      <dgm:spPr/>
      <dgm:t>
        <a:bodyPr/>
        <a:lstStyle/>
        <a:p>
          <a:pPr marL="180000"/>
          <a:endParaRPr lang="tr-TR"/>
        </a:p>
      </dgm:t>
    </dgm:pt>
    <dgm:pt modelId="{0D24CB4B-F25E-43ED-A89E-083A29BF00DA}" type="sibTrans" cxnId="{54B02001-A7FF-487D-AD78-77FA77A18899}">
      <dgm:prSet/>
      <dgm:spPr/>
      <dgm:t>
        <a:bodyPr/>
        <a:lstStyle/>
        <a:p>
          <a:pPr marL="180000"/>
          <a:endParaRPr lang="tr-TR"/>
        </a:p>
      </dgm:t>
    </dgm:pt>
    <dgm:pt modelId="{42D924E5-28C4-46E7-ABAE-B0F50A23AA2D}">
      <dgm:prSet/>
      <dgm:spPr/>
      <dgm:t>
        <a:bodyPr/>
        <a:lstStyle/>
        <a:p>
          <a:pPr marL="180000"/>
          <a:r>
            <a:rPr lang="tr-TR"/>
            <a:t>Çanakkale Limanına</a:t>
          </a:r>
          <a:r>
            <a:rPr lang="tr-TR" b="1"/>
            <a:t> 249 km</a:t>
          </a:r>
          <a:endParaRPr lang="tr-TR"/>
        </a:p>
      </dgm:t>
    </dgm:pt>
    <dgm:pt modelId="{53AF736E-7CA8-47E7-B3FF-CF004DD82C79}" type="parTrans" cxnId="{431D7A43-7D34-4F96-8015-FEB74D7D1DAC}">
      <dgm:prSet/>
      <dgm:spPr/>
      <dgm:t>
        <a:bodyPr/>
        <a:lstStyle/>
        <a:p>
          <a:pPr marL="180000"/>
          <a:endParaRPr lang="tr-TR"/>
        </a:p>
      </dgm:t>
    </dgm:pt>
    <dgm:pt modelId="{7387D20B-9D4E-400F-BCD6-F5262A159DEE}" type="sibTrans" cxnId="{431D7A43-7D34-4F96-8015-FEB74D7D1DAC}">
      <dgm:prSet/>
      <dgm:spPr/>
      <dgm:t>
        <a:bodyPr/>
        <a:lstStyle/>
        <a:p>
          <a:pPr marL="180000"/>
          <a:endParaRPr lang="tr-TR"/>
        </a:p>
      </dgm:t>
    </dgm:pt>
    <dgm:pt modelId="{652D1D80-B9F2-403B-B648-4D7AD870AD54}">
      <dgm:prSet/>
      <dgm:spPr/>
      <dgm:t>
        <a:bodyPr/>
        <a:lstStyle/>
        <a:p>
          <a:pPr marL="180000"/>
          <a:r>
            <a:rPr lang="tr-TR"/>
            <a:t>İstanbul Haydarpaşa Limanına</a:t>
          </a:r>
          <a:r>
            <a:rPr lang="tr-TR" b="1"/>
            <a:t> 258 km</a:t>
          </a:r>
          <a:endParaRPr lang="tr-TR"/>
        </a:p>
      </dgm:t>
    </dgm:pt>
    <dgm:pt modelId="{FCCE84F9-EFFB-4BCC-B5A5-DE1EAF89E8E7}" type="parTrans" cxnId="{444F89E7-8468-441E-8859-B87ED7A04383}">
      <dgm:prSet/>
      <dgm:spPr/>
      <dgm:t>
        <a:bodyPr/>
        <a:lstStyle/>
        <a:p>
          <a:pPr marL="180000"/>
          <a:endParaRPr lang="tr-TR"/>
        </a:p>
      </dgm:t>
    </dgm:pt>
    <dgm:pt modelId="{F86AA8EB-36A2-4B7A-8F79-A0CDAD4F0570}" type="sibTrans" cxnId="{444F89E7-8468-441E-8859-B87ED7A04383}">
      <dgm:prSet/>
      <dgm:spPr/>
      <dgm:t>
        <a:bodyPr/>
        <a:lstStyle/>
        <a:p>
          <a:pPr marL="180000"/>
          <a:endParaRPr lang="tr-TR"/>
        </a:p>
      </dgm:t>
    </dgm:pt>
    <dgm:pt modelId="{A0D7C346-47B3-4823-8B0E-33CC3BCB9477}" type="pres">
      <dgm:prSet presAssocID="{1915C129-E74F-4007-A922-F6357BD1B7B7}" presName="linear" presStyleCnt="0">
        <dgm:presLayoutVars>
          <dgm:animLvl val="lvl"/>
          <dgm:resizeHandles val="exact"/>
        </dgm:presLayoutVars>
      </dgm:prSet>
      <dgm:spPr/>
    </dgm:pt>
    <dgm:pt modelId="{5E57CC6C-32F0-46D5-8377-3A7439841613}" type="pres">
      <dgm:prSet presAssocID="{72FDD10B-08F2-4711-9BEA-5AFAAA486F58}" presName="parentText" presStyleLbl="node1" presStyleIdx="0" presStyleCnt="12">
        <dgm:presLayoutVars>
          <dgm:chMax val="0"/>
          <dgm:bulletEnabled val="1"/>
        </dgm:presLayoutVars>
      </dgm:prSet>
      <dgm:spPr/>
    </dgm:pt>
    <dgm:pt modelId="{9382CE7D-5811-4363-9051-376D81DCD8A2}" type="pres">
      <dgm:prSet presAssocID="{D1DA6D56-C7F4-443F-A0C9-9268887A2004}" presName="spacer" presStyleCnt="0"/>
      <dgm:spPr/>
    </dgm:pt>
    <dgm:pt modelId="{03AF8443-CA77-4F16-A481-3E4AD18FFF27}" type="pres">
      <dgm:prSet presAssocID="{A48270A8-77A2-4D2B-BD2A-F905432F19AC}" presName="parentText" presStyleLbl="node1" presStyleIdx="1" presStyleCnt="12">
        <dgm:presLayoutVars>
          <dgm:chMax val="0"/>
          <dgm:bulletEnabled val="1"/>
        </dgm:presLayoutVars>
      </dgm:prSet>
      <dgm:spPr/>
    </dgm:pt>
    <dgm:pt modelId="{596B790F-6269-4361-878B-90348BA8440D}" type="pres">
      <dgm:prSet presAssocID="{AB74BB73-B54E-42B2-ACCF-7BE7BB3B5C41}" presName="spacer" presStyleCnt="0"/>
      <dgm:spPr/>
    </dgm:pt>
    <dgm:pt modelId="{CC04EAE9-FE1F-4793-A595-A7DF9ADC4585}" type="pres">
      <dgm:prSet presAssocID="{E26C744F-A16F-4A24-B804-1DDF9A3A5A37}" presName="parentText" presStyleLbl="node1" presStyleIdx="2" presStyleCnt="12">
        <dgm:presLayoutVars>
          <dgm:chMax val="0"/>
          <dgm:bulletEnabled val="1"/>
        </dgm:presLayoutVars>
      </dgm:prSet>
      <dgm:spPr/>
    </dgm:pt>
    <dgm:pt modelId="{9AA4B9C9-2B6B-4E39-BE29-4F94B6B57586}" type="pres">
      <dgm:prSet presAssocID="{64393BAD-E2E3-4B97-93EF-B74C637A5F46}" presName="spacer" presStyleCnt="0"/>
      <dgm:spPr/>
    </dgm:pt>
    <dgm:pt modelId="{EC86F52D-719D-4D50-B6D7-3C797794CA53}" type="pres">
      <dgm:prSet presAssocID="{DC637303-46B5-44B8-9742-2747803818D6}" presName="parentText" presStyleLbl="node1" presStyleIdx="3" presStyleCnt="12">
        <dgm:presLayoutVars>
          <dgm:chMax val="0"/>
          <dgm:bulletEnabled val="1"/>
        </dgm:presLayoutVars>
      </dgm:prSet>
      <dgm:spPr/>
    </dgm:pt>
    <dgm:pt modelId="{80926BEF-ECC0-4137-B266-FF459535EF46}" type="pres">
      <dgm:prSet presAssocID="{230DE28B-0E26-4FA1-8E59-88E2840C6D88}" presName="spacer" presStyleCnt="0"/>
      <dgm:spPr/>
    </dgm:pt>
    <dgm:pt modelId="{EE2AE75C-7504-400C-9DEE-3DD4383E74E0}" type="pres">
      <dgm:prSet presAssocID="{D746A6E6-3D5E-4127-AD7D-4A618C0D6452}" presName="parentText" presStyleLbl="node1" presStyleIdx="4" presStyleCnt="12">
        <dgm:presLayoutVars>
          <dgm:chMax val="0"/>
          <dgm:bulletEnabled val="1"/>
        </dgm:presLayoutVars>
      </dgm:prSet>
      <dgm:spPr/>
    </dgm:pt>
    <dgm:pt modelId="{F623E5FF-A960-4374-A1BA-BD30F1E476FD}" type="pres">
      <dgm:prSet presAssocID="{11CCA496-A118-4479-8FC3-63C8BB076970}" presName="spacer" presStyleCnt="0"/>
      <dgm:spPr/>
    </dgm:pt>
    <dgm:pt modelId="{E20F597C-69F8-46AD-BBD4-D50096F49A7B}" type="pres">
      <dgm:prSet presAssocID="{D3132ABD-4A71-4C3A-A7B1-71A604DE728E}" presName="parentText" presStyleLbl="node1" presStyleIdx="5" presStyleCnt="12">
        <dgm:presLayoutVars>
          <dgm:chMax val="0"/>
          <dgm:bulletEnabled val="1"/>
        </dgm:presLayoutVars>
      </dgm:prSet>
      <dgm:spPr/>
    </dgm:pt>
    <dgm:pt modelId="{6C50BFE1-A2E4-4130-B1B3-6A4FFA20BAA2}" type="pres">
      <dgm:prSet presAssocID="{15BA9B6B-8D6A-456E-B729-41402505D88E}" presName="spacer" presStyleCnt="0"/>
      <dgm:spPr/>
    </dgm:pt>
    <dgm:pt modelId="{9CB93D18-9CD9-464B-B1D2-32B9B7E8D8C7}" type="pres">
      <dgm:prSet presAssocID="{58A026F9-32FA-47CC-B212-384105C373F6}" presName="parentText" presStyleLbl="node1" presStyleIdx="6" presStyleCnt="12">
        <dgm:presLayoutVars>
          <dgm:chMax val="0"/>
          <dgm:bulletEnabled val="1"/>
        </dgm:presLayoutVars>
      </dgm:prSet>
      <dgm:spPr/>
    </dgm:pt>
    <dgm:pt modelId="{D372B295-5DA8-4B0E-BDDB-DBE4AD0D87D6}" type="pres">
      <dgm:prSet presAssocID="{E7354293-E8E4-4A0C-914E-646006362F66}" presName="spacer" presStyleCnt="0"/>
      <dgm:spPr/>
    </dgm:pt>
    <dgm:pt modelId="{32C1A7AF-6116-4A48-8E5A-5B706FB15A24}" type="pres">
      <dgm:prSet presAssocID="{BE5F9A61-9495-42FC-A9FD-11BC2B42594B}" presName="parentText" presStyleLbl="node1" presStyleIdx="7" presStyleCnt="12">
        <dgm:presLayoutVars>
          <dgm:chMax val="0"/>
          <dgm:bulletEnabled val="1"/>
        </dgm:presLayoutVars>
      </dgm:prSet>
      <dgm:spPr/>
    </dgm:pt>
    <dgm:pt modelId="{028CB31E-5E6F-46AA-9120-5D9B8BB16442}" type="pres">
      <dgm:prSet presAssocID="{27292DAD-81D8-42DD-BFC8-55858695A2D7}" presName="spacer" presStyleCnt="0"/>
      <dgm:spPr/>
    </dgm:pt>
    <dgm:pt modelId="{BF4F4E88-AE53-43F6-B475-04FBD9DA66AE}" type="pres">
      <dgm:prSet presAssocID="{34C95487-1A2C-4E8F-B4DD-439A7DBE238B}" presName="parentText" presStyleLbl="node1" presStyleIdx="8" presStyleCnt="12">
        <dgm:presLayoutVars>
          <dgm:chMax val="0"/>
          <dgm:bulletEnabled val="1"/>
        </dgm:presLayoutVars>
      </dgm:prSet>
      <dgm:spPr/>
    </dgm:pt>
    <dgm:pt modelId="{0866BB65-EDDC-46B6-B2F2-2E7852C0F0D7}" type="pres">
      <dgm:prSet presAssocID="{87E8E720-8C22-4342-BA82-4EEF0D7194D2}" presName="spacer" presStyleCnt="0"/>
      <dgm:spPr/>
    </dgm:pt>
    <dgm:pt modelId="{EB41F82E-2524-4AE9-B5B1-3B99212D27C4}" type="pres">
      <dgm:prSet presAssocID="{FC15B2F1-1A75-4FB8-9E7D-7E2E77ED9160}" presName="parentText" presStyleLbl="node1" presStyleIdx="9" presStyleCnt="12">
        <dgm:presLayoutVars>
          <dgm:chMax val="0"/>
          <dgm:bulletEnabled val="1"/>
        </dgm:presLayoutVars>
      </dgm:prSet>
      <dgm:spPr/>
    </dgm:pt>
    <dgm:pt modelId="{B6ECDDB1-6C60-49D8-B75C-8CB0EA127D64}" type="pres">
      <dgm:prSet presAssocID="{0D24CB4B-F25E-43ED-A89E-083A29BF00DA}" presName="spacer" presStyleCnt="0"/>
      <dgm:spPr/>
    </dgm:pt>
    <dgm:pt modelId="{533952D4-F78E-4194-A194-28753C9430A4}" type="pres">
      <dgm:prSet presAssocID="{42D924E5-28C4-46E7-ABAE-B0F50A23AA2D}" presName="parentText" presStyleLbl="node1" presStyleIdx="10" presStyleCnt="12">
        <dgm:presLayoutVars>
          <dgm:chMax val="0"/>
          <dgm:bulletEnabled val="1"/>
        </dgm:presLayoutVars>
      </dgm:prSet>
      <dgm:spPr/>
    </dgm:pt>
    <dgm:pt modelId="{54501466-E42B-4157-9756-8016D04D2115}" type="pres">
      <dgm:prSet presAssocID="{7387D20B-9D4E-400F-BCD6-F5262A159DEE}" presName="spacer" presStyleCnt="0"/>
      <dgm:spPr/>
    </dgm:pt>
    <dgm:pt modelId="{5AF39F8D-0F3B-4C83-936A-481FF1DBD59B}" type="pres">
      <dgm:prSet presAssocID="{652D1D80-B9F2-403B-B648-4D7AD870AD54}" presName="parentText" presStyleLbl="node1" presStyleIdx="11" presStyleCnt="12">
        <dgm:presLayoutVars>
          <dgm:chMax val="0"/>
          <dgm:bulletEnabled val="1"/>
        </dgm:presLayoutVars>
      </dgm:prSet>
      <dgm:spPr/>
    </dgm:pt>
  </dgm:ptLst>
  <dgm:cxnLst>
    <dgm:cxn modelId="{54B02001-A7FF-487D-AD78-77FA77A18899}" srcId="{1915C129-E74F-4007-A922-F6357BD1B7B7}" destId="{FC15B2F1-1A75-4FB8-9E7D-7E2E77ED9160}" srcOrd="9" destOrd="0" parTransId="{FD628C05-3917-48A6-B54C-2EC8E1AAE171}" sibTransId="{0D24CB4B-F25E-43ED-A89E-083A29BF00DA}"/>
    <dgm:cxn modelId="{255E0906-87F1-4432-BC2D-865700E8135F}" type="presOf" srcId="{1915C129-E74F-4007-A922-F6357BD1B7B7}" destId="{A0D7C346-47B3-4823-8B0E-33CC3BCB9477}" srcOrd="0" destOrd="0" presId="urn:microsoft.com/office/officeart/2005/8/layout/vList2"/>
    <dgm:cxn modelId="{7E42191F-367D-45F6-87BF-EF154AD95942}" type="presOf" srcId="{72FDD10B-08F2-4711-9BEA-5AFAAA486F58}" destId="{5E57CC6C-32F0-46D5-8377-3A7439841613}" srcOrd="0" destOrd="0" presId="urn:microsoft.com/office/officeart/2005/8/layout/vList2"/>
    <dgm:cxn modelId="{DDF01628-88DE-4553-8D0E-EBD161F15AF3}" type="presOf" srcId="{58A026F9-32FA-47CC-B212-384105C373F6}" destId="{9CB93D18-9CD9-464B-B1D2-32B9B7E8D8C7}" srcOrd="0" destOrd="0" presId="urn:microsoft.com/office/officeart/2005/8/layout/vList2"/>
    <dgm:cxn modelId="{89B6C729-F3D1-4AAB-A9D0-0E827407C4E2}" type="presOf" srcId="{BE5F9A61-9495-42FC-A9FD-11BC2B42594B}" destId="{32C1A7AF-6116-4A48-8E5A-5B706FB15A24}" srcOrd="0" destOrd="0" presId="urn:microsoft.com/office/officeart/2005/8/layout/vList2"/>
    <dgm:cxn modelId="{9A0DA734-A97C-40DB-B4EE-849295E081D8}" type="presOf" srcId="{34C95487-1A2C-4E8F-B4DD-439A7DBE238B}" destId="{BF4F4E88-AE53-43F6-B475-04FBD9DA66AE}" srcOrd="0" destOrd="0" presId="urn:microsoft.com/office/officeart/2005/8/layout/vList2"/>
    <dgm:cxn modelId="{48420C5C-FA3A-48DF-9F62-A3BB5D5E660D}" type="presOf" srcId="{FC15B2F1-1A75-4FB8-9E7D-7E2E77ED9160}" destId="{EB41F82E-2524-4AE9-B5B1-3B99212D27C4}" srcOrd="0" destOrd="0" presId="urn:microsoft.com/office/officeart/2005/8/layout/vList2"/>
    <dgm:cxn modelId="{431D7A43-7D34-4F96-8015-FEB74D7D1DAC}" srcId="{1915C129-E74F-4007-A922-F6357BD1B7B7}" destId="{42D924E5-28C4-46E7-ABAE-B0F50A23AA2D}" srcOrd="10" destOrd="0" parTransId="{53AF736E-7CA8-47E7-B3FF-CF004DD82C79}" sibTransId="{7387D20B-9D4E-400F-BCD6-F5262A159DEE}"/>
    <dgm:cxn modelId="{3A39E46A-DB02-4BBE-A237-61906FF22E54}" srcId="{1915C129-E74F-4007-A922-F6357BD1B7B7}" destId="{34C95487-1A2C-4E8F-B4DD-439A7DBE238B}" srcOrd="8" destOrd="0" parTransId="{3F460DF1-8ED3-42F3-891C-C5220C769038}" sibTransId="{87E8E720-8C22-4342-BA82-4EEF0D7194D2}"/>
    <dgm:cxn modelId="{2924784C-4947-42F3-A4B8-19E645573547}" srcId="{1915C129-E74F-4007-A922-F6357BD1B7B7}" destId="{BE5F9A61-9495-42FC-A9FD-11BC2B42594B}" srcOrd="7" destOrd="0" parTransId="{6CCC75F5-2B77-4D4C-9B68-6FF4DD5A92E5}" sibTransId="{27292DAD-81D8-42DD-BFC8-55858695A2D7}"/>
    <dgm:cxn modelId="{DB0C2C52-78A8-4140-A5C9-F909E56F85F3}" type="presOf" srcId="{D746A6E6-3D5E-4127-AD7D-4A618C0D6452}" destId="{EE2AE75C-7504-400C-9DEE-3DD4383E74E0}" srcOrd="0" destOrd="0" presId="urn:microsoft.com/office/officeart/2005/8/layout/vList2"/>
    <dgm:cxn modelId="{1802128A-1ACB-449F-BABB-C42C5E755E7E}" type="presOf" srcId="{42D924E5-28C4-46E7-ABAE-B0F50A23AA2D}" destId="{533952D4-F78E-4194-A194-28753C9430A4}" srcOrd="0" destOrd="0" presId="urn:microsoft.com/office/officeart/2005/8/layout/vList2"/>
    <dgm:cxn modelId="{2965588A-D7A2-456C-B1E7-9215BD799831}" type="presOf" srcId="{A48270A8-77A2-4D2B-BD2A-F905432F19AC}" destId="{03AF8443-CA77-4F16-A481-3E4AD18FFF27}" srcOrd="0" destOrd="0" presId="urn:microsoft.com/office/officeart/2005/8/layout/vList2"/>
    <dgm:cxn modelId="{A9AC1B8E-77DE-43E7-82EF-7A6CD6AD43A8}" srcId="{1915C129-E74F-4007-A922-F6357BD1B7B7}" destId="{D3132ABD-4A71-4C3A-A7B1-71A604DE728E}" srcOrd="5" destOrd="0" parTransId="{9A5C5B9A-A07D-45DF-B42B-3D70C72A706E}" sibTransId="{15BA9B6B-8D6A-456E-B729-41402505D88E}"/>
    <dgm:cxn modelId="{064811A0-D4DA-46A2-8155-FB61FC03FA0E}" type="presOf" srcId="{DC637303-46B5-44B8-9742-2747803818D6}" destId="{EC86F52D-719D-4D50-B6D7-3C797794CA53}" srcOrd="0" destOrd="0" presId="urn:microsoft.com/office/officeart/2005/8/layout/vList2"/>
    <dgm:cxn modelId="{E62FC2AC-0EC7-4494-96E0-B50CFDC9EC04}" type="presOf" srcId="{E26C744F-A16F-4A24-B804-1DDF9A3A5A37}" destId="{CC04EAE9-FE1F-4793-A595-A7DF9ADC4585}" srcOrd="0" destOrd="0" presId="urn:microsoft.com/office/officeart/2005/8/layout/vList2"/>
    <dgm:cxn modelId="{15C4A5B6-2FC2-443D-A1E1-D68C3DD74746}" srcId="{1915C129-E74F-4007-A922-F6357BD1B7B7}" destId="{D746A6E6-3D5E-4127-AD7D-4A618C0D6452}" srcOrd="4" destOrd="0" parTransId="{CDE42291-C950-463E-934A-D558B33200FF}" sibTransId="{11CCA496-A118-4479-8FC3-63C8BB076970}"/>
    <dgm:cxn modelId="{BA899BBB-A3EC-43A7-A3E4-6E6B7BB58DB8}" type="presOf" srcId="{652D1D80-B9F2-403B-B648-4D7AD870AD54}" destId="{5AF39F8D-0F3B-4C83-936A-481FF1DBD59B}" srcOrd="0" destOrd="0" presId="urn:microsoft.com/office/officeart/2005/8/layout/vList2"/>
    <dgm:cxn modelId="{C4E129C6-50B9-4E53-BF3B-32B8EB654DA8}" srcId="{1915C129-E74F-4007-A922-F6357BD1B7B7}" destId="{A48270A8-77A2-4D2B-BD2A-F905432F19AC}" srcOrd="1" destOrd="0" parTransId="{869C381D-4915-4DA4-82A9-C45636CC7DED}" sibTransId="{AB74BB73-B54E-42B2-ACCF-7BE7BB3B5C41}"/>
    <dgm:cxn modelId="{6A5463C8-C8CC-4532-959E-19E00AB5793D}" srcId="{1915C129-E74F-4007-A922-F6357BD1B7B7}" destId="{58A026F9-32FA-47CC-B212-384105C373F6}" srcOrd="6" destOrd="0" parTransId="{D2466A41-BF44-47AF-A3E8-273DF929560D}" sibTransId="{E7354293-E8E4-4A0C-914E-646006362F66}"/>
    <dgm:cxn modelId="{9238BECA-E159-46B3-8BF0-3EFADF6EEF0A}" srcId="{1915C129-E74F-4007-A922-F6357BD1B7B7}" destId="{72FDD10B-08F2-4711-9BEA-5AFAAA486F58}" srcOrd="0" destOrd="0" parTransId="{E2541C37-F0AB-4374-A781-022FB4DBFCFB}" sibTransId="{D1DA6D56-C7F4-443F-A0C9-9268887A2004}"/>
    <dgm:cxn modelId="{23B804D4-0F16-4184-A4D1-14BAFCD4582C}" srcId="{1915C129-E74F-4007-A922-F6357BD1B7B7}" destId="{DC637303-46B5-44B8-9742-2747803818D6}" srcOrd="3" destOrd="0" parTransId="{B5BBE8AC-9560-4A0A-B0C5-A9A581D7A1DC}" sibTransId="{230DE28B-0E26-4FA1-8E59-88E2840C6D88}"/>
    <dgm:cxn modelId="{6787C3D4-988B-4CF4-9415-CE286113393C}" srcId="{1915C129-E74F-4007-A922-F6357BD1B7B7}" destId="{E26C744F-A16F-4A24-B804-1DDF9A3A5A37}" srcOrd="2" destOrd="0" parTransId="{6926BD20-F5D4-4983-B009-05ECB40B690B}" sibTransId="{64393BAD-E2E3-4B97-93EF-B74C637A5F46}"/>
    <dgm:cxn modelId="{444F89E7-8468-441E-8859-B87ED7A04383}" srcId="{1915C129-E74F-4007-A922-F6357BD1B7B7}" destId="{652D1D80-B9F2-403B-B648-4D7AD870AD54}" srcOrd="11" destOrd="0" parTransId="{FCCE84F9-EFFB-4BCC-B5A5-DE1EAF89E8E7}" sibTransId="{F86AA8EB-36A2-4B7A-8F79-A0CDAD4F0570}"/>
    <dgm:cxn modelId="{C8D1FDF8-49A3-4B67-A83D-1AAC24499C4D}" type="presOf" srcId="{D3132ABD-4A71-4C3A-A7B1-71A604DE728E}" destId="{E20F597C-69F8-46AD-BBD4-D50096F49A7B}" srcOrd="0" destOrd="0" presId="urn:microsoft.com/office/officeart/2005/8/layout/vList2"/>
    <dgm:cxn modelId="{CB5BEFE7-0311-4D93-A05E-744797BCB3DF}" type="presParOf" srcId="{A0D7C346-47B3-4823-8B0E-33CC3BCB9477}" destId="{5E57CC6C-32F0-46D5-8377-3A7439841613}" srcOrd="0" destOrd="0" presId="urn:microsoft.com/office/officeart/2005/8/layout/vList2"/>
    <dgm:cxn modelId="{A6293252-BFF4-4C66-8094-C8859A2B47FA}" type="presParOf" srcId="{A0D7C346-47B3-4823-8B0E-33CC3BCB9477}" destId="{9382CE7D-5811-4363-9051-376D81DCD8A2}" srcOrd="1" destOrd="0" presId="urn:microsoft.com/office/officeart/2005/8/layout/vList2"/>
    <dgm:cxn modelId="{B566F633-D4C8-4B09-B95A-4C1AF8D5B3E4}" type="presParOf" srcId="{A0D7C346-47B3-4823-8B0E-33CC3BCB9477}" destId="{03AF8443-CA77-4F16-A481-3E4AD18FFF27}" srcOrd="2" destOrd="0" presId="urn:microsoft.com/office/officeart/2005/8/layout/vList2"/>
    <dgm:cxn modelId="{1FCD84D5-705D-43D1-9BED-3A183EE3F185}" type="presParOf" srcId="{A0D7C346-47B3-4823-8B0E-33CC3BCB9477}" destId="{596B790F-6269-4361-878B-90348BA8440D}" srcOrd="3" destOrd="0" presId="urn:microsoft.com/office/officeart/2005/8/layout/vList2"/>
    <dgm:cxn modelId="{35A0FED2-B8A7-4543-9E9D-F928C79BBDC4}" type="presParOf" srcId="{A0D7C346-47B3-4823-8B0E-33CC3BCB9477}" destId="{CC04EAE9-FE1F-4793-A595-A7DF9ADC4585}" srcOrd="4" destOrd="0" presId="urn:microsoft.com/office/officeart/2005/8/layout/vList2"/>
    <dgm:cxn modelId="{2C451FA7-25FB-4EE2-B9DD-A095AB3402D6}" type="presParOf" srcId="{A0D7C346-47B3-4823-8B0E-33CC3BCB9477}" destId="{9AA4B9C9-2B6B-4E39-BE29-4F94B6B57586}" srcOrd="5" destOrd="0" presId="urn:microsoft.com/office/officeart/2005/8/layout/vList2"/>
    <dgm:cxn modelId="{E256BEB1-708E-4AF7-A25F-58D8437F363F}" type="presParOf" srcId="{A0D7C346-47B3-4823-8B0E-33CC3BCB9477}" destId="{EC86F52D-719D-4D50-B6D7-3C797794CA53}" srcOrd="6" destOrd="0" presId="urn:microsoft.com/office/officeart/2005/8/layout/vList2"/>
    <dgm:cxn modelId="{77F8BCA2-4C77-4A33-B971-D74603A7635E}" type="presParOf" srcId="{A0D7C346-47B3-4823-8B0E-33CC3BCB9477}" destId="{80926BEF-ECC0-4137-B266-FF459535EF46}" srcOrd="7" destOrd="0" presId="urn:microsoft.com/office/officeart/2005/8/layout/vList2"/>
    <dgm:cxn modelId="{F7E6E2E8-11E8-4727-83F0-28A489FFC52F}" type="presParOf" srcId="{A0D7C346-47B3-4823-8B0E-33CC3BCB9477}" destId="{EE2AE75C-7504-400C-9DEE-3DD4383E74E0}" srcOrd="8" destOrd="0" presId="urn:microsoft.com/office/officeart/2005/8/layout/vList2"/>
    <dgm:cxn modelId="{C06E2897-BF91-4798-8272-096954FA80C7}" type="presParOf" srcId="{A0D7C346-47B3-4823-8B0E-33CC3BCB9477}" destId="{F623E5FF-A960-4374-A1BA-BD30F1E476FD}" srcOrd="9" destOrd="0" presId="urn:microsoft.com/office/officeart/2005/8/layout/vList2"/>
    <dgm:cxn modelId="{168BD645-B988-404B-8109-0A27A07A40DD}" type="presParOf" srcId="{A0D7C346-47B3-4823-8B0E-33CC3BCB9477}" destId="{E20F597C-69F8-46AD-BBD4-D50096F49A7B}" srcOrd="10" destOrd="0" presId="urn:microsoft.com/office/officeart/2005/8/layout/vList2"/>
    <dgm:cxn modelId="{D86A60ED-F42A-461B-B32A-6650FCE61100}" type="presParOf" srcId="{A0D7C346-47B3-4823-8B0E-33CC3BCB9477}" destId="{6C50BFE1-A2E4-4130-B1B3-6A4FFA20BAA2}" srcOrd="11" destOrd="0" presId="urn:microsoft.com/office/officeart/2005/8/layout/vList2"/>
    <dgm:cxn modelId="{35564F4D-973D-4B03-A711-D5DF18E2BADD}" type="presParOf" srcId="{A0D7C346-47B3-4823-8B0E-33CC3BCB9477}" destId="{9CB93D18-9CD9-464B-B1D2-32B9B7E8D8C7}" srcOrd="12" destOrd="0" presId="urn:microsoft.com/office/officeart/2005/8/layout/vList2"/>
    <dgm:cxn modelId="{DB7ACB2A-ACD3-4E92-AEC5-515A5902A487}" type="presParOf" srcId="{A0D7C346-47B3-4823-8B0E-33CC3BCB9477}" destId="{D372B295-5DA8-4B0E-BDDB-DBE4AD0D87D6}" srcOrd="13" destOrd="0" presId="urn:microsoft.com/office/officeart/2005/8/layout/vList2"/>
    <dgm:cxn modelId="{411EF039-9D0F-41D4-8B1A-1B94C1205D19}" type="presParOf" srcId="{A0D7C346-47B3-4823-8B0E-33CC3BCB9477}" destId="{32C1A7AF-6116-4A48-8E5A-5B706FB15A24}" srcOrd="14" destOrd="0" presId="urn:microsoft.com/office/officeart/2005/8/layout/vList2"/>
    <dgm:cxn modelId="{D645B560-12D7-4700-8FA2-3766131DE90B}" type="presParOf" srcId="{A0D7C346-47B3-4823-8B0E-33CC3BCB9477}" destId="{028CB31E-5E6F-46AA-9120-5D9B8BB16442}" srcOrd="15" destOrd="0" presId="urn:microsoft.com/office/officeart/2005/8/layout/vList2"/>
    <dgm:cxn modelId="{54957554-9E50-46E9-BD2C-3936104FB924}" type="presParOf" srcId="{A0D7C346-47B3-4823-8B0E-33CC3BCB9477}" destId="{BF4F4E88-AE53-43F6-B475-04FBD9DA66AE}" srcOrd="16" destOrd="0" presId="urn:microsoft.com/office/officeart/2005/8/layout/vList2"/>
    <dgm:cxn modelId="{DDE02768-5F81-4040-8967-02E8BFF3395D}" type="presParOf" srcId="{A0D7C346-47B3-4823-8B0E-33CC3BCB9477}" destId="{0866BB65-EDDC-46B6-B2F2-2E7852C0F0D7}" srcOrd="17" destOrd="0" presId="urn:microsoft.com/office/officeart/2005/8/layout/vList2"/>
    <dgm:cxn modelId="{D981194D-E639-4B2A-82A3-6A1EB57BB318}" type="presParOf" srcId="{A0D7C346-47B3-4823-8B0E-33CC3BCB9477}" destId="{EB41F82E-2524-4AE9-B5B1-3B99212D27C4}" srcOrd="18" destOrd="0" presId="urn:microsoft.com/office/officeart/2005/8/layout/vList2"/>
    <dgm:cxn modelId="{F166FFC9-F5B9-49A9-9725-3D680ADA6A7A}" type="presParOf" srcId="{A0D7C346-47B3-4823-8B0E-33CC3BCB9477}" destId="{B6ECDDB1-6C60-49D8-B75C-8CB0EA127D64}" srcOrd="19" destOrd="0" presId="urn:microsoft.com/office/officeart/2005/8/layout/vList2"/>
    <dgm:cxn modelId="{810A67B2-1C16-4FAC-AD91-996BC2A27346}" type="presParOf" srcId="{A0D7C346-47B3-4823-8B0E-33CC3BCB9477}" destId="{533952D4-F78E-4194-A194-28753C9430A4}" srcOrd="20" destOrd="0" presId="urn:microsoft.com/office/officeart/2005/8/layout/vList2"/>
    <dgm:cxn modelId="{66E7BB20-A877-4557-A55B-CE6957825947}" type="presParOf" srcId="{A0D7C346-47B3-4823-8B0E-33CC3BCB9477}" destId="{54501466-E42B-4157-9756-8016D04D2115}" srcOrd="21" destOrd="0" presId="urn:microsoft.com/office/officeart/2005/8/layout/vList2"/>
    <dgm:cxn modelId="{1B4BDED1-E1AD-47C8-8E04-3A5D9FE7B4EF}" type="presParOf" srcId="{A0D7C346-47B3-4823-8B0E-33CC3BCB9477}" destId="{5AF39F8D-0F3B-4C83-936A-481FF1DBD59B}" srcOrd="2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E2FFA8-1BF8-42E9-BCC0-4C87D70677DB}">
      <dsp:nvSpPr>
        <dsp:cNvPr id="0" name=""/>
        <dsp:cNvSpPr/>
      </dsp:nvSpPr>
      <dsp:spPr>
        <a:xfrm>
          <a:off x="0" y="17095"/>
          <a:ext cx="6423040" cy="8154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18000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400" kern="1200" dirty="0"/>
            <a:t>Edirne OSB- Süloğlu (Genişleme)</a:t>
          </a:r>
        </a:p>
      </dsp:txBody>
      <dsp:txXfrm>
        <a:off x="39809" y="56904"/>
        <a:ext cx="6343422" cy="735872"/>
      </dsp:txXfrm>
    </dsp:sp>
    <dsp:sp modelId="{43BC7710-F969-4024-B4F5-D606AC8A7CBD}">
      <dsp:nvSpPr>
        <dsp:cNvPr id="0" name=""/>
        <dsp:cNvSpPr/>
      </dsp:nvSpPr>
      <dsp:spPr>
        <a:xfrm>
          <a:off x="0" y="930505"/>
          <a:ext cx="6423040" cy="81549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18000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400" kern="1200"/>
            <a:t>Keşan Gıda İhtisas OSB (Yeni)</a:t>
          </a:r>
        </a:p>
      </dsp:txBody>
      <dsp:txXfrm>
        <a:off x="39809" y="970314"/>
        <a:ext cx="6343422" cy="735872"/>
      </dsp:txXfrm>
    </dsp:sp>
    <dsp:sp modelId="{6BBFB8DB-1AF3-442D-90D2-95F119E36D46}">
      <dsp:nvSpPr>
        <dsp:cNvPr id="0" name=""/>
        <dsp:cNvSpPr/>
      </dsp:nvSpPr>
      <dsp:spPr>
        <a:xfrm>
          <a:off x="0" y="1843915"/>
          <a:ext cx="6423040" cy="81549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18000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400" kern="1200"/>
            <a:t>İpsala OSB (Yeni)</a:t>
          </a:r>
        </a:p>
      </dsp:txBody>
      <dsp:txXfrm>
        <a:off x="39809" y="1883724"/>
        <a:ext cx="6343422" cy="7358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758FB-4BC7-42E2-940E-992F4D8A18D0}">
      <dsp:nvSpPr>
        <dsp:cNvPr id="0" name=""/>
        <dsp:cNvSpPr/>
      </dsp:nvSpPr>
      <dsp:spPr>
        <a:xfrm>
          <a:off x="0" y="380514"/>
          <a:ext cx="6206746" cy="8739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18000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Sanayi arsası bedeli 2.500 TL/m</a:t>
          </a:r>
          <a:r>
            <a:rPr lang="tr-TR" sz="2200" kern="1200" baseline="30000" dirty="0"/>
            <a:t>2</a:t>
          </a:r>
          <a:endParaRPr lang="tr-TR" sz="2200" kern="1200" dirty="0"/>
        </a:p>
      </dsp:txBody>
      <dsp:txXfrm>
        <a:off x="42663" y="423177"/>
        <a:ext cx="6121420" cy="788627"/>
      </dsp:txXfrm>
    </dsp:sp>
    <dsp:sp modelId="{6D10CE22-8F86-4504-8FA5-8529FBFAC8EE}">
      <dsp:nvSpPr>
        <dsp:cNvPr id="0" name=""/>
        <dsp:cNvSpPr/>
      </dsp:nvSpPr>
      <dsp:spPr>
        <a:xfrm>
          <a:off x="0" y="1317827"/>
          <a:ext cx="6206746" cy="87395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18000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Toplam bedelin %25’i peşin, geri kalan tutar ise 12 eşit taksitle.</a:t>
          </a:r>
        </a:p>
      </dsp:txBody>
      <dsp:txXfrm>
        <a:off x="42663" y="1360490"/>
        <a:ext cx="6121420" cy="788627"/>
      </dsp:txXfrm>
    </dsp:sp>
    <dsp:sp modelId="{D5BD6458-181B-482D-9E25-1BE8D1EE1E31}">
      <dsp:nvSpPr>
        <dsp:cNvPr id="0" name=""/>
        <dsp:cNvSpPr/>
      </dsp:nvSpPr>
      <dsp:spPr>
        <a:xfrm>
          <a:off x="0" y="2255141"/>
          <a:ext cx="6206746" cy="87395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18000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Altyapı ihalesi sonuçlanmıştır.</a:t>
          </a:r>
        </a:p>
      </dsp:txBody>
      <dsp:txXfrm>
        <a:off x="42663" y="2297804"/>
        <a:ext cx="6121420" cy="788627"/>
      </dsp:txXfrm>
    </dsp:sp>
    <dsp:sp modelId="{679FEF7F-8587-411B-8651-439EEA353633}">
      <dsp:nvSpPr>
        <dsp:cNvPr id="0" name=""/>
        <dsp:cNvSpPr/>
      </dsp:nvSpPr>
      <dsp:spPr>
        <a:xfrm>
          <a:off x="0" y="3192454"/>
          <a:ext cx="6206746" cy="87395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18000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1 yıl içerisinde altyapı çalışmaları tamamlanıp sanayi yatırımlarına başlanılması planlanmaktadır.</a:t>
          </a:r>
        </a:p>
      </dsp:txBody>
      <dsp:txXfrm>
        <a:off x="42663" y="3235117"/>
        <a:ext cx="6121420" cy="7886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E6598B-F423-4B64-84BF-D2AB20835961}">
      <dsp:nvSpPr>
        <dsp:cNvPr id="0" name=""/>
        <dsp:cNvSpPr/>
      </dsp:nvSpPr>
      <dsp:spPr>
        <a:xfrm>
          <a:off x="0" y="519"/>
          <a:ext cx="6792836" cy="73246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1600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34,5 hektar sanayi alanı</a:t>
          </a:r>
        </a:p>
      </dsp:txBody>
      <dsp:txXfrm>
        <a:off x="35756" y="36275"/>
        <a:ext cx="6721324" cy="660951"/>
      </dsp:txXfrm>
    </dsp:sp>
    <dsp:sp modelId="{56A23BE8-8465-4703-A6F6-7602C65EF0B2}">
      <dsp:nvSpPr>
        <dsp:cNvPr id="0" name=""/>
        <dsp:cNvSpPr/>
      </dsp:nvSpPr>
      <dsp:spPr>
        <a:xfrm>
          <a:off x="0" y="744078"/>
          <a:ext cx="6792836" cy="73246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1600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750 dönüm genişleme alanı</a:t>
          </a:r>
        </a:p>
      </dsp:txBody>
      <dsp:txXfrm>
        <a:off x="35756" y="779834"/>
        <a:ext cx="6721324" cy="660951"/>
      </dsp:txXfrm>
    </dsp:sp>
    <dsp:sp modelId="{4AC77584-B587-436C-B133-7D29FF8A7205}">
      <dsp:nvSpPr>
        <dsp:cNvPr id="0" name=""/>
        <dsp:cNvSpPr/>
      </dsp:nvSpPr>
      <dsp:spPr>
        <a:xfrm>
          <a:off x="0" y="1487637"/>
          <a:ext cx="6792836" cy="73246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1600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29 parsel</a:t>
          </a:r>
        </a:p>
      </dsp:txBody>
      <dsp:txXfrm>
        <a:off x="35756" y="1523393"/>
        <a:ext cx="6721324" cy="660951"/>
      </dsp:txXfrm>
    </dsp:sp>
    <dsp:sp modelId="{41530D5D-BDB1-485D-8945-9AB72171D91E}">
      <dsp:nvSpPr>
        <dsp:cNvPr id="0" name=""/>
        <dsp:cNvSpPr/>
      </dsp:nvSpPr>
      <dsp:spPr>
        <a:xfrm>
          <a:off x="0" y="2231197"/>
          <a:ext cx="6792836" cy="73246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1600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15.000- 25.000 – 30.000 m</a:t>
          </a:r>
          <a:r>
            <a:rPr lang="tr-TR" sz="2400" kern="1200" baseline="30000"/>
            <a:t>2</a:t>
          </a:r>
          <a:r>
            <a:rPr lang="tr-TR" sz="2400" kern="1200"/>
            <a:t> parseller</a:t>
          </a:r>
        </a:p>
      </dsp:txBody>
      <dsp:txXfrm>
        <a:off x="35756" y="2266953"/>
        <a:ext cx="6721324" cy="660951"/>
      </dsp:txXfrm>
    </dsp:sp>
    <dsp:sp modelId="{069B3BB0-3643-400C-8CDF-F079F0C8053A}">
      <dsp:nvSpPr>
        <dsp:cNvPr id="0" name=""/>
        <dsp:cNvSpPr/>
      </dsp:nvSpPr>
      <dsp:spPr>
        <a:xfrm>
          <a:off x="0" y="2974756"/>
          <a:ext cx="6792836" cy="73246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1600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Altyapı ihalesi yapılıp, çalışmalara başlanmış (3-4 ay içerisinde sonlanması bekleniyor)</a:t>
          </a:r>
        </a:p>
      </dsp:txBody>
      <dsp:txXfrm>
        <a:off x="35756" y="3010512"/>
        <a:ext cx="6721324" cy="660951"/>
      </dsp:txXfrm>
    </dsp:sp>
    <dsp:sp modelId="{052E4942-A8EF-4F74-8180-9B816A47AAFA}">
      <dsp:nvSpPr>
        <dsp:cNvPr id="0" name=""/>
        <dsp:cNvSpPr/>
      </dsp:nvSpPr>
      <dsp:spPr>
        <a:xfrm>
          <a:off x="0" y="3718315"/>
          <a:ext cx="6792836" cy="73246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1600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Ana yol üzerinde, sınır kapılarına çok yakın</a:t>
          </a:r>
        </a:p>
      </dsp:txBody>
      <dsp:txXfrm>
        <a:off x="35756" y="3754071"/>
        <a:ext cx="6721324" cy="6609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0552C-FE10-4F3C-A423-7825E635713E}">
      <dsp:nvSpPr>
        <dsp:cNvPr id="0" name=""/>
        <dsp:cNvSpPr/>
      </dsp:nvSpPr>
      <dsp:spPr>
        <a:xfrm>
          <a:off x="0" y="52941"/>
          <a:ext cx="5375649" cy="10725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18000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/>
            <a:t>Sanayi arsası bedeli 2.500 TL/m</a:t>
          </a:r>
          <a:r>
            <a:rPr lang="tr-TR" sz="2700" kern="1200" baseline="30000"/>
            <a:t>2</a:t>
          </a:r>
          <a:endParaRPr lang="tr-TR" sz="2700" kern="1200"/>
        </a:p>
      </dsp:txBody>
      <dsp:txXfrm>
        <a:off x="52359" y="105300"/>
        <a:ext cx="5270931" cy="967861"/>
      </dsp:txXfrm>
    </dsp:sp>
    <dsp:sp modelId="{ACE5F920-0690-4E8B-A3CA-5ADD5DE65E6F}">
      <dsp:nvSpPr>
        <dsp:cNvPr id="0" name=""/>
        <dsp:cNvSpPr/>
      </dsp:nvSpPr>
      <dsp:spPr>
        <a:xfrm>
          <a:off x="0" y="1203280"/>
          <a:ext cx="5375649" cy="10725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18000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/>
            <a:t>Toplam bedelin %25 i peşin, geri kalan tutar ise 12 eşit taksitle</a:t>
          </a:r>
        </a:p>
      </dsp:txBody>
      <dsp:txXfrm>
        <a:off x="52359" y="1255639"/>
        <a:ext cx="5270931" cy="967861"/>
      </dsp:txXfrm>
    </dsp:sp>
    <dsp:sp modelId="{7D1C3462-1284-4916-931B-143E511CB486}">
      <dsp:nvSpPr>
        <dsp:cNvPr id="0" name=""/>
        <dsp:cNvSpPr/>
      </dsp:nvSpPr>
      <dsp:spPr>
        <a:xfrm>
          <a:off x="0" y="2353620"/>
          <a:ext cx="5375649" cy="107257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18000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/>
            <a:t>Karma OSB</a:t>
          </a:r>
        </a:p>
      </dsp:txBody>
      <dsp:txXfrm>
        <a:off x="52359" y="2405979"/>
        <a:ext cx="5270931" cy="967861"/>
      </dsp:txXfrm>
    </dsp:sp>
    <dsp:sp modelId="{E5E43BED-6265-4D20-B264-055AEB96FCCE}">
      <dsp:nvSpPr>
        <dsp:cNvPr id="0" name=""/>
        <dsp:cNvSpPr/>
      </dsp:nvSpPr>
      <dsp:spPr>
        <a:xfrm>
          <a:off x="0" y="3503959"/>
          <a:ext cx="5375649" cy="10725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18000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/>
            <a:t>Park alanları, sağlık tesisi, açık spor alanları, arıtma tesisi</a:t>
          </a:r>
        </a:p>
      </dsp:txBody>
      <dsp:txXfrm>
        <a:off x="52359" y="3556318"/>
        <a:ext cx="5270931" cy="9678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3DC825-77D7-485B-9148-E6EDF6BD8145}">
      <dsp:nvSpPr>
        <dsp:cNvPr id="0" name=""/>
        <dsp:cNvSpPr/>
      </dsp:nvSpPr>
      <dsp:spPr>
        <a:xfrm>
          <a:off x="0" y="63832"/>
          <a:ext cx="5138056" cy="5516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18000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b="1" kern="1200"/>
            <a:t>Tekirdağ Barbaros Limanı 110 km</a:t>
          </a:r>
          <a:endParaRPr lang="tr-TR" sz="2300" kern="1200"/>
        </a:p>
      </dsp:txBody>
      <dsp:txXfrm>
        <a:off x="26930" y="90762"/>
        <a:ext cx="5084196" cy="497795"/>
      </dsp:txXfrm>
    </dsp:sp>
    <dsp:sp modelId="{6BCD3FF9-0063-4BAE-995B-A2C9435EA544}">
      <dsp:nvSpPr>
        <dsp:cNvPr id="0" name=""/>
        <dsp:cNvSpPr/>
      </dsp:nvSpPr>
      <dsp:spPr>
        <a:xfrm>
          <a:off x="0" y="681727"/>
          <a:ext cx="5138056" cy="55165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18000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b="1" kern="1200"/>
            <a:t>Kapıkule Sınır Kapısı 160 km</a:t>
          </a:r>
          <a:endParaRPr lang="tr-TR" sz="2300" kern="1200"/>
        </a:p>
      </dsp:txBody>
      <dsp:txXfrm>
        <a:off x="26930" y="708657"/>
        <a:ext cx="5084196" cy="497795"/>
      </dsp:txXfrm>
    </dsp:sp>
    <dsp:sp modelId="{6E0FF047-D0F9-472F-BFB2-1E3961D4EC1D}">
      <dsp:nvSpPr>
        <dsp:cNvPr id="0" name=""/>
        <dsp:cNvSpPr/>
      </dsp:nvSpPr>
      <dsp:spPr>
        <a:xfrm>
          <a:off x="0" y="1299622"/>
          <a:ext cx="5138056" cy="55165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18000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b="1" kern="1200"/>
            <a:t>1915 Çanakkale Köprüsü 120 km</a:t>
          </a:r>
          <a:endParaRPr lang="tr-TR" sz="2300" kern="1200"/>
        </a:p>
      </dsp:txBody>
      <dsp:txXfrm>
        <a:off x="26930" y="1326552"/>
        <a:ext cx="5084196" cy="497795"/>
      </dsp:txXfrm>
    </dsp:sp>
    <dsp:sp modelId="{84FB0FB9-A420-4B7B-8B3D-04BD573819AC}">
      <dsp:nvSpPr>
        <dsp:cNvPr id="0" name=""/>
        <dsp:cNvSpPr/>
      </dsp:nvSpPr>
      <dsp:spPr>
        <a:xfrm>
          <a:off x="0" y="1917517"/>
          <a:ext cx="5138056" cy="5516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18000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b="1" kern="1200"/>
            <a:t>Yavuz Sultan Selim Köprüsü 260 km</a:t>
          </a:r>
          <a:endParaRPr lang="tr-TR" sz="2300" kern="1200"/>
        </a:p>
      </dsp:txBody>
      <dsp:txXfrm>
        <a:off x="26930" y="1944447"/>
        <a:ext cx="5084196" cy="497795"/>
      </dsp:txXfrm>
    </dsp:sp>
    <dsp:sp modelId="{F8631683-0D16-4960-9291-DB6FF892CE47}">
      <dsp:nvSpPr>
        <dsp:cNvPr id="0" name=""/>
        <dsp:cNvSpPr/>
      </dsp:nvSpPr>
      <dsp:spPr>
        <a:xfrm>
          <a:off x="0" y="2535412"/>
          <a:ext cx="5138056" cy="55165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18000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b="1" kern="1200"/>
            <a:t>Çorlu Havalimanı 170 km</a:t>
          </a:r>
          <a:endParaRPr lang="tr-TR" sz="2300" kern="1200"/>
        </a:p>
      </dsp:txBody>
      <dsp:txXfrm>
        <a:off x="26930" y="2562342"/>
        <a:ext cx="5084196" cy="497795"/>
      </dsp:txXfrm>
    </dsp:sp>
    <dsp:sp modelId="{8E25707A-219C-4156-93B4-D9A0DD26DB93}">
      <dsp:nvSpPr>
        <dsp:cNvPr id="0" name=""/>
        <dsp:cNvSpPr/>
      </dsp:nvSpPr>
      <dsp:spPr>
        <a:xfrm>
          <a:off x="0" y="3153307"/>
          <a:ext cx="5138056" cy="5516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18000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b="1" kern="1200"/>
            <a:t>İstanbul Havalimanı 230 km</a:t>
          </a:r>
          <a:endParaRPr lang="tr-TR" sz="2300" kern="1200"/>
        </a:p>
      </dsp:txBody>
      <dsp:txXfrm>
        <a:off x="26930" y="3180237"/>
        <a:ext cx="5084196" cy="497795"/>
      </dsp:txXfrm>
    </dsp:sp>
    <dsp:sp modelId="{9EC00317-C533-4CC7-8BD9-5594468E5FAC}">
      <dsp:nvSpPr>
        <dsp:cNvPr id="0" name=""/>
        <dsp:cNvSpPr/>
      </dsp:nvSpPr>
      <dsp:spPr>
        <a:xfrm>
          <a:off x="0" y="3771202"/>
          <a:ext cx="5138056" cy="55165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18000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b="1" kern="1200"/>
            <a:t>İstanbul Edirne Hızlı Tren Hattı 170 km</a:t>
          </a:r>
          <a:endParaRPr lang="tr-TR" sz="2300" kern="1200"/>
        </a:p>
      </dsp:txBody>
      <dsp:txXfrm>
        <a:off x="26930" y="3798132"/>
        <a:ext cx="5084196" cy="497795"/>
      </dsp:txXfrm>
    </dsp:sp>
    <dsp:sp modelId="{2A4E48A6-4AE2-4F6D-9E64-B2E0F800A1DA}">
      <dsp:nvSpPr>
        <dsp:cNvPr id="0" name=""/>
        <dsp:cNvSpPr/>
      </dsp:nvSpPr>
      <dsp:spPr>
        <a:xfrm>
          <a:off x="0" y="4389097"/>
          <a:ext cx="5138056" cy="55165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18000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b="1" kern="1200"/>
            <a:t>Dedeağaç Havalimanı 40 km</a:t>
          </a:r>
          <a:endParaRPr lang="tr-TR" sz="2300" kern="1200"/>
        </a:p>
      </dsp:txBody>
      <dsp:txXfrm>
        <a:off x="26930" y="4416027"/>
        <a:ext cx="5084196" cy="497795"/>
      </dsp:txXfrm>
    </dsp:sp>
    <dsp:sp modelId="{9C2297D0-8F1C-4737-A7B6-4547D0D75224}">
      <dsp:nvSpPr>
        <dsp:cNvPr id="0" name=""/>
        <dsp:cNvSpPr/>
      </dsp:nvSpPr>
      <dsp:spPr>
        <a:xfrm>
          <a:off x="0" y="5006992"/>
          <a:ext cx="5138056" cy="5516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18000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b="1" kern="1200"/>
            <a:t>İpsala Sınır Kapısı 5 km</a:t>
          </a:r>
          <a:endParaRPr lang="tr-TR" sz="2300" kern="1200"/>
        </a:p>
      </dsp:txBody>
      <dsp:txXfrm>
        <a:off x="26930" y="5033922"/>
        <a:ext cx="5084196" cy="4977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66B27-A843-4EF6-B166-9C8EBEA6CFBD}">
      <dsp:nvSpPr>
        <dsp:cNvPr id="0" name=""/>
        <dsp:cNvSpPr/>
      </dsp:nvSpPr>
      <dsp:spPr>
        <a:xfrm>
          <a:off x="0" y="224805"/>
          <a:ext cx="4764279" cy="7435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18000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107 hektar imarlı kısım</a:t>
          </a:r>
          <a:endParaRPr lang="tr-TR" sz="3100" kern="1200"/>
        </a:p>
      </dsp:txBody>
      <dsp:txXfrm>
        <a:off x="36296" y="261101"/>
        <a:ext cx="4691687" cy="670943"/>
      </dsp:txXfrm>
    </dsp:sp>
    <dsp:sp modelId="{823836F0-C93B-410D-8393-BECD265EC152}">
      <dsp:nvSpPr>
        <dsp:cNvPr id="0" name=""/>
        <dsp:cNvSpPr/>
      </dsp:nvSpPr>
      <dsp:spPr>
        <a:xfrm>
          <a:off x="0" y="1057620"/>
          <a:ext cx="4764279" cy="74353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18000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664.550,93 m</a:t>
          </a:r>
          <a:r>
            <a:rPr lang="en-US" sz="3100" kern="1200" baseline="30000"/>
            <a:t>2</a:t>
          </a:r>
          <a:r>
            <a:rPr lang="en-US" sz="3100" kern="1200"/>
            <a:t> alana sahip </a:t>
          </a:r>
          <a:endParaRPr lang="tr-TR" sz="3100" kern="1200"/>
        </a:p>
      </dsp:txBody>
      <dsp:txXfrm>
        <a:off x="36296" y="1093916"/>
        <a:ext cx="4691687" cy="670943"/>
      </dsp:txXfrm>
    </dsp:sp>
    <dsp:sp modelId="{E5C35213-63DE-48AC-BD24-D1353EE38E27}">
      <dsp:nvSpPr>
        <dsp:cNvPr id="0" name=""/>
        <dsp:cNvSpPr/>
      </dsp:nvSpPr>
      <dsp:spPr>
        <a:xfrm>
          <a:off x="0" y="1890435"/>
          <a:ext cx="4764279" cy="74353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18000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42 </a:t>
          </a:r>
          <a:r>
            <a:rPr lang="tr-TR" sz="3100" kern="1200"/>
            <a:t>sanayi </a:t>
          </a:r>
          <a:r>
            <a:rPr lang="en-US" sz="3100" kern="1200"/>
            <a:t>parsel</a:t>
          </a:r>
          <a:r>
            <a:rPr lang="tr-TR" sz="3100" kern="1200"/>
            <a:t>i</a:t>
          </a:r>
        </a:p>
      </dsp:txBody>
      <dsp:txXfrm>
        <a:off x="36296" y="1926731"/>
        <a:ext cx="4691687" cy="670943"/>
      </dsp:txXfrm>
    </dsp:sp>
    <dsp:sp modelId="{8BFA0223-A5EC-4935-853C-166FDAF8FD25}">
      <dsp:nvSpPr>
        <dsp:cNvPr id="0" name=""/>
        <dsp:cNvSpPr/>
      </dsp:nvSpPr>
      <dsp:spPr>
        <a:xfrm>
          <a:off x="0" y="2723251"/>
          <a:ext cx="4764279" cy="74353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18000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Karma OSB</a:t>
          </a:r>
          <a:endParaRPr lang="tr-TR" sz="3100" kern="1200"/>
        </a:p>
      </dsp:txBody>
      <dsp:txXfrm>
        <a:off x="36296" y="2759547"/>
        <a:ext cx="4691687" cy="6709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07454-9E40-49B4-A734-9DFE899DFB7B}">
      <dsp:nvSpPr>
        <dsp:cNvPr id="0" name=""/>
        <dsp:cNvSpPr/>
      </dsp:nvSpPr>
      <dsp:spPr>
        <a:xfrm>
          <a:off x="0" y="37206"/>
          <a:ext cx="5878284" cy="6715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18000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 dirty="0"/>
            <a:t>- 1.500 dönüm genişleme alanı</a:t>
          </a:r>
        </a:p>
      </dsp:txBody>
      <dsp:txXfrm>
        <a:off x="32784" y="69990"/>
        <a:ext cx="5812716" cy="606012"/>
      </dsp:txXfrm>
    </dsp:sp>
    <dsp:sp modelId="{B229EF7B-B570-47E7-81D5-1E75B15879C9}">
      <dsp:nvSpPr>
        <dsp:cNvPr id="0" name=""/>
        <dsp:cNvSpPr/>
      </dsp:nvSpPr>
      <dsp:spPr>
        <a:xfrm>
          <a:off x="0" y="789427"/>
          <a:ext cx="5878284" cy="6715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18000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 dirty="0"/>
            <a:t>- 10.000 – 70.000 m</a:t>
          </a:r>
          <a:r>
            <a:rPr lang="tr-TR" sz="2800" kern="1200" baseline="30000" dirty="0"/>
            <a:t>2</a:t>
          </a:r>
          <a:r>
            <a:rPr lang="tr-TR" sz="2800" kern="1200" dirty="0"/>
            <a:t> parseller</a:t>
          </a:r>
        </a:p>
      </dsp:txBody>
      <dsp:txXfrm>
        <a:off x="32784" y="822211"/>
        <a:ext cx="5812716" cy="606012"/>
      </dsp:txXfrm>
    </dsp:sp>
    <dsp:sp modelId="{D09DF641-5299-4B92-B183-6D2C49C2376F}">
      <dsp:nvSpPr>
        <dsp:cNvPr id="0" name=""/>
        <dsp:cNvSpPr/>
      </dsp:nvSpPr>
      <dsp:spPr>
        <a:xfrm>
          <a:off x="0" y="1541647"/>
          <a:ext cx="5878284" cy="6715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18000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 dirty="0"/>
            <a:t>- 66 yeni parsel</a:t>
          </a:r>
        </a:p>
      </dsp:txBody>
      <dsp:txXfrm>
        <a:off x="32784" y="1574431"/>
        <a:ext cx="5812716" cy="606012"/>
      </dsp:txXfrm>
    </dsp:sp>
    <dsp:sp modelId="{83E20F03-EDB2-402E-B918-466C09ABF169}">
      <dsp:nvSpPr>
        <dsp:cNvPr id="0" name=""/>
        <dsp:cNvSpPr/>
      </dsp:nvSpPr>
      <dsp:spPr>
        <a:xfrm>
          <a:off x="0" y="2293867"/>
          <a:ext cx="5878284" cy="6715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18000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 dirty="0"/>
            <a:t>- Karma OSB</a:t>
          </a:r>
        </a:p>
      </dsp:txBody>
      <dsp:txXfrm>
        <a:off x="32784" y="2326651"/>
        <a:ext cx="5812716" cy="606012"/>
      </dsp:txXfrm>
    </dsp:sp>
    <dsp:sp modelId="{D44A2210-0090-4CFD-BB05-98F357276CE0}">
      <dsp:nvSpPr>
        <dsp:cNvPr id="0" name=""/>
        <dsp:cNvSpPr/>
      </dsp:nvSpPr>
      <dsp:spPr>
        <a:xfrm>
          <a:off x="0" y="3046087"/>
          <a:ext cx="5878284" cy="6715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18000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/>
            <a:t>- Sanayi arsası bedeli 3.250 TL/m</a:t>
          </a:r>
          <a:r>
            <a:rPr lang="tr-TR" sz="2800" kern="1200" baseline="30000"/>
            <a:t>2</a:t>
          </a:r>
          <a:endParaRPr lang="tr-TR" sz="2800" kern="1200"/>
        </a:p>
      </dsp:txBody>
      <dsp:txXfrm>
        <a:off x="32784" y="3078871"/>
        <a:ext cx="5812716" cy="6060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57CC6C-32F0-46D5-8377-3A7439841613}">
      <dsp:nvSpPr>
        <dsp:cNvPr id="0" name=""/>
        <dsp:cNvSpPr/>
      </dsp:nvSpPr>
      <dsp:spPr>
        <a:xfrm>
          <a:off x="0" y="168396"/>
          <a:ext cx="5322109" cy="4077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8000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Hamzabeyli Sınır Kapısına Uzaklığı (Bulgaristan)</a:t>
          </a:r>
          <a:r>
            <a:rPr lang="tr-TR" sz="1700" b="1" kern="1200"/>
            <a:t> 30 km</a:t>
          </a:r>
          <a:endParaRPr lang="tr-TR" sz="1700" kern="1200"/>
        </a:p>
      </dsp:txBody>
      <dsp:txXfrm>
        <a:off x="19904" y="188300"/>
        <a:ext cx="5282301" cy="367937"/>
      </dsp:txXfrm>
    </dsp:sp>
    <dsp:sp modelId="{03AF8443-CA77-4F16-A481-3E4AD18FFF27}">
      <dsp:nvSpPr>
        <dsp:cNvPr id="0" name=""/>
        <dsp:cNvSpPr/>
      </dsp:nvSpPr>
      <dsp:spPr>
        <a:xfrm>
          <a:off x="0" y="625101"/>
          <a:ext cx="5322109" cy="4077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8000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Tem Havsa Gişeleri Bağlantısı Süloğlu Üzerinden </a:t>
          </a:r>
          <a:r>
            <a:rPr lang="tr-TR" sz="1700" b="1" kern="1200"/>
            <a:t>30 km</a:t>
          </a:r>
          <a:endParaRPr lang="tr-TR" sz="1700" kern="1200"/>
        </a:p>
      </dsp:txBody>
      <dsp:txXfrm>
        <a:off x="19904" y="645005"/>
        <a:ext cx="5282301" cy="367937"/>
      </dsp:txXfrm>
    </dsp:sp>
    <dsp:sp modelId="{CC04EAE9-FE1F-4793-A595-A7DF9ADC4585}">
      <dsp:nvSpPr>
        <dsp:cNvPr id="0" name=""/>
        <dsp:cNvSpPr/>
      </dsp:nvSpPr>
      <dsp:spPr>
        <a:xfrm>
          <a:off x="0" y="1081806"/>
          <a:ext cx="5322109" cy="4077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8000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Edirne Şehir Merkezi Lalapaşa Üzerinden </a:t>
          </a:r>
          <a:r>
            <a:rPr lang="tr-TR" sz="1700" b="1" kern="1200"/>
            <a:t>35 km</a:t>
          </a:r>
          <a:endParaRPr lang="tr-TR" sz="1700" kern="1200"/>
        </a:p>
      </dsp:txBody>
      <dsp:txXfrm>
        <a:off x="19904" y="1101710"/>
        <a:ext cx="5282301" cy="367937"/>
      </dsp:txXfrm>
    </dsp:sp>
    <dsp:sp modelId="{EC86F52D-719D-4D50-B6D7-3C797794CA53}">
      <dsp:nvSpPr>
        <dsp:cNvPr id="0" name=""/>
        <dsp:cNvSpPr/>
      </dsp:nvSpPr>
      <dsp:spPr>
        <a:xfrm>
          <a:off x="0" y="1538511"/>
          <a:ext cx="5322109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8000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Edirne Demiryolu Bağlantısı </a:t>
          </a:r>
          <a:r>
            <a:rPr lang="tr-TR" sz="1700" b="1" kern="1200"/>
            <a:t>37 km</a:t>
          </a:r>
          <a:endParaRPr lang="tr-TR" sz="1700" kern="1200"/>
        </a:p>
      </dsp:txBody>
      <dsp:txXfrm>
        <a:off x="19904" y="1558415"/>
        <a:ext cx="5282301" cy="367937"/>
      </dsp:txXfrm>
    </dsp:sp>
    <dsp:sp modelId="{EE2AE75C-7504-400C-9DEE-3DD4383E74E0}">
      <dsp:nvSpPr>
        <dsp:cNvPr id="0" name=""/>
        <dsp:cNvSpPr/>
      </dsp:nvSpPr>
      <dsp:spPr>
        <a:xfrm>
          <a:off x="0" y="1995216"/>
          <a:ext cx="5322109" cy="40774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8000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Pazarkule Sınır kapısına uzaklığı (Yunanistan) </a:t>
          </a:r>
          <a:r>
            <a:rPr lang="tr-TR" sz="1700" b="1" kern="1200"/>
            <a:t>43 km</a:t>
          </a:r>
          <a:endParaRPr lang="tr-TR" sz="1700" kern="1200"/>
        </a:p>
      </dsp:txBody>
      <dsp:txXfrm>
        <a:off x="19904" y="2015120"/>
        <a:ext cx="5282301" cy="367937"/>
      </dsp:txXfrm>
    </dsp:sp>
    <dsp:sp modelId="{E20F597C-69F8-46AD-BBD4-D50096F49A7B}">
      <dsp:nvSpPr>
        <dsp:cNvPr id="0" name=""/>
        <dsp:cNvSpPr/>
      </dsp:nvSpPr>
      <dsp:spPr>
        <a:xfrm>
          <a:off x="0" y="2451921"/>
          <a:ext cx="5322109" cy="4077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8000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Kapıkule Sınır Kapısına uzaklığı (Bulgaristan) </a:t>
          </a:r>
          <a:r>
            <a:rPr lang="tr-TR" sz="1700" b="1" kern="1200"/>
            <a:t>54 km</a:t>
          </a:r>
          <a:endParaRPr lang="tr-TR" sz="1700" kern="1200"/>
        </a:p>
      </dsp:txBody>
      <dsp:txXfrm>
        <a:off x="19904" y="2471825"/>
        <a:ext cx="5282301" cy="367937"/>
      </dsp:txXfrm>
    </dsp:sp>
    <dsp:sp modelId="{9CB93D18-9CD9-464B-B1D2-32B9B7E8D8C7}">
      <dsp:nvSpPr>
        <dsp:cNvPr id="0" name=""/>
        <dsp:cNvSpPr/>
      </dsp:nvSpPr>
      <dsp:spPr>
        <a:xfrm>
          <a:off x="0" y="2908626"/>
          <a:ext cx="5322109" cy="4077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8000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İpsala Sınır kapısına uzaklığı (Yunanistan) </a:t>
          </a:r>
          <a:r>
            <a:rPr lang="tr-TR" sz="1700" b="1" kern="1200"/>
            <a:t>148 km</a:t>
          </a:r>
          <a:endParaRPr lang="tr-TR" sz="1700" kern="1200"/>
        </a:p>
      </dsp:txBody>
      <dsp:txXfrm>
        <a:off x="19904" y="2928530"/>
        <a:ext cx="5282301" cy="367937"/>
      </dsp:txXfrm>
    </dsp:sp>
    <dsp:sp modelId="{32C1A7AF-6116-4A48-8E5A-5B706FB15A24}">
      <dsp:nvSpPr>
        <dsp:cNvPr id="0" name=""/>
        <dsp:cNvSpPr/>
      </dsp:nvSpPr>
      <dsp:spPr>
        <a:xfrm>
          <a:off x="0" y="3365331"/>
          <a:ext cx="5322109" cy="4077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8000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Tekirdağ limanına</a:t>
          </a:r>
          <a:r>
            <a:rPr lang="tr-TR" sz="1700" b="1" kern="1200"/>
            <a:t> 150 km</a:t>
          </a:r>
          <a:endParaRPr lang="tr-TR" sz="1700" kern="1200"/>
        </a:p>
      </dsp:txBody>
      <dsp:txXfrm>
        <a:off x="19904" y="3385235"/>
        <a:ext cx="5282301" cy="367937"/>
      </dsp:txXfrm>
    </dsp:sp>
    <dsp:sp modelId="{BF4F4E88-AE53-43F6-B475-04FBD9DA66AE}">
      <dsp:nvSpPr>
        <dsp:cNvPr id="0" name=""/>
        <dsp:cNvSpPr/>
      </dsp:nvSpPr>
      <dsp:spPr>
        <a:xfrm>
          <a:off x="0" y="3822036"/>
          <a:ext cx="5322109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8000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Çorlu Hava Limanına uzaklığı </a:t>
          </a:r>
          <a:r>
            <a:rPr lang="tr-TR" sz="1700" b="1" kern="1200"/>
            <a:t>155 km</a:t>
          </a:r>
          <a:endParaRPr lang="tr-TR" sz="1700" kern="1200"/>
        </a:p>
      </dsp:txBody>
      <dsp:txXfrm>
        <a:off x="19904" y="3841940"/>
        <a:ext cx="5282301" cy="367937"/>
      </dsp:txXfrm>
    </dsp:sp>
    <dsp:sp modelId="{EB41F82E-2524-4AE9-B5B1-3B99212D27C4}">
      <dsp:nvSpPr>
        <dsp:cNvPr id="0" name=""/>
        <dsp:cNvSpPr/>
      </dsp:nvSpPr>
      <dsp:spPr>
        <a:xfrm>
          <a:off x="0" y="4278741"/>
          <a:ext cx="5322109" cy="40774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8000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İstanbul Hava Limanına uzaklığı </a:t>
          </a:r>
          <a:r>
            <a:rPr lang="tr-TR" sz="1700" b="1" kern="1200"/>
            <a:t>217 km</a:t>
          </a:r>
          <a:endParaRPr lang="tr-TR" sz="1700" kern="1200"/>
        </a:p>
      </dsp:txBody>
      <dsp:txXfrm>
        <a:off x="19904" y="4298645"/>
        <a:ext cx="5282301" cy="367937"/>
      </dsp:txXfrm>
    </dsp:sp>
    <dsp:sp modelId="{533952D4-F78E-4194-A194-28753C9430A4}">
      <dsp:nvSpPr>
        <dsp:cNvPr id="0" name=""/>
        <dsp:cNvSpPr/>
      </dsp:nvSpPr>
      <dsp:spPr>
        <a:xfrm>
          <a:off x="0" y="4735446"/>
          <a:ext cx="5322109" cy="4077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8000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Çanakkale Limanına</a:t>
          </a:r>
          <a:r>
            <a:rPr lang="tr-TR" sz="1700" b="1" kern="1200"/>
            <a:t> 249 km</a:t>
          </a:r>
          <a:endParaRPr lang="tr-TR" sz="1700" kern="1200"/>
        </a:p>
      </dsp:txBody>
      <dsp:txXfrm>
        <a:off x="19904" y="4755350"/>
        <a:ext cx="5282301" cy="367937"/>
      </dsp:txXfrm>
    </dsp:sp>
    <dsp:sp modelId="{5AF39F8D-0F3B-4C83-936A-481FF1DBD59B}">
      <dsp:nvSpPr>
        <dsp:cNvPr id="0" name=""/>
        <dsp:cNvSpPr/>
      </dsp:nvSpPr>
      <dsp:spPr>
        <a:xfrm>
          <a:off x="0" y="5192152"/>
          <a:ext cx="5322109" cy="4077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8000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İstanbul Haydarpaşa Limanına</a:t>
          </a:r>
          <a:r>
            <a:rPr lang="tr-TR" sz="1700" b="1" kern="1200"/>
            <a:t> 258 km</a:t>
          </a:r>
          <a:endParaRPr lang="tr-TR" sz="1700" kern="1200"/>
        </a:p>
      </dsp:txBody>
      <dsp:txXfrm>
        <a:off x="19904" y="5212056"/>
        <a:ext cx="5282301" cy="367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B85C3-A740-4D1C-9F75-EF469FBC48B4}" type="datetimeFigureOut">
              <a:rPr lang="tr-TR" smtClean="0"/>
              <a:t>6.03.2024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F75C7-6923-4001-BF36-3D3269CAAC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95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FF75C7-6923-4001-BF36-3D3269CAAC57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3146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FF75C7-6923-4001-BF36-3D3269CAAC57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3215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FF75C7-6923-4001-BF36-3D3269CAAC57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2702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FF75C7-6923-4001-BF36-3D3269CAAC57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740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FF75C7-6923-4001-BF36-3D3269CAAC57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2008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FF75C7-6923-4001-BF36-3D3269CAAC57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7580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C2F3E-A4A3-4A47-8A84-644F8074420E}" type="datetimeFigureOut">
              <a:rPr lang="tr-TR" smtClean="0"/>
              <a:t>6.03.2024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B277-3C31-46FD-9311-B6EB561B1B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1317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C2F3E-A4A3-4A47-8A84-644F8074420E}" type="datetimeFigureOut">
              <a:rPr lang="tr-TR" smtClean="0"/>
              <a:t>6.03.2024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B277-3C31-46FD-9311-B6EB561B1BFC}" type="slidenum">
              <a:rPr lang="tr-TR" smtClean="0"/>
              <a:t>‹#›</a:t>
            </a:fld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B02FAECD-4E86-8E94-414D-756F6A5061C9}"/>
              </a:ext>
            </a:extLst>
          </p:cNvPr>
          <p:cNvSpPr/>
          <p:nvPr userDrawn="1"/>
        </p:nvSpPr>
        <p:spPr>
          <a:xfrm>
            <a:off x="0" y="6327960"/>
            <a:ext cx="2316480" cy="530040"/>
          </a:xfrm>
          <a:prstGeom prst="rect">
            <a:avLst/>
          </a:prstGeom>
          <a:solidFill>
            <a:srgbClr val="F4E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7AE44EB5-D044-3C1E-BCC0-6584D497C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98" y="162594"/>
            <a:ext cx="880258" cy="69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81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C2F3E-A4A3-4A47-8A84-644F8074420E}" type="datetimeFigureOut">
              <a:rPr lang="tr-TR" smtClean="0"/>
              <a:t>6.03.2024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B277-3C31-46FD-9311-B6EB561B1BFC}" type="slidenum">
              <a:rPr lang="tr-TR" smtClean="0"/>
              <a:t>‹#›</a:t>
            </a:fld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4BA57DAC-A499-89FC-307E-4C5EB114BB6D}"/>
              </a:ext>
            </a:extLst>
          </p:cNvPr>
          <p:cNvSpPr/>
          <p:nvPr userDrawn="1"/>
        </p:nvSpPr>
        <p:spPr>
          <a:xfrm>
            <a:off x="0" y="6327960"/>
            <a:ext cx="2316480" cy="530040"/>
          </a:xfrm>
          <a:prstGeom prst="rect">
            <a:avLst/>
          </a:prstGeom>
          <a:solidFill>
            <a:srgbClr val="F4E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AD68394-C27B-1A7A-DFF1-A96EF9329E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98" y="162594"/>
            <a:ext cx="880258" cy="69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4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Asıl başlık stili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C2F3E-A4A3-4A47-8A84-644F8074420E}" type="datetimeFigureOut">
              <a:rPr lang="tr-TR" smtClean="0"/>
              <a:t>6.03.2024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B277-3C31-46FD-9311-B6EB561B1BFC}" type="slidenum">
              <a:rPr lang="tr-TR" smtClean="0"/>
              <a:t>‹#›</a:t>
            </a:fld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ED036272-95AF-1936-F0A5-F4BCEF73A785}"/>
              </a:ext>
            </a:extLst>
          </p:cNvPr>
          <p:cNvSpPr/>
          <p:nvPr userDrawn="1"/>
        </p:nvSpPr>
        <p:spPr>
          <a:xfrm>
            <a:off x="0" y="6327960"/>
            <a:ext cx="2316480" cy="530040"/>
          </a:xfrm>
          <a:prstGeom prst="rect">
            <a:avLst/>
          </a:prstGeom>
          <a:solidFill>
            <a:srgbClr val="F4E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21CAEA6C-C878-5D52-65F1-FE032FF73E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98" y="162594"/>
            <a:ext cx="880258" cy="69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81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C2F3E-A4A3-4A47-8A84-644F8074420E}" type="datetimeFigureOut">
              <a:rPr lang="tr-TR" smtClean="0"/>
              <a:t>6.03.2024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B277-3C31-46FD-9311-B6EB561B1BFC}" type="slidenum">
              <a:rPr lang="tr-TR" smtClean="0"/>
              <a:t>‹#›</a:t>
            </a:fld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69255F1C-4344-AF2E-1D99-EF3C329615E1}"/>
              </a:ext>
            </a:extLst>
          </p:cNvPr>
          <p:cNvSpPr/>
          <p:nvPr userDrawn="1"/>
        </p:nvSpPr>
        <p:spPr>
          <a:xfrm>
            <a:off x="0" y="6327960"/>
            <a:ext cx="2316480" cy="530040"/>
          </a:xfrm>
          <a:prstGeom prst="rect">
            <a:avLst/>
          </a:prstGeom>
          <a:solidFill>
            <a:srgbClr val="F4E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1691CF3B-7419-591B-9991-55505972B3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98" y="162594"/>
            <a:ext cx="880258" cy="69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3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C2F3E-A4A3-4A47-8A84-644F8074420E}" type="datetimeFigureOut">
              <a:rPr lang="tr-TR" smtClean="0"/>
              <a:t>6.03.2024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B277-3C31-46FD-9311-B6EB561B1BFC}" type="slidenum">
              <a:rPr lang="tr-TR" smtClean="0"/>
              <a:t>‹#›</a:t>
            </a:fld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B3E14DC6-BF2C-955A-75C0-5028D19AACBF}"/>
              </a:ext>
            </a:extLst>
          </p:cNvPr>
          <p:cNvSpPr/>
          <p:nvPr userDrawn="1"/>
        </p:nvSpPr>
        <p:spPr>
          <a:xfrm>
            <a:off x="0" y="6327960"/>
            <a:ext cx="2316480" cy="530040"/>
          </a:xfrm>
          <a:prstGeom prst="rect">
            <a:avLst/>
          </a:prstGeom>
          <a:solidFill>
            <a:srgbClr val="F4E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471AC243-D74F-4E21-9EED-D3C90D362A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98" y="162594"/>
            <a:ext cx="880258" cy="69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16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C2F3E-A4A3-4A47-8A84-644F8074420E}" type="datetimeFigureOut">
              <a:rPr lang="tr-TR" smtClean="0"/>
              <a:t>6.03.2024</a:t>
            </a:fld>
            <a:endParaRPr lang="tr-TR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B277-3C31-46FD-9311-B6EB561B1BFC}" type="slidenum">
              <a:rPr lang="tr-TR" smtClean="0"/>
              <a:t>‹#›</a:t>
            </a:fld>
            <a:endParaRPr lang="tr-TR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86F00426-E973-39BA-C934-DF32EA165215}"/>
              </a:ext>
            </a:extLst>
          </p:cNvPr>
          <p:cNvSpPr/>
          <p:nvPr userDrawn="1"/>
        </p:nvSpPr>
        <p:spPr>
          <a:xfrm>
            <a:off x="0" y="6327960"/>
            <a:ext cx="2316480" cy="530040"/>
          </a:xfrm>
          <a:prstGeom prst="rect">
            <a:avLst/>
          </a:prstGeom>
          <a:solidFill>
            <a:srgbClr val="F4E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04C12037-4D48-72D4-D304-F2DDFF6DAC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98" y="162594"/>
            <a:ext cx="880258" cy="69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06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C2F3E-A4A3-4A47-8A84-644F8074420E}" type="datetimeFigureOut">
              <a:rPr lang="tr-TR" smtClean="0"/>
              <a:t>6.03.2024</a:t>
            </a:fld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B277-3C31-46FD-9311-B6EB561B1BFC}" type="slidenum">
              <a:rPr lang="tr-TR" smtClean="0"/>
              <a:t>‹#›</a:t>
            </a:fld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263952AA-ABEC-AE6A-53C0-864BA20088AD}"/>
              </a:ext>
            </a:extLst>
          </p:cNvPr>
          <p:cNvSpPr/>
          <p:nvPr userDrawn="1"/>
        </p:nvSpPr>
        <p:spPr>
          <a:xfrm>
            <a:off x="0" y="6327960"/>
            <a:ext cx="2316480" cy="530040"/>
          </a:xfrm>
          <a:prstGeom prst="rect">
            <a:avLst/>
          </a:prstGeom>
          <a:solidFill>
            <a:srgbClr val="F4E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8A66ABC-4C5F-B116-9C2F-424309E105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98" y="162594"/>
            <a:ext cx="880258" cy="69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67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C2F3E-A4A3-4A47-8A84-644F8074420E}" type="datetimeFigureOut">
              <a:rPr lang="tr-TR" smtClean="0"/>
              <a:t>6.03.2024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B277-3C31-46FD-9311-B6EB561B1BFC}" type="slidenum">
              <a:rPr lang="tr-TR" smtClean="0"/>
              <a:t>‹#›</a:t>
            </a:fld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70E89631-D42E-57F4-2C49-38A799E620EE}"/>
              </a:ext>
            </a:extLst>
          </p:cNvPr>
          <p:cNvSpPr/>
          <p:nvPr userDrawn="1"/>
        </p:nvSpPr>
        <p:spPr>
          <a:xfrm>
            <a:off x="0" y="6327960"/>
            <a:ext cx="2316480" cy="530040"/>
          </a:xfrm>
          <a:prstGeom prst="rect">
            <a:avLst/>
          </a:prstGeom>
          <a:solidFill>
            <a:srgbClr val="F4E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D55AE86-B5EF-0147-899B-7CAB64942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98" y="162594"/>
            <a:ext cx="880258" cy="69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5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C2F3E-A4A3-4A47-8A84-644F8074420E}" type="datetimeFigureOut">
              <a:rPr lang="tr-TR" smtClean="0"/>
              <a:t>6.03.2024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B277-3C31-46FD-9311-B6EB561B1BFC}" type="slidenum">
              <a:rPr lang="tr-TR" smtClean="0"/>
              <a:t>‹#›</a:t>
            </a:fld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0528C73A-7F14-1B4D-3338-C1299B8812B1}"/>
              </a:ext>
            </a:extLst>
          </p:cNvPr>
          <p:cNvSpPr/>
          <p:nvPr userDrawn="1"/>
        </p:nvSpPr>
        <p:spPr>
          <a:xfrm>
            <a:off x="0" y="6327960"/>
            <a:ext cx="2316480" cy="530040"/>
          </a:xfrm>
          <a:prstGeom prst="rect">
            <a:avLst/>
          </a:prstGeom>
          <a:solidFill>
            <a:srgbClr val="F4E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B67C6DBF-F4D4-30B0-53A1-DAE473D36D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98" y="162594"/>
            <a:ext cx="880258" cy="69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38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C2F3E-A4A3-4A47-8A84-644F8074420E}" type="datetimeFigureOut">
              <a:rPr lang="tr-TR" smtClean="0"/>
              <a:t>6.03.2024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B277-3C31-46FD-9311-B6EB561B1BFC}" type="slidenum">
              <a:rPr lang="tr-TR" smtClean="0"/>
              <a:t>‹#›</a:t>
            </a:fld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C5149385-0F89-D8B7-06F6-432B5FA4CC20}"/>
              </a:ext>
            </a:extLst>
          </p:cNvPr>
          <p:cNvSpPr/>
          <p:nvPr userDrawn="1"/>
        </p:nvSpPr>
        <p:spPr>
          <a:xfrm>
            <a:off x="0" y="6327960"/>
            <a:ext cx="2316480" cy="530040"/>
          </a:xfrm>
          <a:prstGeom prst="rect">
            <a:avLst/>
          </a:prstGeom>
          <a:solidFill>
            <a:srgbClr val="F4E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8FC2D7A5-8FB0-BB2E-E73D-C95F002C9A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98" y="162594"/>
            <a:ext cx="880258" cy="69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7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C2F3E-A4A3-4A47-8A84-644F8074420E}" type="datetimeFigureOut">
              <a:rPr lang="tr-TR" smtClean="0"/>
              <a:t>6.03.2024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4B277-3C31-46FD-9311-B6EB561B1BFC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34BBA819-F043-47A5-BB8C-94D8B6FABDB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5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ufusu.com/ilce/meric_edirne-nufusu" TargetMode="External"/><Relationship Id="rId3" Type="http://schemas.openxmlformats.org/officeDocument/2006/relationships/hyperlink" Target="https://www.nufusu.com/ilce/merkez_edirne-nufusu" TargetMode="External"/><Relationship Id="rId7" Type="http://schemas.openxmlformats.org/officeDocument/2006/relationships/hyperlink" Target="https://www.nufusu.com/ilce/havsa_edirne-nufus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ufusu.com/ilce/ipsala_edirne-nufusu" TargetMode="External"/><Relationship Id="rId11" Type="http://schemas.openxmlformats.org/officeDocument/2006/relationships/hyperlink" Target="https://www.nufusu.com/ilce/lalapasa_edirne-nufusu" TargetMode="External"/><Relationship Id="rId5" Type="http://schemas.openxmlformats.org/officeDocument/2006/relationships/hyperlink" Target="https://www.nufusu.com/ilce/uzunkopru_edirne-nufusu" TargetMode="External"/><Relationship Id="rId10" Type="http://schemas.openxmlformats.org/officeDocument/2006/relationships/hyperlink" Target="https://www.nufusu.com/ilce/suloglu_edirne-nufusu" TargetMode="External"/><Relationship Id="rId4" Type="http://schemas.openxmlformats.org/officeDocument/2006/relationships/hyperlink" Target="https://www.nufusu.com/ilce/kesan_edirne-nufusu" TargetMode="External"/><Relationship Id="rId9" Type="http://schemas.openxmlformats.org/officeDocument/2006/relationships/hyperlink" Target="https://www.nufusu.com/ilce/enez_edirne-nufus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8B5D2EF-E688-44AB-C689-E6DFCDD68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214"/>
            <a:ext cx="12191238" cy="6857571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9DE01F81-FAA6-03CF-74A2-90EBC9F6D41F}"/>
              </a:ext>
            </a:extLst>
          </p:cNvPr>
          <p:cNvSpPr/>
          <p:nvPr/>
        </p:nvSpPr>
        <p:spPr>
          <a:xfrm>
            <a:off x="0" y="3989628"/>
            <a:ext cx="12192000" cy="15642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7000"/>
                </a:schemeClr>
              </a:gs>
              <a:gs pos="54000">
                <a:schemeClr val="tx1">
                  <a:lumMod val="95000"/>
                  <a:lumOff val="5000"/>
                  <a:alpha val="30000"/>
                </a:schemeClr>
              </a:gs>
              <a:gs pos="100000">
                <a:schemeClr val="tx1">
                  <a:alpha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aseline="-25000" dirty="0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FDB4F35D-525B-1C68-A8E9-127C05199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182" y="4064785"/>
            <a:ext cx="10846380" cy="1238735"/>
          </a:xfrm>
        </p:spPr>
        <p:txBody>
          <a:bodyPr>
            <a:noAutofit/>
          </a:bodyPr>
          <a:lstStyle/>
          <a:p>
            <a:r>
              <a:rPr lang="tr-T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EDİRNE ORGANİZE SANAYİ BÖLGELERİ</a:t>
            </a:r>
            <a:br>
              <a:rPr lang="tr-T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id="{7D110BFB-2328-398F-E819-90860392DA50}"/>
              </a:ext>
            </a:extLst>
          </p:cNvPr>
          <p:cNvGrpSpPr/>
          <p:nvPr/>
        </p:nvGrpSpPr>
        <p:grpSpPr>
          <a:xfrm>
            <a:off x="0" y="3846667"/>
            <a:ext cx="12191619" cy="143261"/>
            <a:chOff x="497205" y="4676775"/>
            <a:chExt cx="2074545" cy="121933"/>
          </a:xfrm>
        </p:grpSpPr>
        <p:sp>
          <p:nvSpPr>
            <p:cNvPr id="6" name="Dikdörtgen 5">
              <a:extLst>
                <a:ext uri="{FF2B5EF4-FFF2-40B4-BE49-F238E27FC236}">
                  <a16:creationId xmlns:a16="http://schemas.microsoft.com/office/drawing/2014/main" id="{06FB65B8-87C6-CD87-6ED3-6E731F53F328}"/>
                </a:ext>
              </a:extLst>
            </p:cNvPr>
            <p:cNvSpPr/>
            <p:nvPr/>
          </p:nvSpPr>
          <p:spPr>
            <a:xfrm>
              <a:off x="497205" y="4676775"/>
              <a:ext cx="342900" cy="121920"/>
            </a:xfrm>
            <a:prstGeom prst="rect">
              <a:avLst/>
            </a:prstGeom>
            <a:solidFill>
              <a:srgbClr val="EACB7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" name="Dikdörtgen 6">
              <a:extLst>
                <a:ext uri="{FF2B5EF4-FFF2-40B4-BE49-F238E27FC236}">
                  <a16:creationId xmlns:a16="http://schemas.microsoft.com/office/drawing/2014/main" id="{FEC622BF-BD93-1541-8EA8-4F07A1E406E0}"/>
                </a:ext>
              </a:extLst>
            </p:cNvPr>
            <p:cNvSpPr/>
            <p:nvPr/>
          </p:nvSpPr>
          <p:spPr>
            <a:xfrm>
              <a:off x="840105" y="4676788"/>
              <a:ext cx="497205" cy="121920"/>
            </a:xfrm>
            <a:prstGeom prst="rect">
              <a:avLst/>
            </a:prstGeom>
            <a:solidFill>
              <a:srgbClr val="C72428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8" name="Dikdörtgen 7">
              <a:extLst>
                <a:ext uri="{FF2B5EF4-FFF2-40B4-BE49-F238E27FC236}">
                  <a16:creationId xmlns:a16="http://schemas.microsoft.com/office/drawing/2014/main" id="{544E996F-CEAB-D99F-9BFC-B3F4FD6B6869}"/>
                </a:ext>
              </a:extLst>
            </p:cNvPr>
            <p:cNvSpPr/>
            <p:nvPr/>
          </p:nvSpPr>
          <p:spPr>
            <a:xfrm>
              <a:off x="1337310" y="4676775"/>
              <a:ext cx="464820" cy="121920"/>
            </a:xfrm>
            <a:prstGeom prst="rect">
              <a:avLst/>
            </a:prstGeom>
            <a:solidFill>
              <a:srgbClr val="FA8E4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9" name="Dikdörtgen 8">
              <a:extLst>
                <a:ext uri="{FF2B5EF4-FFF2-40B4-BE49-F238E27FC236}">
                  <a16:creationId xmlns:a16="http://schemas.microsoft.com/office/drawing/2014/main" id="{5181A630-35F1-E227-815D-6B33C13FED5F}"/>
                </a:ext>
              </a:extLst>
            </p:cNvPr>
            <p:cNvSpPr/>
            <p:nvPr/>
          </p:nvSpPr>
          <p:spPr>
            <a:xfrm>
              <a:off x="1802130" y="4676775"/>
              <a:ext cx="464820" cy="121920"/>
            </a:xfrm>
            <a:prstGeom prst="rect">
              <a:avLst/>
            </a:prstGeom>
            <a:solidFill>
              <a:srgbClr val="E6E2C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0" name="Dikdörtgen 9">
              <a:extLst>
                <a:ext uri="{FF2B5EF4-FFF2-40B4-BE49-F238E27FC236}">
                  <a16:creationId xmlns:a16="http://schemas.microsoft.com/office/drawing/2014/main" id="{0763BF35-B9CE-0444-96F2-D3F673FE81DC}"/>
                </a:ext>
              </a:extLst>
            </p:cNvPr>
            <p:cNvSpPr/>
            <p:nvPr/>
          </p:nvSpPr>
          <p:spPr>
            <a:xfrm>
              <a:off x="2266950" y="4676775"/>
              <a:ext cx="304800" cy="121920"/>
            </a:xfrm>
            <a:prstGeom prst="rect">
              <a:avLst/>
            </a:prstGeom>
            <a:solidFill>
              <a:srgbClr val="D5483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pic>
        <p:nvPicPr>
          <p:cNvPr id="11" name="Resim 10">
            <a:extLst>
              <a:ext uri="{FF2B5EF4-FFF2-40B4-BE49-F238E27FC236}">
                <a16:creationId xmlns:a16="http://schemas.microsoft.com/office/drawing/2014/main" id="{3F4F1033-CFE2-4D0B-8B00-AF98780E1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54" y="789161"/>
            <a:ext cx="3336587" cy="2641298"/>
          </a:xfrm>
          <a:prstGeom prst="rect">
            <a:avLst/>
          </a:prstGeom>
        </p:spPr>
      </p:pic>
      <p:grpSp>
        <p:nvGrpSpPr>
          <p:cNvPr id="12" name="Grup 11">
            <a:extLst>
              <a:ext uri="{FF2B5EF4-FFF2-40B4-BE49-F238E27FC236}">
                <a16:creationId xmlns:a16="http://schemas.microsoft.com/office/drawing/2014/main" id="{E8FDF520-A332-28DA-8300-7D338BD89318}"/>
              </a:ext>
            </a:extLst>
          </p:cNvPr>
          <p:cNvGrpSpPr/>
          <p:nvPr/>
        </p:nvGrpSpPr>
        <p:grpSpPr>
          <a:xfrm>
            <a:off x="0" y="5410589"/>
            <a:ext cx="12191619" cy="143261"/>
            <a:chOff x="497205" y="4676775"/>
            <a:chExt cx="2074545" cy="121933"/>
          </a:xfrm>
        </p:grpSpPr>
        <p:sp>
          <p:nvSpPr>
            <p:cNvPr id="13" name="Dikdörtgen 12">
              <a:extLst>
                <a:ext uri="{FF2B5EF4-FFF2-40B4-BE49-F238E27FC236}">
                  <a16:creationId xmlns:a16="http://schemas.microsoft.com/office/drawing/2014/main" id="{6E88B6A0-C192-CFBC-7F8A-F92AEF751FBC}"/>
                </a:ext>
              </a:extLst>
            </p:cNvPr>
            <p:cNvSpPr/>
            <p:nvPr/>
          </p:nvSpPr>
          <p:spPr>
            <a:xfrm>
              <a:off x="497205" y="4676775"/>
              <a:ext cx="342900" cy="121920"/>
            </a:xfrm>
            <a:prstGeom prst="rect">
              <a:avLst/>
            </a:prstGeom>
            <a:solidFill>
              <a:srgbClr val="EACB7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4" name="Dikdörtgen 13">
              <a:extLst>
                <a:ext uri="{FF2B5EF4-FFF2-40B4-BE49-F238E27FC236}">
                  <a16:creationId xmlns:a16="http://schemas.microsoft.com/office/drawing/2014/main" id="{E17ED563-EB19-DB58-F0B0-F70CD0A0E58F}"/>
                </a:ext>
              </a:extLst>
            </p:cNvPr>
            <p:cNvSpPr/>
            <p:nvPr/>
          </p:nvSpPr>
          <p:spPr>
            <a:xfrm>
              <a:off x="840105" y="4676788"/>
              <a:ext cx="497205" cy="121920"/>
            </a:xfrm>
            <a:prstGeom prst="rect">
              <a:avLst/>
            </a:prstGeom>
            <a:solidFill>
              <a:srgbClr val="C72428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15" name="Dikdörtgen 14">
              <a:extLst>
                <a:ext uri="{FF2B5EF4-FFF2-40B4-BE49-F238E27FC236}">
                  <a16:creationId xmlns:a16="http://schemas.microsoft.com/office/drawing/2014/main" id="{26351451-C23E-3713-AC44-3B48A50124BA}"/>
                </a:ext>
              </a:extLst>
            </p:cNvPr>
            <p:cNvSpPr/>
            <p:nvPr/>
          </p:nvSpPr>
          <p:spPr>
            <a:xfrm>
              <a:off x="1337310" y="4676775"/>
              <a:ext cx="464820" cy="121920"/>
            </a:xfrm>
            <a:prstGeom prst="rect">
              <a:avLst/>
            </a:prstGeom>
            <a:solidFill>
              <a:srgbClr val="FA8E4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16" name="Dikdörtgen 15">
              <a:extLst>
                <a:ext uri="{FF2B5EF4-FFF2-40B4-BE49-F238E27FC236}">
                  <a16:creationId xmlns:a16="http://schemas.microsoft.com/office/drawing/2014/main" id="{62168F42-92DD-1C98-01F9-F4EBFF844A61}"/>
                </a:ext>
              </a:extLst>
            </p:cNvPr>
            <p:cNvSpPr/>
            <p:nvPr/>
          </p:nvSpPr>
          <p:spPr>
            <a:xfrm>
              <a:off x="1802130" y="4676775"/>
              <a:ext cx="464820" cy="121920"/>
            </a:xfrm>
            <a:prstGeom prst="rect">
              <a:avLst/>
            </a:prstGeom>
            <a:solidFill>
              <a:srgbClr val="E6E2C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7" name="Dikdörtgen 16">
              <a:extLst>
                <a:ext uri="{FF2B5EF4-FFF2-40B4-BE49-F238E27FC236}">
                  <a16:creationId xmlns:a16="http://schemas.microsoft.com/office/drawing/2014/main" id="{238D5749-B1AD-79CA-152A-0C67E7D6021A}"/>
                </a:ext>
              </a:extLst>
            </p:cNvPr>
            <p:cNvSpPr/>
            <p:nvPr/>
          </p:nvSpPr>
          <p:spPr>
            <a:xfrm>
              <a:off x="2266950" y="4676775"/>
              <a:ext cx="304800" cy="121920"/>
            </a:xfrm>
            <a:prstGeom prst="rect">
              <a:avLst/>
            </a:prstGeom>
            <a:solidFill>
              <a:srgbClr val="D5483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4126715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harita, metin, atlas içeren bir resim&#10;&#10;Açıklama otomatik olarak oluşturuldu">
            <a:extLst>
              <a:ext uri="{FF2B5EF4-FFF2-40B4-BE49-F238E27FC236}">
                <a16:creationId xmlns:a16="http://schemas.microsoft.com/office/drawing/2014/main" id="{08C0915E-1EA1-865C-0DDE-9707DCD635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/>
          <a:stretch/>
        </p:blipFill>
        <p:spPr>
          <a:xfrm>
            <a:off x="0" y="0"/>
            <a:ext cx="9387069" cy="6889252"/>
          </a:xfrm>
          <a:prstGeom prst="rect">
            <a:avLst/>
          </a:prstGeom>
        </p:spPr>
      </p:pic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id="{2DDF4937-61E9-8920-ADC7-9CB5E8C2A7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7560346"/>
              </p:ext>
            </p:extLst>
          </p:nvPr>
        </p:nvGraphicFramePr>
        <p:xfrm>
          <a:off x="6818040" y="1103897"/>
          <a:ext cx="5138057" cy="5622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0718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5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C78A2FC-DD3C-ED18-6160-31F943E53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l="5670" r="6560" b="1"/>
          <a:stretch/>
        </p:blipFill>
        <p:spPr>
          <a:xfrm>
            <a:off x="187388" y="179108"/>
            <a:ext cx="11823637" cy="6499784"/>
          </a:xfrm>
          <a:prstGeom prst="rect">
            <a:avLst/>
          </a:prstGeom>
        </p:spPr>
      </p:pic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id="{145D4EDC-F30C-0877-BB92-DA56C7E27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148" y="562263"/>
            <a:ext cx="10696280" cy="93745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r-TR" sz="4000" dirty="0">
                <a:solidFill>
                  <a:schemeClr val="bg1"/>
                </a:solidFill>
                <a:highlight>
                  <a:srgbClr val="FF5050"/>
                </a:highlight>
              </a:rPr>
              <a:t>İpsala OSB yakınında konumlanan Modern TIR Garajı</a:t>
            </a:r>
          </a:p>
        </p:txBody>
      </p:sp>
    </p:spTree>
    <p:extLst>
      <p:ext uri="{BB962C8B-B14F-4D97-AF65-F5344CB8AC3E}">
        <p14:creationId xmlns:p14="http://schemas.microsoft.com/office/powerpoint/2010/main" val="1871913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dış mekan, gökyüzü, bulut, yol, karayolu içeren bir resim&#10;&#10;Açıklama otomatik olarak oluşturuldu">
            <a:extLst>
              <a:ext uri="{FF2B5EF4-FFF2-40B4-BE49-F238E27FC236}">
                <a16:creationId xmlns:a16="http://schemas.microsoft.com/office/drawing/2014/main" id="{93B72BB5-0FB9-6F41-F022-22413202F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7875" cy="6858000"/>
          </a:xfrm>
          <a:prstGeom prst="rect">
            <a:avLst/>
          </a:prstGeom>
        </p:spPr>
      </p:pic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id="{3CED8BC2-A248-3B16-952E-2E8943C134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9805899"/>
              </p:ext>
            </p:extLst>
          </p:nvPr>
        </p:nvGraphicFramePr>
        <p:xfrm>
          <a:off x="7187878" y="2686058"/>
          <a:ext cx="4764279" cy="3691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DF766CF0-AFA0-7253-B387-1CD373F7E9DF}"/>
              </a:ext>
            </a:extLst>
          </p:cNvPr>
          <p:cNvSpPr txBox="1"/>
          <p:nvPr/>
        </p:nvSpPr>
        <p:spPr>
          <a:xfrm>
            <a:off x="7187878" y="2058077"/>
            <a:ext cx="4611329" cy="814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ea typeface="+mj-ea"/>
                <a:cs typeface="+mj-cs"/>
              </a:rPr>
              <a:t>EDİRNE OSB (</a:t>
            </a:r>
            <a:r>
              <a:rPr lang="en-US" sz="3200" b="1" dirty="0" err="1">
                <a:ea typeface="+mj-ea"/>
                <a:cs typeface="+mj-cs"/>
              </a:rPr>
              <a:t>Mevcut</a:t>
            </a:r>
            <a:r>
              <a:rPr lang="en-US" sz="3200" b="1" dirty="0">
                <a:ea typeface="+mj-ea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44860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yagram 4">
            <a:extLst>
              <a:ext uri="{FF2B5EF4-FFF2-40B4-BE49-F238E27FC236}">
                <a16:creationId xmlns:a16="http://schemas.microsoft.com/office/drawing/2014/main" id="{FF73879A-F4CD-AF44-8D33-010199623F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6743564"/>
              </p:ext>
            </p:extLst>
          </p:nvPr>
        </p:nvGraphicFramePr>
        <p:xfrm>
          <a:off x="5920177" y="2477559"/>
          <a:ext cx="5878284" cy="3754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Resim 2">
            <a:extLst>
              <a:ext uri="{FF2B5EF4-FFF2-40B4-BE49-F238E27FC236}">
                <a16:creationId xmlns:a16="http://schemas.microsoft.com/office/drawing/2014/main" id="{8A68ADEC-F185-8B4B-7C43-C93D97E1F9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688" y="207264"/>
            <a:ext cx="5196959" cy="6496199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E8986459-74D9-4C79-DF3B-BD626117593B}"/>
              </a:ext>
            </a:extLst>
          </p:cNvPr>
          <p:cNvSpPr txBox="1"/>
          <p:nvPr/>
        </p:nvSpPr>
        <p:spPr>
          <a:xfrm>
            <a:off x="5920177" y="1788569"/>
            <a:ext cx="4321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/>
              <a:t>EDİRNE OSB - Genişleme</a:t>
            </a:r>
          </a:p>
        </p:txBody>
      </p:sp>
    </p:spTree>
    <p:extLst>
      <p:ext uri="{BB962C8B-B14F-4D97-AF65-F5344CB8AC3E}">
        <p14:creationId xmlns:p14="http://schemas.microsoft.com/office/powerpoint/2010/main" val="3776613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harita, metin, atlas içeren bir resim&#10;&#10;Açıklama otomatik olarak oluşturuldu">
            <a:extLst>
              <a:ext uri="{FF2B5EF4-FFF2-40B4-BE49-F238E27FC236}">
                <a16:creationId xmlns:a16="http://schemas.microsoft.com/office/drawing/2014/main" id="{DCA8A120-F60C-42EF-1866-85A7B6559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7875" cy="6858000"/>
          </a:xfrm>
          <a:prstGeom prst="rect">
            <a:avLst/>
          </a:prstGeom>
        </p:spPr>
      </p:pic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id="{1A127168-457F-D0B2-C71C-08FDD0D89A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9141531"/>
              </p:ext>
            </p:extLst>
          </p:nvPr>
        </p:nvGraphicFramePr>
        <p:xfrm>
          <a:off x="6574421" y="1002896"/>
          <a:ext cx="5322110" cy="5768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7280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816A32C-6E4E-141D-FD10-B95B0324F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2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dış mekan, ağaç, bina, ev içeren bir resim&#10;&#10;Açıklama otomatik olarak oluşturuldu">
            <a:extLst>
              <a:ext uri="{FF2B5EF4-FFF2-40B4-BE49-F238E27FC236}">
                <a16:creationId xmlns:a16="http://schemas.microsoft.com/office/drawing/2014/main" id="{ACCB0708-6061-FAD1-511A-B7C9595D80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7"/>
          <a:stretch/>
        </p:blipFill>
        <p:spPr>
          <a:xfrm>
            <a:off x="0" y="0"/>
            <a:ext cx="9980645" cy="6858000"/>
          </a:xfrm>
          <a:prstGeom prst="rect">
            <a:avLst/>
          </a:prstGeom>
        </p:spPr>
      </p:pic>
      <p:graphicFrame>
        <p:nvGraphicFramePr>
          <p:cNvPr id="5" name="İçerik Yer Tutucusu 3">
            <a:extLst>
              <a:ext uri="{FF2B5EF4-FFF2-40B4-BE49-F238E27FC236}">
                <a16:creationId xmlns:a16="http://schemas.microsoft.com/office/drawing/2014/main" id="{5FBF19D3-BEB5-A418-549F-7ED6864FE8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994240"/>
              </p:ext>
            </p:extLst>
          </p:nvPr>
        </p:nvGraphicFramePr>
        <p:xfrm>
          <a:off x="8102145" y="1116947"/>
          <a:ext cx="3964131" cy="2861649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321377">
                  <a:extLst>
                    <a:ext uri="{9D8B030D-6E8A-4147-A177-3AD203B41FA5}">
                      <a16:colId xmlns:a16="http://schemas.microsoft.com/office/drawing/2014/main" val="1397217957"/>
                    </a:ext>
                  </a:extLst>
                </a:gridCol>
                <a:gridCol w="1321377">
                  <a:extLst>
                    <a:ext uri="{9D8B030D-6E8A-4147-A177-3AD203B41FA5}">
                      <a16:colId xmlns:a16="http://schemas.microsoft.com/office/drawing/2014/main" val="1662199869"/>
                    </a:ext>
                  </a:extLst>
                </a:gridCol>
                <a:gridCol w="1321377">
                  <a:extLst>
                    <a:ext uri="{9D8B030D-6E8A-4147-A177-3AD203B41FA5}">
                      <a16:colId xmlns:a16="http://schemas.microsoft.com/office/drawing/2014/main" val="1723695709"/>
                    </a:ext>
                  </a:extLst>
                </a:gridCol>
              </a:tblGrid>
              <a:tr h="256109"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>
                          <a:effectLst/>
                        </a:rPr>
                        <a:t>Yıl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>
                          <a:effectLst/>
                        </a:rPr>
                        <a:t>Edirne Nüfusu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>
                          <a:effectLst/>
                        </a:rPr>
                        <a:t>Nüfus Yoğunluğu</a:t>
                      </a:r>
                    </a:p>
                  </a:txBody>
                  <a:tcPr marL="47194" marR="47194" marT="23597" marB="23597" anchor="ctr"/>
                </a:tc>
                <a:extLst>
                  <a:ext uri="{0D108BD9-81ED-4DB2-BD59-A6C34878D82A}">
                    <a16:rowId xmlns:a16="http://schemas.microsoft.com/office/drawing/2014/main" val="1976806015"/>
                  </a:ext>
                </a:extLst>
              </a:tr>
              <a:tr h="256109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effectLst/>
                        </a:rPr>
                        <a:t>2023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effectLst/>
                        </a:rPr>
                        <a:t>419.913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effectLst/>
                        </a:rPr>
                        <a:t>69 /km</a:t>
                      </a:r>
                      <a:r>
                        <a:rPr lang="tr-TR" sz="1400" baseline="30000" dirty="0">
                          <a:effectLst/>
                        </a:rPr>
                        <a:t>2</a:t>
                      </a:r>
                      <a:endParaRPr lang="tr-TR" sz="1400" dirty="0">
                        <a:effectLst/>
                      </a:endParaRPr>
                    </a:p>
                  </a:txBody>
                  <a:tcPr marL="47194" marR="47194" marT="23597" marB="23597" anchor="ctr"/>
                </a:tc>
                <a:extLst>
                  <a:ext uri="{0D108BD9-81ED-4DB2-BD59-A6C34878D82A}">
                    <a16:rowId xmlns:a16="http://schemas.microsoft.com/office/drawing/2014/main" val="3106834454"/>
                  </a:ext>
                </a:extLst>
              </a:tr>
              <a:tr h="256109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effectLst/>
                        </a:rPr>
                        <a:t>2022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>
                          <a:effectLst/>
                        </a:rPr>
                        <a:t>414.714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effectLst/>
                        </a:rPr>
                        <a:t>68 /km</a:t>
                      </a:r>
                      <a:r>
                        <a:rPr lang="tr-TR" sz="1400" baseline="30000" dirty="0">
                          <a:effectLst/>
                        </a:rPr>
                        <a:t>2</a:t>
                      </a:r>
                      <a:endParaRPr lang="tr-TR" sz="1400" dirty="0">
                        <a:effectLst/>
                      </a:endParaRPr>
                    </a:p>
                  </a:txBody>
                  <a:tcPr marL="47194" marR="47194" marT="23597" marB="23597" anchor="ctr"/>
                </a:tc>
                <a:extLst>
                  <a:ext uri="{0D108BD9-81ED-4DB2-BD59-A6C34878D82A}">
                    <a16:rowId xmlns:a16="http://schemas.microsoft.com/office/drawing/2014/main" val="350445430"/>
                  </a:ext>
                </a:extLst>
              </a:tr>
              <a:tr h="256109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effectLst/>
                        </a:rPr>
                        <a:t>2021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effectLst/>
                        </a:rPr>
                        <a:t>412.115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effectLst/>
                        </a:rPr>
                        <a:t>67 /km</a:t>
                      </a:r>
                      <a:r>
                        <a:rPr lang="tr-TR" sz="1400" baseline="30000" dirty="0">
                          <a:effectLst/>
                        </a:rPr>
                        <a:t>2</a:t>
                      </a:r>
                      <a:endParaRPr lang="tr-TR" sz="1400" dirty="0">
                        <a:effectLst/>
                      </a:endParaRPr>
                    </a:p>
                  </a:txBody>
                  <a:tcPr marL="47194" marR="47194" marT="23597" marB="23597" anchor="ctr"/>
                </a:tc>
                <a:extLst>
                  <a:ext uri="{0D108BD9-81ED-4DB2-BD59-A6C34878D82A}">
                    <a16:rowId xmlns:a16="http://schemas.microsoft.com/office/drawing/2014/main" val="2250555354"/>
                  </a:ext>
                </a:extLst>
              </a:tr>
              <a:tr h="256109">
                <a:tc>
                  <a:txBody>
                    <a:bodyPr/>
                    <a:lstStyle/>
                    <a:p>
                      <a:pPr algn="ctr"/>
                      <a:r>
                        <a:rPr lang="tr-TR" sz="1400">
                          <a:effectLst/>
                        </a:rPr>
                        <a:t>2020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effectLst/>
                        </a:rPr>
                        <a:t>407.763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effectLst/>
                        </a:rPr>
                        <a:t>67 /km</a:t>
                      </a:r>
                      <a:r>
                        <a:rPr lang="tr-TR" sz="1400" baseline="30000" dirty="0">
                          <a:effectLst/>
                        </a:rPr>
                        <a:t>2</a:t>
                      </a:r>
                      <a:endParaRPr lang="tr-TR" sz="1400" dirty="0">
                        <a:effectLst/>
                      </a:endParaRPr>
                    </a:p>
                  </a:txBody>
                  <a:tcPr marL="47194" marR="47194" marT="23597" marB="23597" anchor="ctr"/>
                </a:tc>
                <a:extLst>
                  <a:ext uri="{0D108BD9-81ED-4DB2-BD59-A6C34878D82A}">
                    <a16:rowId xmlns:a16="http://schemas.microsoft.com/office/drawing/2014/main" val="1028875007"/>
                  </a:ext>
                </a:extLst>
              </a:tr>
              <a:tr h="256109">
                <a:tc>
                  <a:txBody>
                    <a:bodyPr/>
                    <a:lstStyle/>
                    <a:p>
                      <a:pPr algn="ctr"/>
                      <a:r>
                        <a:rPr lang="tr-TR" sz="1400">
                          <a:effectLst/>
                        </a:rPr>
                        <a:t>2019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>
                          <a:effectLst/>
                        </a:rPr>
                        <a:t>413.903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effectLst/>
                        </a:rPr>
                        <a:t>68 /km</a:t>
                      </a:r>
                      <a:r>
                        <a:rPr lang="tr-TR" sz="1400" baseline="30000" dirty="0">
                          <a:effectLst/>
                        </a:rPr>
                        <a:t>2</a:t>
                      </a:r>
                      <a:endParaRPr lang="tr-TR" sz="1400" dirty="0">
                        <a:effectLst/>
                      </a:endParaRPr>
                    </a:p>
                  </a:txBody>
                  <a:tcPr marL="47194" marR="47194" marT="23597" marB="23597" anchor="ctr"/>
                </a:tc>
                <a:extLst>
                  <a:ext uri="{0D108BD9-81ED-4DB2-BD59-A6C34878D82A}">
                    <a16:rowId xmlns:a16="http://schemas.microsoft.com/office/drawing/2014/main" val="1729332865"/>
                  </a:ext>
                </a:extLst>
              </a:tr>
              <a:tr h="256109">
                <a:tc>
                  <a:txBody>
                    <a:bodyPr/>
                    <a:lstStyle/>
                    <a:p>
                      <a:pPr algn="ctr"/>
                      <a:r>
                        <a:rPr lang="tr-TR" sz="1400">
                          <a:effectLst/>
                        </a:rPr>
                        <a:t>2018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effectLst/>
                        </a:rPr>
                        <a:t>411.528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effectLst/>
                        </a:rPr>
                        <a:t>67 /km</a:t>
                      </a:r>
                      <a:r>
                        <a:rPr lang="tr-TR" sz="1400" baseline="30000" dirty="0">
                          <a:effectLst/>
                        </a:rPr>
                        <a:t>2</a:t>
                      </a:r>
                      <a:endParaRPr lang="tr-TR" sz="1400" dirty="0">
                        <a:effectLst/>
                      </a:endParaRPr>
                    </a:p>
                  </a:txBody>
                  <a:tcPr marL="47194" marR="47194" marT="23597" marB="23597" anchor="ctr"/>
                </a:tc>
                <a:extLst>
                  <a:ext uri="{0D108BD9-81ED-4DB2-BD59-A6C34878D82A}">
                    <a16:rowId xmlns:a16="http://schemas.microsoft.com/office/drawing/2014/main" val="1538581800"/>
                  </a:ext>
                </a:extLst>
              </a:tr>
              <a:tr h="256109">
                <a:tc>
                  <a:txBody>
                    <a:bodyPr/>
                    <a:lstStyle/>
                    <a:p>
                      <a:pPr algn="ctr"/>
                      <a:r>
                        <a:rPr lang="tr-TR" sz="1400">
                          <a:effectLst/>
                        </a:rPr>
                        <a:t>2017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>
                          <a:effectLst/>
                        </a:rPr>
                        <a:t>406.855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effectLst/>
                        </a:rPr>
                        <a:t>66 /km</a:t>
                      </a:r>
                      <a:r>
                        <a:rPr lang="tr-TR" sz="1400" baseline="30000" dirty="0">
                          <a:effectLst/>
                        </a:rPr>
                        <a:t>2</a:t>
                      </a:r>
                      <a:endParaRPr lang="tr-TR" sz="1400" dirty="0">
                        <a:effectLst/>
                      </a:endParaRPr>
                    </a:p>
                  </a:txBody>
                  <a:tcPr marL="47194" marR="47194" marT="23597" marB="23597" anchor="ctr"/>
                </a:tc>
                <a:extLst>
                  <a:ext uri="{0D108BD9-81ED-4DB2-BD59-A6C34878D82A}">
                    <a16:rowId xmlns:a16="http://schemas.microsoft.com/office/drawing/2014/main" val="2703861787"/>
                  </a:ext>
                </a:extLst>
              </a:tr>
              <a:tr h="256109">
                <a:tc>
                  <a:txBody>
                    <a:bodyPr/>
                    <a:lstStyle/>
                    <a:p>
                      <a:pPr algn="ctr"/>
                      <a:r>
                        <a:rPr lang="tr-TR" sz="1400">
                          <a:effectLst/>
                        </a:rPr>
                        <a:t>2016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>
                          <a:effectLst/>
                        </a:rPr>
                        <a:t>401.701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effectLst/>
                        </a:rPr>
                        <a:t>66 /km</a:t>
                      </a:r>
                      <a:r>
                        <a:rPr lang="tr-TR" sz="1400" baseline="30000" dirty="0">
                          <a:effectLst/>
                        </a:rPr>
                        <a:t>2</a:t>
                      </a:r>
                      <a:endParaRPr lang="tr-TR" sz="1400" dirty="0">
                        <a:effectLst/>
                      </a:endParaRPr>
                    </a:p>
                  </a:txBody>
                  <a:tcPr marL="47194" marR="47194" marT="23597" marB="23597" anchor="ctr"/>
                </a:tc>
                <a:extLst>
                  <a:ext uri="{0D108BD9-81ED-4DB2-BD59-A6C34878D82A}">
                    <a16:rowId xmlns:a16="http://schemas.microsoft.com/office/drawing/2014/main" val="3734809781"/>
                  </a:ext>
                </a:extLst>
              </a:tr>
              <a:tr h="256109">
                <a:tc>
                  <a:txBody>
                    <a:bodyPr/>
                    <a:lstStyle/>
                    <a:p>
                      <a:pPr algn="ctr"/>
                      <a:r>
                        <a:rPr lang="tr-TR" sz="1400">
                          <a:effectLst/>
                        </a:rPr>
                        <a:t>2015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>
                          <a:effectLst/>
                        </a:rPr>
                        <a:t>402.537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effectLst/>
                        </a:rPr>
                        <a:t>66 /km</a:t>
                      </a:r>
                      <a:r>
                        <a:rPr lang="tr-TR" sz="1400" baseline="30000" dirty="0">
                          <a:effectLst/>
                        </a:rPr>
                        <a:t>2</a:t>
                      </a:r>
                      <a:endParaRPr lang="tr-TR" sz="1400" dirty="0">
                        <a:effectLst/>
                      </a:endParaRPr>
                    </a:p>
                  </a:txBody>
                  <a:tcPr marL="47194" marR="47194" marT="23597" marB="23597" anchor="ctr"/>
                </a:tc>
                <a:extLst>
                  <a:ext uri="{0D108BD9-81ED-4DB2-BD59-A6C34878D82A}">
                    <a16:rowId xmlns:a16="http://schemas.microsoft.com/office/drawing/2014/main" val="1604583631"/>
                  </a:ext>
                </a:extLst>
              </a:tr>
              <a:tr h="256109">
                <a:tc>
                  <a:txBody>
                    <a:bodyPr/>
                    <a:lstStyle/>
                    <a:p>
                      <a:pPr algn="ctr"/>
                      <a:r>
                        <a:rPr lang="tr-TR" sz="1400">
                          <a:effectLst/>
                        </a:rPr>
                        <a:t>2014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>
                          <a:effectLst/>
                        </a:rPr>
                        <a:t>400.280</a:t>
                      </a:r>
                    </a:p>
                  </a:txBody>
                  <a:tcPr marL="47194" marR="47194" marT="23597" marB="23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effectLst/>
                        </a:rPr>
                        <a:t>65 /km</a:t>
                      </a:r>
                      <a:r>
                        <a:rPr lang="tr-TR" sz="1400" baseline="30000" dirty="0">
                          <a:effectLst/>
                        </a:rPr>
                        <a:t>2</a:t>
                      </a:r>
                      <a:endParaRPr lang="tr-TR" sz="1400" dirty="0">
                        <a:effectLst/>
                      </a:endParaRPr>
                    </a:p>
                  </a:txBody>
                  <a:tcPr marL="47194" marR="47194" marT="23597" marB="23597" anchor="ctr"/>
                </a:tc>
                <a:extLst>
                  <a:ext uri="{0D108BD9-81ED-4DB2-BD59-A6C34878D82A}">
                    <a16:rowId xmlns:a16="http://schemas.microsoft.com/office/drawing/2014/main" val="3926738546"/>
                  </a:ext>
                </a:extLst>
              </a:tr>
            </a:tbl>
          </a:graphicData>
        </a:graphic>
      </p:graphicFrame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E603692E-E545-C9F6-A996-BEA0F6C23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048173"/>
              </p:ext>
            </p:extLst>
          </p:nvPr>
        </p:nvGraphicFramePr>
        <p:xfrm>
          <a:off x="8102145" y="4073031"/>
          <a:ext cx="3962340" cy="268366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933980">
                  <a:extLst>
                    <a:ext uri="{9D8B030D-6E8A-4147-A177-3AD203B41FA5}">
                      <a16:colId xmlns:a16="http://schemas.microsoft.com/office/drawing/2014/main" val="95962256"/>
                    </a:ext>
                  </a:extLst>
                </a:gridCol>
                <a:gridCol w="933980">
                  <a:extLst>
                    <a:ext uri="{9D8B030D-6E8A-4147-A177-3AD203B41FA5}">
                      <a16:colId xmlns:a16="http://schemas.microsoft.com/office/drawing/2014/main" val="124788701"/>
                    </a:ext>
                  </a:extLst>
                </a:gridCol>
                <a:gridCol w="1047190">
                  <a:extLst>
                    <a:ext uri="{9D8B030D-6E8A-4147-A177-3AD203B41FA5}">
                      <a16:colId xmlns:a16="http://schemas.microsoft.com/office/drawing/2014/main" val="1280779596"/>
                    </a:ext>
                  </a:extLst>
                </a:gridCol>
                <a:gridCol w="1047190">
                  <a:extLst>
                    <a:ext uri="{9D8B030D-6E8A-4147-A177-3AD203B41FA5}">
                      <a16:colId xmlns:a16="http://schemas.microsoft.com/office/drawing/2014/main" val="3986171067"/>
                    </a:ext>
                  </a:extLst>
                </a:gridCol>
              </a:tblGrid>
              <a:tr h="41790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>
                          <a:effectLst/>
                        </a:rPr>
                        <a:t>Yıl</a:t>
                      </a:r>
                      <a:endParaRPr lang="tr-TR" sz="1400" b="1" i="0" u="none" strike="noStrike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>
                          <a:effectLst/>
                        </a:rPr>
                        <a:t>Yaş Grubu</a:t>
                      </a:r>
                      <a:endParaRPr lang="tr-TR" sz="1400" b="1" i="0" u="none" strike="noStrike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>
                          <a:effectLst/>
                        </a:rPr>
                        <a:t>Nüfus</a:t>
                      </a:r>
                      <a:endParaRPr lang="tr-TR" sz="1400" b="1" i="0" u="none" strike="noStrike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>
                          <a:effectLst/>
                        </a:rPr>
                        <a:t>Nüfus Yüzdesi</a:t>
                      </a:r>
                      <a:endParaRPr lang="tr-TR" sz="1400" b="1" i="0" u="none" strike="noStrike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6686243"/>
                  </a:ext>
                </a:extLst>
              </a:tr>
              <a:tr h="226576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</a:rPr>
                        <a:t>2023</a:t>
                      </a:r>
                      <a:endParaRPr lang="tr-TR" sz="1400" b="0" i="0" u="none" strike="noStrike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</a:rPr>
                        <a:t>0-19 Yaş</a:t>
                      </a:r>
                      <a:endParaRPr lang="tr-TR" sz="1400" b="0" i="0" u="none" strike="noStrike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86.543</a:t>
                      </a:r>
                      <a:endParaRPr lang="tr-TR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20,61%</a:t>
                      </a:r>
                      <a:endParaRPr lang="tr-TR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026037"/>
                  </a:ext>
                </a:extLst>
              </a:tr>
              <a:tr h="2265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</a:rPr>
                        <a:t>20-24 Yaş</a:t>
                      </a:r>
                      <a:endParaRPr lang="tr-TR" sz="1400" b="0" i="0" u="none" strike="noStrike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33.205</a:t>
                      </a:r>
                      <a:endParaRPr lang="tr-TR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</a:rPr>
                        <a:t>7,91%</a:t>
                      </a:r>
                      <a:endParaRPr lang="tr-TR" sz="1400" b="0" i="0" u="none" strike="noStrike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76316659"/>
                  </a:ext>
                </a:extLst>
              </a:tr>
              <a:tr h="2265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25-29 Yaş</a:t>
                      </a:r>
                      <a:endParaRPr lang="tr-TR" sz="14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</a:rPr>
                        <a:t>28.309</a:t>
                      </a:r>
                      <a:endParaRPr lang="tr-TR" sz="1400" b="0" i="0" u="none" strike="noStrike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6,74%</a:t>
                      </a:r>
                      <a:endParaRPr lang="tr-TR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50934403"/>
                  </a:ext>
                </a:extLst>
              </a:tr>
              <a:tr h="2265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30-34 Yaş</a:t>
                      </a:r>
                      <a:endParaRPr lang="tr-TR" sz="14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</a:rPr>
                        <a:t>27.492</a:t>
                      </a:r>
                      <a:endParaRPr lang="tr-TR" sz="1400" b="0" i="0" u="none" strike="noStrike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6,55%</a:t>
                      </a:r>
                      <a:endParaRPr lang="tr-TR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0356893"/>
                  </a:ext>
                </a:extLst>
              </a:tr>
              <a:tr h="2265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35-39 Yaş</a:t>
                      </a:r>
                      <a:endParaRPr lang="tr-TR" sz="14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</a:rPr>
                        <a:t>27.919</a:t>
                      </a:r>
                      <a:endParaRPr lang="tr-TR" sz="1400" b="0" i="0" u="none" strike="noStrike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6,65%</a:t>
                      </a:r>
                      <a:endParaRPr lang="tr-TR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5033583"/>
                  </a:ext>
                </a:extLst>
              </a:tr>
              <a:tr h="2265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40-44 Yaş</a:t>
                      </a:r>
                      <a:endParaRPr lang="tr-TR" sz="14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29.911</a:t>
                      </a:r>
                      <a:endParaRPr lang="tr-TR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</a:rPr>
                        <a:t>7,12%</a:t>
                      </a:r>
                      <a:endParaRPr lang="tr-TR" sz="1400" b="0" i="0" u="none" strike="noStrike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6920413"/>
                  </a:ext>
                </a:extLst>
              </a:tr>
              <a:tr h="2265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45-49 Yaş</a:t>
                      </a:r>
                      <a:endParaRPr lang="tr-TR" sz="14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29.397</a:t>
                      </a:r>
                      <a:endParaRPr lang="tr-TR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</a:rPr>
                        <a:t>7,00%</a:t>
                      </a:r>
                      <a:endParaRPr lang="tr-TR" sz="1400" b="0" i="0" u="none" strike="noStrike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9458340"/>
                  </a:ext>
                </a:extLst>
              </a:tr>
              <a:tr h="2265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50-54 Yaş</a:t>
                      </a:r>
                      <a:endParaRPr lang="tr-TR" sz="14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27.772</a:t>
                      </a:r>
                      <a:endParaRPr lang="tr-TR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</a:rPr>
                        <a:t>6,61%</a:t>
                      </a:r>
                      <a:endParaRPr lang="tr-TR" sz="1400" b="0" i="0" u="none" strike="noStrike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33394265"/>
                  </a:ext>
                </a:extLst>
              </a:tr>
              <a:tr h="2265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55-59 Yaş</a:t>
                      </a:r>
                      <a:endParaRPr lang="tr-TR" sz="14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29.711</a:t>
                      </a:r>
                      <a:endParaRPr lang="tr-TR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</a:rPr>
                        <a:t>7,08%</a:t>
                      </a:r>
                      <a:endParaRPr lang="tr-TR" sz="1400" b="0" i="0" u="none" strike="noStrike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8866150"/>
                  </a:ext>
                </a:extLst>
              </a:tr>
              <a:tr h="2265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60-+</a:t>
                      </a:r>
                      <a:endParaRPr lang="tr-TR" sz="14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99.654</a:t>
                      </a:r>
                      <a:endParaRPr lang="tr-TR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</a:rPr>
                        <a:t>23,74%</a:t>
                      </a:r>
                      <a:endParaRPr lang="tr-TR" sz="1400" b="0" i="0" u="none" strike="noStrike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0183441"/>
                  </a:ext>
                </a:extLst>
              </a:tr>
            </a:tbl>
          </a:graphicData>
        </a:graphic>
      </p:graphicFrame>
      <p:sp>
        <p:nvSpPr>
          <p:cNvPr id="10" name="Dikdörtgen 9">
            <a:extLst>
              <a:ext uri="{FF2B5EF4-FFF2-40B4-BE49-F238E27FC236}">
                <a16:creationId xmlns:a16="http://schemas.microsoft.com/office/drawing/2014/main" id="{A3BBFED4-32B8-0375-674D-6150B635D809}"/>
              </a:ext>
            </a:extLst>
          </p:cNvPr>
          <p:cNvSpPr/>
          <p:nvPr/>
        </p:nvSpPr>
        <p:spPr>
          <a:xfrm>
            <a:off x="2677827" y="5952614"/>
            <a:ext cx="2939200" cy="550507"/>
          </a:xfrm>
          <a:prstGeom prst="rect">
            <a:avLst/>
          </a:prstGeom>
          <a:solidFill>
            <a:srgbClr val="F2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34B09CBC-7565-7B3B-0AC2-3216CA9085D4}"/>
              </a:ext>
            </a:extLst>
          </p:cNvPr>
          <p:cNvSpPr txBox="1">
            <a:spLocks/>
          </p:cNvSpPr>
          <p:nvPr/>
        </p:nvSpPr>
        <p:spPr>
          <a:xfrm>
            <a:off x="2724482" y="6073594"/>
            <a:ext cx="2939200" cy="784406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Yüzölçümü 6.119 km</a:t>
            </a:r>
            <a:r>
              <a:rPr lang="tr-TR" sz="3200" b="1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tr-TR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br>
              <a:rPr lang="tr-TR" sz="2800" b="1" dirty="0"/>
            </a:br>
            <a:r>
              <a:rPr lang="tr-TR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7490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4DF3270E-5513-9651-B933-EAE17CECF0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901242"/>
              </p:ext>
            </p:extLst>
          </p:nvPr>
        </p:nvGraphicFramePr>
        <p:xfrm>
          <a:off x="643466" y="1232602"/>
          <a:ext cx="10905068" cy="5366833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559943">
                  <a:extLst>
                    <a:ext uri="{9D8B030D-6E8A-4147-A177-3AD203B41FA5}">
                      <a16:colId xmlns:a16="http://schemas.microsoft.com/office/drawing/2014/main" val="3484400123"/>
                    </a:ext>
                  </a:extLst>
                </a:gridCol>
                <a:gridCol w="1829602">
                  <a:extLst>
                    <a:ext uri="{9D8B030D-6E8A-4147-A177-3AD203B41FA5}">
                      <a16:colId xmlns:a16="http://schemas.microsoft.com/office/drawing/2014/main" val="174524869"/>
                    </a:ext>
                  </a:extLst>
                </a:gridCol>
                <a:gridCol w="1829602">
                  <a:extLst>
                    <a:ext uri="{9D8B030D-6E8A-4147-A177-3AD203B41FA5}">
                      <a16:colId xmlns:a16="http://schemas.microsoft.com/office/drawing/2014/main" val="480592514"/>
                    </a:ext>
                  </a:extLst>
                </a:gridCol>
                <a:gridCol w="1866420">
                  <a:extLst>
                    <a:ext uri="{9D8B030D-6E8A-4147-A177-3AD203B41FA5}">
                      <a16:colId xmlns:a16="http://schemas.microsoft.com/office/drawing/2014/main" val="3373918850"/>
                    </a:ext>
                  </a:extLst>
                </a:gridCol>
                <a:gridCol w="1883812">
                  <a:extLst>
                    <a:ext uri="{9D8B030D-6E8A-4147-A177-3AD203B41FA5}">
                      <a16:colId xmlns:a16="http://schemas.microsoft.com/office/drawing/2014/main" val="1256547083"/>
                    </a:ext>
                  </a:extLst>
                </a:gridCol>
                <a:gridCol w="1935689">
                  <a:extLst>
                    <a:ext uri="{9D8B030D-6E8A-4147-A177-3AD203B41FA5}">
                      <a16:colId xmlns:a16="http://schemas.microsoft.com/office/drawing/2014/main" val="3745766788"/>
                    </a:ext>
                  </a:extLst>
                </a:gridCol>
              </a:tblGrid>
              <a:tr h="829420">
                <a:tc>
                  <a:txBody>
                    <a:bodyPr/>
                    <a:lstStyle/>
                    <a:p>
                      <a:pPr algn="l"/>
                      <a:r>
                        <a:rPr lang="tr-TR" sz="2100">
                          <a:effectLst/>
                        </a:rPr>
                        <a:t>Yıl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100">
                          <a:effectLst/>
                        </a:rPr>
                        <a:t>İlçe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100" dirty="0">
                          <a:effectLst/>
                        </a:rPr>
                        <a:t>İlçe Nüfusu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100">
                          <a:effectLst/>
                        </a:rPr>
                        <a:t>Erkek Nüfusu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100">
                          <a:effectLst/>
                        </a:rPr>
                        <a:t>Kadın Nüfusu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100">
                          <a:effectLst/>
                        </a:rPr>
                        <a:t>Nüfus Yüzdesi</a:t>
                      </a:r>
                    </a:p>
                  </a:txBody>
                  <a:tcPr marL="135526" marR="135526" marT="67763" marB="67763" anchor="ctr"/>
                </a:tc>
                <a:extLst>
                  <a:ext uri="{0D108BD9-81ED-4DB2-BD59-A6C34878D82A}">
                    <a16:rowId xmlns:a16="http://schemas.microsoft.com/office/drawing/2014/main" val="2999966275"/>
                  </a:ext>
                </a:extLst>
              </a:tr>
              <a:tr h="504157">
                <a:tc>
                  <a:txBody>
                    <a:bodyPr/>
                    <a:lstStyle/>
                    <a:p>
                      <a:r>
                        <a:rPr lang="tr-TR" sz="2100" dirty="0">
                          <a:effectLst/>
                        </a:rPr>
                        <a:t>2023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 u="none" strike="noStrike">
                          <a:solidFill>
                            <a:srgbClr val="0066CC"/>
                          </a:solidFill>
                          <a:effectLst/>
                          <a:hlinkClick r:id="rId3" tooltip="Merkez Nüfusu"/>
                        </a:rPr>
                        <a:t>Merkez</a:t>
                      </a:r>
                      <a:endParaRPr lang="tr-TR" sz="2100">
                        <a:effectLst/>
                      </a:endParaRP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 b="1">
                          <a:effectLst/>
                        </a:rPr>
                        <a:t>194.991</a:t>
                      </a:r>
                      <a:endParaRPr lang="tr-TR" sz="2100">
                        <a:effectLst/>
                      </a:endParaRP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96.958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98.033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% 46,44</a:t>
                      </a:r>
                    </a:p>
                  </a:txBody>
                  <a:tcPr marL="135526" marR="135526" marT="67763" marB="67763" anchor="ctr"/>
                </a:tc>
                <a:extLst>
                  <a:ext uri="{0D108BD9-81ED-4DB2-BD59-A6C34878D82A}">
                    <a16:rowId xmlns:a16="http://schemas.microsoft.com/office/drawing/2014/main" val="669980951"/>
                  </a:ext>
                </a:extLst>
              </a:tr>
              <a:tr h="504157">
                <a:tc>
                  <a:txBody>
                    <a:bodyPr/>
                    <a:lstStyle/>
                    <a:p>
                      <a:r>
                        <a:rPr lang="tr-TR" sz="2100" dirty="0">
                          <a:effectLst/>
                        </a:rPr>
                        <a:t>2023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 u="none" strike="noStrike">
                          <a:solidFill>
                            <a:srgbClr val="0066CC"/>
                          </a:solidFill>
                          <a:effectLst/>
                          <a:hlinkClick r:id="rId4" tooltip="Keşan Nüfusu"/>
                        </a:rPr>
                        <a:t>Keşan</a:t>
                      </a:r>
                      <a:endParaRPr lang="tr-TR" sz="2100">
                        <a:effectLst/>
                      </a:endParaRP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 b="1">
                          <a:effectLst/>
                        </a:rPr>
                        <a:t>84.846</a:t>
                      </a:r>
                      <a:endParaRPr lang="tr-TR" sz="2100">
                        <a:effectLst/>
                      </a:endParaRP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42.387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42.459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% 20,21</a:t>
                      </a:r>
                    </a:p>
                  </a:txBody>
                  <a:tcPr marL="135526" marR="135526" marT="67763" marB="67763" anchor="ctr"/>
                </a:tc>
                <a:extLst>
                  <a:ext uri="{0D108BD9-81ED-4DB2-BD59-A6C34878D82A}">
                    <a16:rowId xmlns:a16="http://schemas.microsoft.com/office/drawing/2014/main" val="938486875"/>
                  </a:ext>
                </a:extLst>
              </a:tr>
              <a:tr h="504157">
                <a:tc>
                  <a:txBody>
                    <a:bodyPr/>
                    <a:lstStyle/>
                    <a:p>
                      <a:r>
                        <a:rPr lang="tr-TR" sz="2100" dirty="0">
                          <a:effectLst/>
                        </a:rPr>
                        <a:t>2023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 u="none" strike="noStrike">
                          <a:solidFill>
                            <a:srgbClr val="0066CC"/>
                          </a:solidFill>
                          <a:effectLst/>
                          <a:hlinkClick r:id="rId5" tooltip="Uzunköprü Nüfusu"/>
                        </a:rPr>
                        <a:t>Uzunköprü</a:t>
                      </a:r>
                      <a:endParaRPr lang="tr-TR" sz="2100">
                        <a:effectLst/>
                      </a:endParaRP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 b="1">
                          <a:effectLst/>
                        </a:rPr>
                        <a:t>59.719</a:t>
                      </a:r>
                      <a:endParaRPr lang="tr-TR" sz="2100">
                        <a:effectLst/>
                      </a:endParaRP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29.731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29.988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% 14,22</a:t>
                      </a:r>
                    </a:p>
                  </a:txBody>
                  <a:tcPr marL="135526" marR="135526" marT="67763" marB="67763" anchor="ctr"/>
                </a:tc>
                <a:extLst>
                  <a:ext uri="{0D108BD9-81ED-4DB2-BD59-A6C34878D82A}">
                    <a16:rowId xmlns:a16="http://schemas.microsoft.com/office/drawing/2014/main" val="1348644771"/>
                  </a:ext>
                </a:extLst>
              </a:tr>
              <a:tr h="504157">
                <a:tc>
                  <a:txBody>
                    <a:bodyPr/>
                    <a:lstStyle/>
                    <a:p>
                      <a:r>
                        <a:rPr lang="tr-TR" sz="2100" dirty="0">
                          <a:effectLst/>
                        </a:rPr>
                        <a:t>2023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 u="none" strike="noStrike">
                          <a:solidFill>
                            <a:srgbClr val="0066CC"/>
                          </a:solidFill>
                          <a:effectLst/>
                          <a:hlinkClick r:id="rId6" tooltip="İpsala Nüfusu"/>
                        </a:rPr>
                        <a:t>İpsala</a:t>
                      </a:r>
                      <a:endParaRPr lang="tr-TR" sz="2100">
                        <a:effectLst/>
                      </a:endParaRP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 b="1">
                          <a:effectLst/>
                        </a:rPr>
                        <a:t>26.155</a:t>
                      </a:r>
                      <a:endParaRPr lang="tr-TR" sz="2100">
                        <a:effectLst/>
                      </a:endParaRP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 dirty="0">
                          <a:effectLst/>
                        </a:rPr>
                        <a:t>13.543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12.612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% 6,23</a:t>
                      </a:r>
                    </a:p>
                  </a:txBody>
                  <a:tcPr marL="135526" marR="135526" marT="67763" marB="67763" anchor="ctr"/>
                </a:tc>
                <a:extLst>
                  <a:ext uri="{0D108BD9-81ED-4DB2-BD59-A6C34878D82A}">
                    <a16:rowId xmlns:a16="http://schemas.microsoft.com/office/drawing/2014/main" val="3604865209"/>
                  </a:ext>
                </a:extLst>
              </a:tr>
              <a:tr h="504157"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2023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 u="none" strike="noStrike">
                          <a:solidFill>
                            <a:srgbClr val="0066CC"/>
                          </a:solidFill>
                          <a:effectLst/>
                          <a:hlinkClick r:id="rId7" tooltip="Havsa Nüfusu"/>
                        </a:rPr>
                        <a:t>Havsa</a:t>
                      </a:r>
                      <a:endParaRPr lang="tr-TR" sz="2100">
                        <a:effectLst/>
                      </a:endParaRP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 b="1">
                          <a:effectLst/>
                        </a:rPr>
                        <a:t>18.077</a:t>
                      </a:r>
                      <a:endParaRPr lang="tr-TR" sz="2100">
                        <a:effectLst/>
                      </a:endParaRP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9.117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8.960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% 4,30</a:t>
                      </a:r>
                    </a:p>
                  </a:txBody>
                  <a:tcPr marL="135526" marR="135526" marT="67763" marB="67763" anchor="ctr"/>
                </a:tc>
                <a:extLst>
                  <a:ext uri="{0D108BD9-81ED-4DB2-BD59-A6C34878D82A}">
                    <a16:rowId xmlns:a16="http://schemas.microsoft.com/office/drawing/2014/main" val="1917626516"/>
                  </a:ext>
                </a:extLst>
              </a:tr>
              <a:tr h="504157">
                <a:tc>
                  <a:txBody>
                    <a:bodyPr/>
                    <a:lstStyle/>
                    <a:p>
                      <a:r>
                        <a:rPr lang="tr-TR" sz="2100" dirty="0">
                          <a:effectLst/>
                        </a:rPr>
                        <a:t>2023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 u="none" strike="noStrike">
                          <a:solidFill>
                            <a:srgbClr val="0066CC"/>
                          </a:solidFill>
                          <a:effectLst/>
                          <a:hlinkClick r:id="rId8" tooltip="Meriç Nüfusu"/>
                        </a:rPr>
                        <a:t>Meriç</a:t>
                      </a:r>
                      <a:endParaRPr lang="tr-TR" sz="2100">
                        <a:effectLst/>
                      </a:endParaRP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 b="1">
                          <a:effectLst/>
                        </a:rPr>
                        <a:t>12.897</a:t>
                      </a:r>
                      <a:endParaRPr lang="tr-TR" sz="2100">
                        <a:effectLst/>
                      </a:endParaRP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6.602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6.295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% 3,07</a:t>
                      </a:r>
                    </a:p>
                  </a:txBody>
                  <a:tcPr marL="135526" marR="135526" marT="67763" marB="67763" anchor="ctr"/>
                </a:tc>
                <a:extLst>
                  <a:ext uri="{0D108BD9-81ED-4DB2-BD59-A6C34878D82A}">
                    <a16:rowId xmlns:a16="http://schemas.microsoft.com/office/drawing/2014/main" val="4099710782"/>
                  </a:ext>
                </a:extLst>
              </a:tr>
              <a:tr h="504157">
                <a:tc>
                  <a:txBody>
                    <a:bodyPr/>
                    <a:lstStyle/>
                    <a:p>
                      <a:r>
                        <a:rPr lang="tr-TR" sz="2100" dirty="0">
                          <a:effectLst/>
                        </a:rPr>
                        <a:t>2023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 u="none" strike="noStrike">
                          <a:solidFill>
                            <a:srgbClr val="0066CC"/>
                          </a:solidFill>
                          <a:effectLst/>
                          <a:hlinkClick r:id="rId9" tooltip="Enez Nüfusu"/>
                        </a:rPr>
                        <a:t>Enez</a:t>
                      </a:r>
                      <a:endParaRPr lang="tr-TR" sz="2100">
                        <a:effectLst/>
                      </a:endParaRP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 b="1">
                          <a:effectLst/>
                        </a:rPr>
                        <a:t>10.625</a:t>
                      </a:r>
                      <a:endParaRPr lang="tr-TR" sz="2100">
                        <a:effectLst/>
                      </a:endParaRP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5.448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5.177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% 2,53</a:t>
                      </a:r>
                    </a:p>
                  </a:txBody>
                  <a:tcPr marL="135526" marR="135526" marT="67763" marB="67763" anchor="ctr"/>
                </a:tc>
                <a:extLst>
                  <a:ext uri="{0D108BD9-81ED-4DB2-BD59-A6C34878D82A}">
                    <a16:rowId xmlns:a16="http://schemas.microsoft.com/office/drawing/2014/main" val="1066425089"/>
                  </a:ext>
                </a:extLst>
              </a:tr>
              <a:tr h="504157">
                <a:tc>
                  <a:txBody>
                    <a:bodyPr/>
                    <a:lstStyle/>
                    <a:p>
                      <a:r>
                        <a:rPr lang="tr-TR" sz="2100" dirty="0">
                          <a:effectLst/>
                        </a:rPr>
                        <a:t>2023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 u="none" strike="noStrike">
                          <a:solidFill>
                            <a:srgbClr val="0066CC"/>
                          </a:solidFill>
                          <a:effectLst/>
                          <a:hlinkClick r:id="rId10" tooltip="Süloğlu Nüfusu"/>
                        </a:rPr>
                        <a:t>Süloğlu</a:t>
                      </a:r>
                      <a:endParaRPr lang="tr-TR" sz="2100">
                        <a:effectLst/>
                      </a:endParaRP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 b="1">
                          <a:effectLst/>
                        </a:rPr>
                        <a:t>6.405</a:t>
                      </a:r>
                      <a:endParaRPr lang="tr-TR" sz="2100">
                        <a:effectLst/>
                      </a:endParaRP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3.539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2.866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% 1,53</a:t>
                      </a:r>
                    </a:p>
                  </a:txBody>
                  <a:tcPr marL="135526" marR="135526" marT="67763" marB="67763" anchor="ctr"/>
                </a:tc>
                <a:extLst>
                  <a:ext uri="{0D108BD9-81ED-4DB2-BD59-A6C34878D82A}">
                    <a16:rowId xmlns:a16="http://schemas.microsoft.com/office/drawing/2014/main" val="2814681876"/>
                  </a:ext>
                </a:extLst>
              </a:tr>
              <a:tr h="504157">
                <a:tc>
                  <a:txBody>
                    <a:bodyPr/>
                    <a:lstStyle/>
                    <a:p>
                      <a:r>
                        <a:rPr lang="tr-TR" sz="2100" dirty="0">
                          <a:effectLst/>
                        </a:rPr>
                        <a:t>2023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 u="none" strike="noStrike" dirty="0">
                          <a:solidFill>
                            <a:srgbClr val="0066CC"/>
                          </a:solidFill>
                          <a:effectLst/>
                          <a:hlinkClick r:id="rId11" tooltip="Lalapaşa Nüfusu"/>
                        </a:rPr>
                        <a:t>Lalapaşa</a:t>
                      </a:r>
                      <a:endParaRPr lang="tr-TR" sz="2100" dirty="0">
                        <a:effectLst/>
                      </a:endParaRP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 b="1" dirty="0">
                          <a:effectLst/>
                        </a:rPr>
                        <a:t>6.198</a:t>
                      </a:r>
                      <a:endParaRPr lang="tr-TR" sz="2100" dirty="0">
                        <a:effectLst/>
                      </a:endParaRP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3.328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>
                          <a:effectLst/>
                        </a:rPr>
                        <a:t>2.870</a:t>
                      </a:r>
                    </a:p>
                  </a:txBody>
                  <a:tcPr marL="135526" marR="135526" marT="67763" marB="67763" anchor="ctr"/>
                </a:tc>
                <a:tc>
                  <a:txBody>
                    <a:bodyPr/>
                    <a:lstStyle/>
                    <a:p>
                      <a:r>
                        <a:rPr lang="tr-TR" sz="2100" dirty="0">
                          <a:effectLst/>
                        </a:rPr>
                        <a:t>% 1,48</a:t>
                      </a:r>
                    </a:p>
                  </a:txBody>
                  <a:tcPr marL="135526" marR="135526" marT="67763" marB="67763" anchor="ctr"/>
                </a:tc>
                <a:extLst>
                  <a:ext uri="{0D108BD9-81ED-4DB2-BD59-A6C34878D82A}">
                    <a16:rowId xmlns:a16="http://schemas.microsoft.com/office/drawing/2014/main" val="108870072"/>
                  </a:ext>
                </a:extLst>
              </a:tr>
            </a:tbl>
          </a:graphicData>
        </a:graphic>
      </p:graphicFrame>
      <p:sp>
        <p:nvSpPr>
          <p:cNvPr id="7" name="Metin kutusu 6">
            <a:extLst>
              <a:ext uri="{FF2B5EF4-FFF2-40B4-BE49-F238E27FC236}">
                <a16:creationId xmlns:a16="http://schemas.microsoft.com/office/drawing/2014/main" id="{A768BF6C-4406-66DF-C31E-D3CBA993D613}"/>
              </a:ext>
            </a:extLst>
          </p:cNvPr>
          <p:cNvSpPr txBox="1"/>
          <p:nvPr/>
        </p:nvSpPr>
        <p:spPr>
          <a:xfrm>
            <a:off x="643466" y="534449"/>
            <a:ext cx="673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İLÇELERE GÖRE NÜFUS DAĞILIMI</a:t>
            </a:r>
          </a:p>
        </p:txBody>
      </p:sp>
    </p:spTree>
    <p:extLst>
      <p:ext uri="{BB962C8B-B14F-4D97-AF65-F5344CB8AC3E}">
        <p14:creationId xmlns:p14="http://schemas.microsoft.com/office/powerpoint/2010/main" val="183631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2D658B5-A51B-A005-39A1-565D0FB5D047}"/>
              </a:ext>
            </a:extLst>
          </p:cNvPr>
          <p:cNvSpPr txBox="1">
            <a:spLocks/>
          </p:cNvSpPr>
          <p:nvPr/>
        </p:nvSpPr>
        <p:spPr>
          <a:xfrm>
            <a:off x="5054860" y="1707502"/>
            <a:ext cx="6423040" cy="945937"/>
          </a:xfrm>
          <a:prstGeom prst="rect">
            <a:avLst/>
          </a:prstGeom>
        </p:spPr>
        <p:txBody>
          <a:bodyPr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b="1" dirty="0">
                <a:latin typeface="+mn-lt"/>
              </a:rPr>
              <a:t>EDİRNE ORGANİZE SANAYİ BÖLGELERİ</a:t>
            </a:r>
          </a:p>
        </p:txBody>
      </p:sp>
      <p:pic>
        <p:nvPicPr>
          <p:cNvPr id="3" name="İçerik Yer Tutucusu 4">
            <a:extLst>
              <a:ext uri="{FF2B5EF4-FFF2-40B4-BE49-F238E27FC236}">
                <a16:creationId xmlns:a16="http://schemas.microsoft.com/office/drawing/2014/main" id="{907201D3-45B3-0457-30EC-2CC7B4D62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77" r="-2" b="4890"/>
          <a:stretch/>
        </p:blipFill>
        <p:spPr>
          <a:xfrm>
            <a:off x="1" y="-30659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Ok: Sol 5">
            <a:extLst>
              <a:ext uri="{FF2B5EF4-FFF2-40B4-BE49-F238E27FC236}">
                <a16:creationId xmlns:a16="http://schemas.microsoft.com/office/drawing/2014/main" id="{CE403A7C-C2CA-12F3-CF6C-AFAE82F7BAEA}"/>
              </a:ext>
            </a:extLst>
          </p:cNvPr>
          <p:cNvSpPr/>
          <p:nvPr/>
        </p:nvSpPr>
        <p:spPr>
          <a:xfrm>
            <a:off x="4027457" y="774441"/>
            <a:ext cx="824461" cy="569204"/>
          </a:xfrm>
          <a:prstGeom prst="leftArrow">
            <a:avLst/>
          </a:prstGeom>
          <a:solidFill>
            <a:srgbClr val="FF5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Sol 6">
            <a:extLst>
              <a:ext uri="{FF2B5EF4-FFF2-40B4-BE49-F238E27FC236}">
                <a16:creationId xmlns:a16="http://schemas.microsoft.com/office/drawing/2014/main" id="{10958FB5-B877-02CB-5398-672BCE939CF9}"/>
              </a:ext>
            </a:extLst>
          </p:cNvPr>
          <p:cNvSpPr/>
          <p:nvPr/>
        </p:nvSpPr>
        <p:spPr>
          <a:xfrm>
            <a:off x="2677628" y="5274907"/>
            <a:ext cx="824461" cy="569204"/>
          </a:xfrm>
          <a:prstGeom prst="leftArrow">
            <a:avLst/>
          </a:prstGeom>
          <a:solidFill>
            <a:srgbClr val="FF5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1" name="Diyagram 10">
            <a:extLst>
              <a:ext uri="{FF2B5EF4-FFF2-40B4-BE49-F238E27FC236}">
                <a16:creationId xmlns:a16="http://schemas.microsoft.com/office/drawing/2014/main" id="{3F1A926B-D276-611F-7F55-8B189D5CE2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0871095"/>
              </p:ext>
            </p:extLst>
          </p:nvPr>
        </p:nvGraphicFramePr>
        <p:xfrm>
          <a:off x="5054860" y="3167610"/>
          <a:ext cx="6423040" cy="2676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Ok: Sol 11">
            <a:extLst>
              <a:ext uri="{FF2B5EF4-FFF2-40B4-BE49-F238E27FC236}">
                <a16:creationId xmlns:a16="http://schemas.microsoft.com/office/drawing/2014/main" id="{C689EA3F-E1A2-8B0C-29AF-283311C803E5}"/>
              </a:ext>
            </a:extLst>
          </p:cNvPr>
          <p:cNvSpPr/>
          <p:nvPr/>
        </p:nvSpPr>
        <p:spPr>
          <a:xfrm>
            <a:off x="1916442" y="4438262"/>
            <a:ext cx="824461" cy="569204"/>
          </a:xfrm>
          <a:prstGeom prst="leftArrow">
            <a:avLst/>
          </a:prstGeom>
          <a:solidFill>
            <a:srgbClr val="FF5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5273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4BE1C6-9911-3AC7-B536-4296A920A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8282" y="398392"/>
            <a:ext cx="4552367" cy="793025"/>
          </a:xfrm>
        </p:spPr>
        <p:txBody>
          <a:bodyPr>
            <a:normAutofit/>
          </a:bodyPr>
          <a:lstStyle/>
          <a:p>
            <a:r>
              <a:rPr lang="tr-TR" sz="3200" b="1" dirty="0">
                <a:latin typeface="+mn-lt"/>
              </a:rPr>
              <a:t>KEŞAN GIDA İHTİSAS OSB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0E16B4-72AD-2118-646C-12CD8CA438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4" y="232187"/>
            <a:ext cx="4478896" cy="639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o 6">
            <a:extLst>
              <a:ext uri="{FF2B5EF4-FFF2-40B4-BE49-F238E27FC236}">
                <a16:creationId xmlns:a16="http://schemas.microsoft.com/office/drawing/2014/main" id="{51E072AE-62E9-9379-9B7C-C0828A057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023034"/>
              </p:ext>
            </p:extLst>
          </p:nvPr>
        </p:nvGraphicFramePr>
        <p:xfrm>
          <a:off x="5429349" y="3940887"/>
          <a:ext cx="4270235" cy="2090186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113563">
                  <a:extLst>
                    <a:ext uri="{9D8B030D-6E8A-4147-A177-3AD203B41FA5}">
                      <a16:colId xmlns:a16="http://schemas.microsoft.com/office/drawing/2014/main" val="2831623495"/>
                    </a:ext>
                  </a:extLst>
                </a:gridCol>
                <a:gridCol w="1797745">
                  <a:extLst>
                    <a:ext uri="{9D8B030D-6E8A-4147-A177-3AD203B41FA5}">
                      <a16:colId xmlns:a16="http://schemas.microsoft.com/office/drawing/2014/main" val="1360820956"/>
                    </a:ext>
                  </a:extLst>
                </a:gridCol>
                <a:gridCol w="1358927">
                  <a:extLst>
                    <a:ext uri="{9D8B030D-6E8A-4147-A177-3AD203B41FA5}">
                      <a16:colId xmlns:a16="http://schemas.microsoft.com/office/drawing/2014/main" val="1944483550"/>
                    </a:ext>
                  </a:extLst>
                </a:gridCol>
              </a:tblGrid>
              <a:tr h="298598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PARSEL TİPİ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PARSEL ALANI (</a:t>
                      </a:r>
                      <a:r>
                        <a:rPr lang="tr-TR" sz="1400" b="1" dirty="0"/>
                        <a:t>m</a:t>
                      </a:r>
                      <a:r>
                        <a:rPr lang="tr-TR" sz="1400" b="1" baseline="30000" dirty="0"/>
                        <a:t>2</a:t>
                      </a:r>
                      <a:r>
                        <a:rPr lang="tr-TR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TOPLAM ADET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9842821"/>
                  </a:ext>
                </a:extLst>
              </a:tr>
              <a:tr h="298598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3000-5000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46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722224"/>
                  </a:ext>
                </a:extLst>
              </a:tr>
              <a:tr h="298598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5001-7000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5902665"/>
                  </a:ext>
                </a:extLst>
              </a:tr>
              <a:tr h="298598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7001-10000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4844456"/>
                  </a:ext>
                </a:extLst>
              </a:tr>
              <a:tr h="298598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D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10001-20000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7844909"/>
                  </a:ext>
                </a:extLst>
              </a:tr>
              <a:tr h="298598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20001-30000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9674287"/>
                  </a:ext>
                </a:extLst>
              </a:tr>
              <a:tr h="29859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TOPLAM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96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6522221"/>
                  </a:ext>
                </a:extLst>
              </a:tr>
            </a:tbl>
          </a:graphicData>
        </a:graphic>
      </p:graphicFrame>
      <p:sp>
        <p:nvSpPr>
          <p:cNvPr id="9" name="Metin kutusu 8">
            <a:extLst>
              <a:ext uri="{FF2B5EF4-FFF2-40B4-BE49-F238E27FC236}">
                <a16:creationId xmlns:a16="http://schemas.microsoft.com/office/drawing/2014/main" id="{16AB6125-3AF3-DF06-CCC5-572776A414A8}"/>
              </a:ext>
            </a:extLst>
          </p:cNvPr>
          <p:cNvSpPr txBox="1"/>
          <p:nvPr/>
        </p:nvSpPr>
        <p:spPr>
          <a:xfrm>
            <a:off x="5191125" y="5950047"/>
            <a:ext cx="6717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r-TR" dirty="0"/>
              <a:t>- Karma OSB’ye dönüşebilir (Gıda Makineleri, ambalajlama vb.)</a:t>
            </a:r>
          </a:p>
          <a:p>
            <a:endParaRPr lang="tr-TR" dirty="0"/>
          </a:p>
        </p:txBody>
      </p:sp>
      <p:graphicFrame>
        <p:nvGraphicFramePr>
          <p:cNvPr id="12" name="Tablo 11">
            <a:extLst>
              <a:ext uri="{FF2B5EF4-FFF2-40B4-BE49-F238E27FC236}">
                <a16:creationId xmlns:a16="http://schemas.microsoft.com/office/drawing/2014/main" id="{013C238B-6268-F703-74BD-3D3BC3E688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47165"/>
              </p:ext>
            </p:extLst>
          </p:nvPr>
        </p:nvGraphicFramePr>
        <p:xfrm>
          <a:off x="5413373" y="1736203"/>
          <a:ext cx="4992268" cy="169279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282261">
                  <a:extLst>
                    <a:ext uri="{9D8B030D-6E8A-4147-A177-3AD203B41FA5}">
                      <a16:colId xmlns:a16="http://schemas.microsoft.com/office/drawing/2014/main" val="1803820984"/>
                    </a:ext>
                  </a:extLst>
                </a:gridCol>
                <a:gridCol w="1299357">
                  <a:extLst>
                    <a:ext uri="{9D8B030D-6E8A-4147-A177-3AD203B41FA5}">
                      <a16:colId xmlns:a16="http://schemas.microsoft.com/office/drawing/2014/main" val="4188191400"/>
                    </a:ext>
                  </a:extLst>
                </a:gridCol>
                <a:gridCol w="1282261">
                  <a:extLst>
                    <a:ext uri="{9D8B030D-6E8A-4147-A177-3AD203B41FA5}">
                      <a16:colId xmlns:a16="http://schemas.microsoft.com/office/drawing/2014/main" val="1447463668"/>
                    </a:ext>
                  </a:extLst>
                </a:gridCol>
                <a:gridCol w="1128389">
                  <a:extLst>
                    <a:ext uri="{9D8B030D-6E8A-4147-A177-3AD203B41FA5}">
                      <a16:colId xmlns:a16="http://schemas.microsoft.com/office/drawing/2014/main" val="2917629387"/>
                    </a:ext>
                  </a:extLst>
                </a:gridCol>
              </a:tblGrid>
              <a:tr h="564265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Sanayi Alanı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68 hektar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Ormanlık Alan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19 hektar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7350637"/>
                  </a:ext>
                </a:extLst>
              </a:tr>
              <a:tr h="564265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Ticari Alanı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0,45 hektar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Park bahçe vb.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24,95 hektar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1756986"/>
                  </a:ext>
                </a:extLst>
              </a:tr>
              <a:tr h="564265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Kamusal Alanı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7,5 hektar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Yol otopark vb.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 hektar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0139771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516CA429-D47F-C627-DB3A-1439D73365AF}"/>
              </a:ext>
            </a:extLst>
          </p:cNvPr>
          <p:cNvSpPr txBox="1"/>
          <p:nvPr/>
        </p:nvSpPr>
        <p:spPr>
          <a:xfrm>
            <a:off x="5191124" y="1076600"/>
            <a:ext cx="6717271" cy="2783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r-TR" dirty="0"/>
              <a:t>- 140 hektar OSB arazisi üzerine kurulu, 68 hektar sanayi arazisi</a:t>
            </a:r>
          </a:p>
          <a:p>
            <a:pPr>
              <a:lnSpc>
                <a:spcPct val="200000"/>
              </a:lnSpc>
            </a:pPr>
            <a:endParaRPr lang="tr-TR" dirty="0"/>
          </a:p>
          <a:p>
            <a:pPr>
              <a:lnSpc>
                <a:spcPct val="200000"/>
              </a:lnSpc>
            </a:pPr>
            <a:endParaRPr lang="tr-TR" dirty="0"/>
          </a:p>
          <a:p>
            <a:pPr>
              <a:lnSpc>
                <a:spcPct val="200000"/>
              </a:lnSpc>
            </a:pPr>
            <a:endParaRPr lang="tr-TR" dirty="0"/>
          </a:p>
          <a:p>
            <a:pPr>
              <a:lnSpc>
                <a:spcPct val="200000"/>
              </a:lnSpc>
            </a:pPr>
            <a:r>
              <a:rPr lang="tr-TR" dirty="0"/>
              <a:t>- 96 parsel  (3.000- 30.000 </a:t>
            </a: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tr-TR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tr-T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42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metin, dış mekan, gökyüzü, bulut içeren bir resim&#10;&#10;Açıklama otomatik olarak oluşturuldu">
            <a:extLst>
              <a:ext uri="{FF2B5EF4-FFF2-40B4-BE49-F238E27FC236}">
                <a16:creationId xmlns:a16="http://schemas.microsoft.com/office/drawing/2014/main" id="{9C1C920A-BF41-5149-3D8A-E9E2486F5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/>
          <a:stretch/>
        </p:blipFill>
        <p:spPr>
          <a:xfrm>
            <a:off x="-1" y="0"/>
            <a:ext cx="10440365" cy="6890556"/>
          </a:xfrm>
          <a:prstGeom prst="rect">
            <a:avLst/>
          </a:prstGeom>
        </p:spPr>
      </p:pic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DFA5C2EA-7C4B-9CEA-810E-4BFAA0EA4A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830906"/>
              </p:ext>
            </p:extLst>
          </p:nvPr>
        </p:nvGraphicFramePr>
        <p:xfrm>
          <a:off x="5738327" y="1838131"/>
          <a:ext cx="6206746" cy="4446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49223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DD2E4B1-15E9-55BA-788D-716333523C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3" r="-2" b="14095"/>
          <a:stretch/>
        </p:blipFill>
        <p:spPr bwMode="auto">
          <a:xfrm>
            <a:off x="-6588" y="10"/>
            <a:ext cx="1219858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EBB17A8D-9B05-F73E-604D-3FF58B8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49000">
                <a:srgbClr val="000000">
                  <a:alpha val="12000"/>
                </a:srgbClr>
              </a:gs>
              <a:gs pos="100000">
                <a:srgbClr val="000000">
                  <a:alpha val="4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126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EF51E4-7352-63BC-7799-ECCD39092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482" y="521725"/>
            <a:ext cx="2945363" cy="796924"/>
          </a:xfrm>
        </p:spPr>
        <p:txBody>
          <a:bodyPr>
            <a:normAutofit/>
          </a:bodyPr>
          <a:lstStyle/>
          <a:p>
            <a:r>
              <a:rPr lang="tr-TR" sz="4000" b="1" dirty="0">
                <a:latin typeface="+mn-lt"/>
              </a:rPr>
              <a:t>İPSALA OSB</a:t>
            </a:r>
          </a:p>
        </p:txBody>
      </p:sp>
      <p:graphicFrame>
        <p:nvGraphicFramePr>
          <p:cNvPr id="5" name="İçerik Yer Tutucusu 4">
            <a:extLst>
              <a:ext uri="{FF2B5EF4-FFF2-40B4-BE49-F238E27FC236}">
                <a16:creationId xmlns:a16="http://schemas.microsoft.com/office/drawing/2014/main" id="{52CE3A96-D1FD-923A-A632-28278EB32B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0884729"/>
              </p:ext>
            </p:extLst>
          </p:nvPr>
        </p:nvGraphicFramePr>
        <p:xfrm>
          <a:off x="5266482" y="1486514"/>
          <a:ext cx="6792836" cy="4451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Resim 6">
            <a:extLst>
              <a:ext uri="{FF2B5EF4-FFF2-40B4-BE49-F238E27FC236}">
                <a16:creationId xmlns:a16="http://schemas.microsoft.com/office/drawing/2014/main" id="{AC1B68C5-F8FE-36C8-2485-065F8CCA90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454" y="1594213"/>
            <a:ext cx="3885868" cy="403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97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dış mekan, metin, gökyüzü, bulut içeren bir resim&#10;&#10;Açıklama otomatik olarak oluşturuldu">
            <a:extLst>
              <a:ext uri="{FF2B5EF4-FFF2-40B4-BE49-F238E27FC236}">
                <a16:creationId xmlns:a16="http://schemas.microsoft.com/office/drawing/2014/main" id="{A36AD309-6FDB-95CB-EF8F-0D90D99F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/>
          <a:stretch/>
        </p:blipFill>
        <p:spPr>
          <a:xfrm>
            <a:off x="0" y="0"/>
            <a:ext cx="8924081" cy="6952824"/>
          </a:xfrm>
          <a:prstGeom prst="rect">
            <a:avLst/>
          </a:prstGeom>
        </p:spPr>
      </p:pic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id="{42BCD3DF-EBC7-0AC4-4153-B561589CE3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4453104"/>
              </p:ext>
            </p:extLst>
          </p:nvPr>
        </p:nvGraphicFramePr>
        <p:xfrm>
          <a:off x="6391470" y="1286129"/>
          <a:ext cx="5375649" cy="4629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411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15311</TotalTime>
  <Words>608</Words>
  <Application>Microsoft Office PowerPoint</Application>
  <PresentationFormat>Geniş ekran</PresentationFormat>
  <Paragraphs>229</Paragraphs>
  <Slides>15</Slides>
  <Notes>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Teması</vt:lpstr>
      <vt:lpstr>EDİRNE ORGANİZE SANAYİ BÖLGELERİ </vt:lpstr>
      <vt:lpstr>PowerPoint Sunusu</vt:lpstr>
      <vt:lpstr>PowerPoint Sunusu</vt:lpstr>
      <vt:lpstr>PowerPoint Sunusu</vt:lpstr>
      <vt:lpstr>KEŞAN GIDA İHTİSAS OSB</vt:lpstr>
      <vt:lpstr>PowerPoint Sunusu</vt:lpstr>
      <vt:lpstr>PowerPoint Sunusu</vt:lpstr>
      <vt:lpstr>İPSALA OSB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Türkiye’de Girişimcilik Ekosistemi</dc:title>
  <dc:creator>Berke Turgay Gezer</dc:creator>
  <cp:lastModifiedBy>Murat ÇAĞLAYAN</cp:lastModifiedBy>
  <cp:revision>494</cp:revision>
  <cp:lastPrinted>2024-01-16T19:17:42Z</cp:lastPrinted>
  <dcterms:created xsi:type="dcterms:W3CDTF">2017-05-16T07:35:30Z</dcterms:created>
  <dcterms:modified xsi:type="dcterms:W3CDTF">2024-03-06T10:27:55Z</dcterms:modified>
</cp:coreProperties>
</file>