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7" r:id="rId4"/>
  </p:sldMasterIdLst>
  <p:notesMasterIdLst>
    <p:notesMasterId r:id="rId27"/>
  </p:notesMasterIdLst>
  <p:sldIdLst>
    <p:sldId id="989" r:id="rId5"/>
    <p:sldId id="1171" r:id="rId6"/>
    <p:sldId id="977" r:id="rId7"/>
    <p:sldId id="1003" r:id="rId8"/>
    <p:sldId id="1103" r:id="rId9"/>
    <p:sldId id="1097" r:id="rId10"/>
    <p:sldId id="1098" r:id="rId11"/>
    <p:sldId id="1090" r:id="rId12"/>
    <p:sldId id="1089" r:id="rId13"/>
    <p:sldId id="1162" r:id="rId14"/>
    <p:sldId id="1163" r:id="rId15"/>
    <p:sldId id="1164" r:id="rId16"/>
    <p:sldId id="1053" r:id="rId17"/>
    <p:sldId id="1135" r:id="rId18"/>
    <p:sldId id="1172" r:id="rId19"/>
    <p:sldId id="1165" r:id="rId20"/>
    <p:sldId id="1152" r:id="rId21"/>
    <p:sldId id="1006" r:id="rId22"/>
    <p:sldId id="1150" r:id="rId23"/>
    <p:sldId id="1169" r:id="rId24"/>
    <p:sldId id="1170" r:id="rId25"/>
    <p:sldId id="971" r:id="rId26"/>
  </p:sldIdLst>
  <p:sldSz cx="9144000" cy="6858000" type="screen4x3"/>
  <p:notesSz cx="7099300" cy="102346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3399"/>
    <a:srgbClr val="6666FF"/>
    <a:srgbClr val="3333CC"/>
    <a:srgbClr val="006699"/>
    <a:srgbClr val="808080"/>
    <a:srgbClr val="CC0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24" autoAdjust="0"/>
  </p:normalViewPr>
  <p:slideViewPr>
    <p:cSldViewPr>
      <p:cViewPr varScale="1">
        <p:scale>
          <a:sx n="72" d="100"/>
          <a:sy n="72" d="100"/>
        </p:scale>
        <p:origin x="3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8" tIns="49514" rIns="99028" bIns="4951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8" tIns="49514" rIns="99028" bIns="4951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8" tIns="49514" rIns="99028" bIns="49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8" tIns="49514" rIns="99028" bIns="4951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8" tIns="49514" rIns="99028" bIns="4951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fld id="{1DAF2971-A4A9-4BB3-A387-783CD10FF38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5796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>
                <a:latin typeface="Arial" panose="020B0604020202020204" pitchFamily="34" charset="0"/>
              </a:rPr>
              <a:t>Hema Endüstri Org şema +  </a:t>
            </a:r>
          </a:p>
        </p:txBody>
      </p:sp>
    </p:spTree>
    <p:extLst>
      <p:ext uri="{BB962C8B-B14F-4D97-AF65-F5344CB8AC3E}">
        <p14:creationId xmlns:p14="http://schemas.microsoft.com/office/powerpoint/2010/main" val="4180619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5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19" tIns="49509" rIns="99019" bIns="49509" anchor="b"/>
          <a:lstStyle>
            <a:lvl1pPr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2A47BEF-32AC-4866-8814-769F301AC215}" type="slidenum">
              <a:rPr lang="tr-TR" altLang="tr-TR" sz="1300"/>
              <a:pPr algn="r" eaLnBrk="1" hangingPunct="1"/>
              <a:t>18</a:t>
            </a:fld>
            <a:endParaRPr lang="tr-TR" altLang="tr-TR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B2355-E840-4A34-9533-168BDF9FA1DD}" type="slidenum">
              <a:rPr lang="tr-TR" altLang="tr-TR" sz="1300">
                <a:solidFill>
                  <a:schemeClr val="tx1"/>
                </a:solidFill>
              </a:rPr>
              <a:pPr eaLnBrk="1" hangingPunct="1"/>
              <a:t>19</a:t>
            </a:fld>
            <a:endParaRPr lang="tr-TR" altLang="tr-TR" sz="130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2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8" tIns="49514" rIns="99028" bIns="49514" anchor="b"/>
          <a:lstStyle>
            <a:lvl1pPr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17A1B8B-CF88-48E4-B65B-52D95797CBC2}" type="slidenum">
              <a:rPr lang="tr-TR" altLang="tr-TR" sz="1300">
                <a:solidFill>
                  <a:schemeClr val="tx1"/>
                </a:solidFill>
              </a:rPr>
              <a:pPr algn="r" eaLnBrk="1" hangingPunct="1"/>
              <a:t>3</a:t>
            </a:fld>
            <a:endParaRPr lang="tr-TR" altLang="tr-TR" sz="130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4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7" tIns="49524" rIns="99047" bIns="49524" anchor="b"/>
          <a:lstStyle>
            <a:lvl1pPr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59E56BF-F586-41A8-B769-2F3B836ECC28}" type="slidenum">
              <a:rPr lang="tr-TR" altLang="tr-TR" sz="1300">
                <a:solidFill>
                  <a:schemeClr val="tx1"/>
                </a:solidFill>
              </a:rPr>
              <a:pPr algn="r" eaLnBrk="1" hangingPunct="1"/>
              <a:t>5</a:t>
            </a:fld>
            <a:endParaRPr lang="tr-TR" altLang="tr-TR" sz="130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7" tIns="49524" rIns="99047" bIns="49524"/>
          <a:lstStyle/>
          <a:p>
            <a:r>
              <a:rPr lang="tr-TR" altLang="tr-TR" smtClean="0">
                <a:latin typeface="Arial" panose="020B0604020202020204" pitchFamily="34" charset="0"/>
              </a:rPr>
              <a:t>Ömer bey den yen, harita</a:t>
            </a:r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8" tIns="49514" rIns="99028" bIns="49514" anchor="b"/>
          <a:lstStyle>
            <a:lvl1pPr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1C969A3-D3AC-4283-80D3-0462D9D17AC1}" type="slidenum">
              <a:rPr lang="tr-TR" altLang="tr-TR" sz="1300"/>
              <a:pPr algn="r" eaLnBrk="1" hangingPunct="1"/>
              <a:t>6</a:t>
            </a:fld>
            <a:endParaRPr lang="tr-TR" altLang="tr-TR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5175"/>
            <a:ext cx="5124450" cy="384333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9" rIns="99029"/>
          <a:lstStyle/>
          <a:p>
            <a:pPr eaLnBrk="1" hangingPunct="1"/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4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84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7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84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1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84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0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8" tIns="49514" rIns="99028" bIns="49514" anchor="b"/>
          <a:lstStyle>
            <a:lvl1pPr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65B2001-1CC9-4E84-9F19-63D7E610D770}" type="slidenum">
              <a:rPr lang="tr-TR" altLang="tr-TR" sz="1300">
                <a:solidFill>
                  <a:schemeClr val="tx1"/>
                </a:solidFill>
              </a:rPr>
              <a:pPr algn="r" eaLnBrk="1" hangingPunct="1"/>
              <a:t>13</a:t>
            </a:fld>
            <a:endParaRPr lang="tr-TR" altLang="tr-TR" sz="130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74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300" dirty="0" smtClean="0">
                <a:ea typeface="+mn-ea"/>
                <a:cs typeface="+mn-cs"/>
              </a:rPr>
              <a:t>1. A constant side force, for example, a side wind is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tr-TR" sz="1300" dirty="0" err="1" smtClean="0">
                <a:ea typeface="+mn-ea"/>
                <a:cs typeface="+mn-cs"/>
              </a:rPr>
              <a:t>acting</a:t>
            </a:r>
            <a:r>
              <a:rPr lang="tr-TR" sz="1300" dirty="0" smtClean="0">
                <a:ea typeface="+mn-ea"/>
                <a:cs typeface="+mn-cs"/>
              </a:rPr>
              <a:t> on </a:t>
            </a:r>
            <a:r>
              <a:rPr lang="tr-TR" sz="1300" dirty="0" err="1" smtClean="0">
                <a:ea typeface="+mn-ea"/>
                <a:cs typeface="+mn-cs"/>
              </a:rPr>
              <a:t>the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tr-TR" sz="1300" dirty="0" err="1" smtClean="0">
                <a:ea typeface="+mn-ea"/>
                <a:cs typeface="+mn-cs"/>
              </a:rPr>
              <a:t>vehicle</a:t>
            </a:r>
            <a:r>
              <a:rPr lang="tr-TR" sz="1300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en-US" sz="1300" dirty="0" smtClean="0">
                <a:ea typeface="+mn-ea"/>
                <a:cs typeface="+mn-cs"/>
              </a:rPr>
              <a:t>2. The driver turns the steering wheel to hold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en-US" sz="1300" dirty="0" smtClean="0">
                <a:ea typeface="+mn-ea"/>
                <a:cs typeface="+mn-cs"/>
              </a:rPr>
              <a:t>the vehicle on a straight-ahead track.</a:t>
            </a:r>
          </a:p>
          <a:p>
            <a:pPr>
              <a:defRPr/>
            </a:pPr>
            <a:r>
              <a:rPr lang="en-US" sz="1300" dirty="0" smtClean="0">
                <a:ea typeface="+mn-ea"/>
                <a:cs typeface="+mn-cs"/>
              </a:rPr>
              <a:t>3. By evaluating the steering moment, vehicle speed,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en-US" sz="1300" dirty="0" smtClean="0">
                <a:ea typeface="+mn-ea"/>
                <a:cs typeface="+mn-cs"/>
              </a:rPr>
              <a:t>engine speed, steering angle, steering speed and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en-US" sz="1300" dirty="0" smtClean="0">
                <a:ea typeface="+mn-ea"/>
                <a:cs typeface="+mn-cs"/>
              </a:rPr>
              <a:t>characteristic curves stored in the control unit, the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en-US" sz="1300" dirty="0" smtClean="0">
                <a:ea typeface="+mn-ea"/>
                <a:cs typeface="+mn-cs"/>
              </a:rPr>
              <a:t>control unit calculates the torque required from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en-US" sz="1300" dirty="0" smtClean="0">
                <a:ea typeface="+mn-ea"/>
                <a:cs typeface="+mn-cs"/>
              </a:rPr>
              <a:t>the electric motor to correct the straight-ahead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tr-TR" sz="1300" dirty="0" err="1" smtClean="0">
                <a:ea typeface="+mn-ea"/>
                <a:cs typeface="+mn-cs"/>
              </a:rPr>
              <a:t>running</a:t>
            </a:r>
            <a:r>
              <a:rPr lang="tr-TR" sz="1300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en-US" sz="1300" dirty="0" smtClean="0">
                <a:ea typeface="+mn-ea"/>
                <a:cs typeface="+mn-cs"/>
              </a:rPr>
              <a:t>4. The motor is activated. The vehicle is set to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tr-TR" sz="1300" dirty="0" err="1" smtClean="0">
                <a:ea typeface="+mn-ea"/>
                <a:cs typeface="+mn-cs"/>
              </a:rPr>
              <a:t>straight</a:t>
            </a:r>
            <a:r>
              <a:rPr lang="tr-TR" sz="1300" dirty="0" smtClean="0">
                <a:ea typeface="+mn-ea"/>
                <a:cs typeface="+mn-cs"/>
              </a:rPr>
              <a:t>-</a:t>
            </a:r>
            <a:r>
              <a:rPr lang="tr-TR" sz="1300" dirty="0" err="1" smtClean="0">
                <a:ea typeface="+mn-ea"/>
                <a:cs typeface="+mn-cs"/>
              </a:rPr>
              <a:t>ahead</a:t>
            </a:r>
            <a:r>
              <a:rPr lang="tr-TR" sz="1300" dirty="0" smtClean="0">
                <a:ea typeface="+mn-ea"/>
                <a:cs typeface="+mn-cs"/>
              </a:rPr>
              <a:t> </a:t>
            </a:r>
            <a:r>
              <a:rPr lang="tr-TR" sz="1300" dirty="0" err="1" smtClean="0">
                <a:ea typeface="+mn-ea"/>
                <a:cs typeface="+mn-cs"/>
              </a:rPr>
              <a:t>driving</a:t>
            </a:r>
            <a:r>
              <a:rPr lang="tr-TR" sz="1300" dirty="0" smtClean="0">
                <a:ea typeface="+mn-ea"/>
                <a:cs typeface="+mn-cs"/>
              </a:rPr>
              <a:t>. </a:t>
            </a:r>
            <a:r>
              <a:rPr lang="en-US" sz="1300" dirty="0" smtClean="0">
                <a:ea typeface="+mn-ea"/>
                <a:cs typeface="+mn-cs"/>
              </a:rPr>
              <a:t>The driver no longer has to “counter-steer”.</a:t>
            </a:r>
            <a:endParaRPr lang="tr-TR" dirty="0">
              <a:ea typeface="MS PGothic" pitchFamily="34" charset="-128"/>
            </a:endParaRPr>
          </a:p>
        </p:txBody>
      </p:sp>
      <p:sp>
        <p:nvSpPr>
          <p:cNvPr id="65540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E7BFAB-A5D4-4824-B4CE-978E14555A68}" type="slidenum">
              <a:rPr lang="tr-TR" altLang="tr-TR" sz="1300">
                <a:solidFill>
                  <a:schemeClr val="tx1"/>
                </a:solidFill>
              </a:rPr>
              <a:pPr eaLnBrk="1" hangingPunct="1"/>
              <a:t>15</a:t>
            </a:fld>
            <a:endParaRPr lang="tr-TR" altLang="tr-TR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7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84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743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117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92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96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8133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702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46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58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0367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833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04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6357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60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40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533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44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4262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26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267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662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920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50564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8000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7715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721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030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8956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2459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14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7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84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9289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8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24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456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646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64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31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8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621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01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831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998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14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7248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552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KAPA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936625"/>
            <a:ext cx="9144000" cy="0"/>
          </a:xfrm>
          <a:prstGeom prst="line">
            <a:avLst/>
          </a:prstGeom>
          <a:noFill/>
          <a:ln w="57150">
            <a:solidFill>
              <a:srgbClr val="57D4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Arial" pitchFamily="34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0" y="965200"/>
            <a:ext cx="9144000" cy="0"/>
          </a:xfrm>
          <a:prstGeom prst="line">
            <a:avLst/>
          </a:prstGeom>
          <a:noFill/>
          <a:ln w="19050">
            <a:solidFill>
              <a:srgbClr val="00565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Arial" pitchFamily="34" charset="0"/>
            </a:endParaRPr>
          </a:p>
        </p:txBody>
      </p:sp>
      <p:pic>
        <p:nvPicPr>
          <p:cNvPr id="4100" name="Picture 4" descr="ALT YAZI OTOMOT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9144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936625"/>
            <a:ext cx="9144000" cy="0"/>
          </a:xfrm>
          <a:prstGeom prst="line">
            <a:avLst/>
          </a:prstGeom>
          <a:noFill/>
          <a:ln w="57150">
            <a:solidFill>
              <a:srgbClr val="57D4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Arial" pitchFamily="34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965200"/>
            <a:ext cx="9144000" cy="0"/>
          </a:xfrm>
          <a:prstGeom prst="line">
            <a:avLst/>
          </a:prstGeom>
          <a:noFill/>
          <a:ln w="19050">
            <a:solidFill>
              <a:srgbClr val="00565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Arial" pitchFamily="34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364288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74997"/>
              </a:schemeClr>
            </a:outerShdw>
          </a:effectLst>
        </p:spPr>
      </p:pic>
      <p:pic>
        <p:nvPicPr>
          <p:cNvPr id="5125" name="Picture 14" descr="hema alt uzu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3813"/>
            <a:ext cx="91440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 userDrawn="1"/>
        </p:nvSpPr>
        <p:spPr bwMode="auto">
          <a:xfrm>
            <a:off x="0" y="936625"/>
            <a:ext cx="9144000" cy="0"/>
          </a:xfrm>
          <a:prstGeom prst="line">
            <a:avLst/>
          </a:prstGeom>
          <a:noFill/>
          <a:ln w="57150">
            <a:solidFill>
              <a:srgbClr val="57D4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Arial" pitchFamily="34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 userDrawn="1"/>
        </p:nvSpPr>
        <p:spPr bwMode="auto">
          <a:xfrm>
            <a:off x="0" y="965200"/>
            <a:ext cx="9144000" cy="0"/>
          </a:xfrm>
          <a:prstGeom prst="line">
            <a:avLst/>
          </a:prstGeom>
          <a:noFill/>
          <a:ln w="19050">
            <a:solidFill>
              <a:srgbClr val="00565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Arial" pitchFamily="34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364288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74997"/>
              </a:schemeClr>
            </a:outerShdw>
          </a:effectLst>
        </p:spPr>
      </p:pic>
      <p:pic>
        <p:nvPicPr>
          <p:cNvPr id="6149" name="Picture 14" descr="hema alt uzu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3813"/>
            <a:ext cx="91440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10" Type="http://schemas.openxmlformats.org/officeDocument/2006/relationships/image" Target="../media/image139.png"/><Relationship Id="rId4" Type="http://schemas.openxmlformats.org/officeDocument/2006/relationships/image" Target="../media/image133.jpeg"/><Relationship Id="rId9" Type="http://schemas.openxmlformats.org/officeDocument/2006/relationships/image" Target="../media/image1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40.jpeg"/><Relationship Id="rId7" Type="http://schemas.openxmlformats.org/officeDocument/2006/relationships/image" Target="../media/image1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3.png"/><Relationship Id="rId5" Type="http://schemas.openxmlformats.org/officeDocument/2006/relationships/image" Target="../media/image142.jpeg"/><Relationship Id="rId10" Type="http://schemas.openxmlformats.org/officeDocument/2006/relationships/image" Target="../media/image147.jpeg"/><Relationship Id="rId4" Type="http://schemas.openxmlformats.org/officeDocument/2006/relationships/image" Target="../media/image141.jpeg"/><Relationship Id="rId9" Type="http://schemas.openxmlformats.org/officeDocument/2006/relationships/image" Target="../media/image1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1.png"/><Relationship Id="rId5" Type="http://schemas.openxmlformats.org/officeDocument/2006/relationships/image" Target="../media/image150.jpeg"/><Relationship Id="rId4" Type="http://schemas.openxmlformats.org/officeDocument/2006/relationships/image" Target="../media/image1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5.png"/><Relationship Id="rId5" Type="http://schemas.openxmlformats.org/officeDocument/2006/relationships/image" Target="../media/image160.png"/><Relationship Id="rId4" Type="http://schemas.openxmlformats.org/officeDocument/2006/relationships/hyperlink" Target="http://www.westport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jpeg"/><Relationship Id="rId3" Type="http://schemas.openxmlformats.org/officeDocument/2006/relationships/image" Target="../media/image161.png"/><Relationship Id="rId7" Type="http://schemas.openxmlformats.org/officeDocument/2006/relationships/image" Target="../media/image165.jpeg"/><Relationship Id="rId12" Type="http://schemas.openxmlformats.org/officeDocument/2006/relationships/image" Target="../media/image170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4.jpeg"/><Relationship Id="rId11" Type="http://schemas.openxmlformats.org/officeDocument/2006/relationships/image" Target="../media/image169.jpe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4" Type="http://schemas.openxmlformats.org/officeDocument/2006/relationships/image" Target="../media/image162.jpeg"/><Relationship Id="rId9" Type="http://schemas.openxmlformats.org/officeDocument/2006/relationships/image" Target="../media/image167.png"/><Relationship Id="rId14" Type="http://schemas.openxmlformats.org/officeDocument/2006/relationships/image" Target="../media/image1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hyperlink" Target="http://en.wikipedia.org/wiki/File:Sanos_logo.jpg" TargetMode="External"/><Relationship Id="rId21" Type="http://schemas.openxmlformats.org/officeDocument/2006/relationships/image" Target="../media/image30.jpeg"/><Relationship Id="rId34" Type="http://schemas.openxmlformats.org/officeDocument/2006/relationships/image" Target="../media/image43.jpeg"/><Relationship Id="rId42" Type="http://schemas.openxmlformats.org/officeDocument/2006/relationships/image" Target="../media/image50.png"/><Relationship Id="rId47" Type="http://schemas.openxmlformats.org/officeDocument/2006/relationships/hyperlink" Target="http://www.google.com.tr/url?url=http://wallpaperhelp.com/667-renault-trucks-logo-7-10-from-56-votes-renault-trucks-logo-4-10-from&amp;rct=j&amp;frm=1&amp;q=&amp;esrc=s&amp;sa=U&amp;ei=iTfjU4isEvTe7Aam8oBQ&amp;ved=0CBQQ9QEwAA&amp;usg=AFQjCNEdYOSbDVBxQqSeElVlCs-IYjVnAw" TargetMode="External"/><Relationship Id="rId50" Type="http://schemas.openxmlformats.org/officeDocument/2006/relationships/image" Target="../media/image5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jpeg"/><Relationship Id="rId32" Type="http://schemas.openxmlformats.org/officeDocument/2006/relationships/image" Target="../media/image41.jpeg"/><Relationship Id="rId37" Type="http://schemas.openxmlformats.org/officeDocument/2006/relationships/image" Target="../media/image46.jpeg"/><Relationship Id="rId40" Type="http://schemas.openxmlformats.org/officeDocument/2006/relationships/image" Target="../media/image48.jpeg"/><Relationship Id="rId45" Type="http://schemas.openxmlformats.org/officeDocument/2006/relationships/image" Target="../media/image52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jpeg"/><Relationship Id="rId49" Type="http://schemas.openxmlformats.org/officeDocument/2006/relationships/hyperlink" Target="http://www.google.com.tr/url?url=http://www.dthrotarydrilling.com/News/2-august-2013/A_new_range_developed_with_the_best_technological_tools.html&amp;rct=j&amp;frm=1&amp;q=&amp;esrc=s&amp;sa=U&amp;ei=iTfjU4isEvTe7Aam8oBQ&amp;ved=0CCQQ9QEwCA&amp;usg=AFQjCNELZCUGvmV4lIwVgrDskLkjBsiQAA" TargetMode="External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jpeg"/><Relationship Id="rId44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jpeg"/><Relationship Id="rId43" Type="http://schemas.openxmlformats.org/officeDocument/2006/relationships/hyperlink" Target="http://en.wikipedia.org/wiki/File:Tata-Daewoo_logo.png" TargetMode="External"/><Relationship Id="rId48" Type="http://schemas.openxmlformats.org/officeDocument/2006/relationships/hyperlink" Target="http://www.google.com.tr/url?url=http://www.logo00.com/logo-renault/logo-renault-trucks.html&amp;rct=j&amp;frm=1&amp;q=&amp;esrc=s&amp;sa=U&amp;ei=iTfjU4isEvTe7Aam8oBQ&amp;ved=0CBYQ9QEwAQ&amp;usg=AFQjCNF6idlTlhQ_F7p6cV6h5_q122n_9w" TargetMode="External"/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jpeg"/><Relationship Id="rId38" Type="http://schemas.openxmlformats.org/officeDocument/2006/relationships/image" Target="../media/image47.jpeg"/><Relationship Id="rId46" Type="http://schemas.openxmlformats.org/officeDocument/2006/relationships/hyperlink" Target="http://www.google.com.tr/url?url=http://aksoylaryanma.com/duyurular/12-renault-trucks-sozlesme-imzalandi.html&amp;rct=j&amp;frm=1&amp;q=&amp;esrc=s&amp;sa=U&amp;ei=VTfjU6qcAYLG7AbqroHwBQ&amp;ved=0CCIQ9QEwBw&amp;usg=AFQjCNHE7GBuecutucTdWWcGEuFv7uz2nQ" TargetMode="External"/><Relationship Id="rId20" Type="http://schemas.openxmlformats.org/officeDocument/2006/relationships/image" Target="../media/image29.jpeg"/><Relationship Id="rId41" Type="http://schemas.openxmlformats.org/officeDocument/2006/relationships/image" Target="../media/image4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56.png"/><Relationship Id="rId26" Type="http://schemas.openxmlformats.org/officeDocument/2006/relationships/image" Target="../media/image74.jpe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9.png"/><Relationship Id="rId7" Type="http://schemas.openxmlformats.org/officeDocument/2006/relationships/hyperlink" Target="http://www.ensonhaber.com/galeri/otomobil/4499/renault-fluence.html?no=2" TargetMode="External"/><Relationship Id="rId12" Type="http://schemas.openxmlformats.org/officeDocument/2006/relationships/image" Target="../media/image62.jpeg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66.jpeg"/><Relationship Id="rId20" Type="http://schemas.openxmlformats.org/officeDocument/2006/relationships/image" Target="../media/image6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png"/><Relationship Id="rId11" Type="http://schemas.openxmlformats.org/officeDocument/2006/relationships/image" Target="../media/image61.jpeg"/><Relationship Id="rId24" Type="http://schemas.openxmlformats.org/officeDocument/2006/relationships/image" Target="../media/image72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65.jpeg"/><Relationship Id="rId23" Type="http://schemas.openxmlformats.org/officeDocument/2006/relationships/image" Target="../media/image71.jpeg"/><Relationship Id="rId10" Type="http://schemas.openxmlformats.org/officeDocument/2006/relationships/image" Target="../media/image60.jpeg"/><Relationship Id="rId19" Type="http://schemas.openxmlformats.org/officeDocument/2006/relationships/image" Target="../media/image67.png"/><Relationship Id="rId4" Type="http://schemas.openxmlformats.org/officeDocument/2006/relationships/image" Target="../media/image57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5.jpeg"/><Relationship Id="rId18" Type="http://schemas.openxmlformats.org/officeDocument/2006/relationships/oleObject" Target="../embeddings/oleObject3.bin"/><Relationship Id="rId3" Type="http://schemas.openxmlformats.org/officeDocument/2006/relationships/image" Target="../media/image76.png"/><Relationship Id="rId21" Type="http://schemas.openxmlformats.org/officeDocument/2006/relationships/image" Target="../media/image90.jpeg"/><Relationship Id="rId7" Type="http://schemas.openxmlformats.org/officeDocument/2006/relationships/image" Target="../media/image80.jpeg"/><Relationship Id="rId12" Type="http://schemas.openxmlformats.org/officeDocument/2006/relationships/image" Target="../media/image84.png"/><Relationship Id="rId17" Type="http://schemas.openxmlformats.org/officeDocument/2006/relationships/image" Target="../media/image88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4.jpeg"/><Relationship Id="rId20" Type="http://schemas.openxmlformats.org/officeDocument/2006/relationships/image" Target="../media/image89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9.png"/><Relationship Id="rId11" Type="http://schemas.openxmlformats.org/officeDocument/2006/relationships/image" Target="../media/image83.jpeg"/><Relationship Id="rId5" Type="http://schemas.openxmlformats.org/officeDocument/2006/relationships/image" Target="../media/image78.png"/><Relationship Id="rId15" Type="http://schemas.openxmlformats.org/officeDocument/2006/relationships/image" Target="../media/image87.png"/><Relationship Id="rId23" Type="http://schemas.openxmlformats.org/officeDocument/2006/relationships/image" Target="../media/image92.jpeg"/><Relationship Id="rId10" Type="http://schemas.openxmlformats.org/officeDocument/2006/relationships/image" Target="../media/image82.jpeg"/><Relationship Id="rId19" Type="http://schemas.openxmlformats.org/officeDocument/2006/relationships/image" Target="../media/image75.png"/><Relationship Id="rId4" Type="http://schemas.openxmlformats.org/officeDocument/2006/relationships/image" Target="../media/image77.png"/><Relationship Id="rId9" Type="http://schemas.openxmlformats.org/officeDocument/2006/relationships/image" Target="../media/image81.jpeg"/><Relationship Id="rId14" Type="http://schemas.openxmlformats.org/officeDocument/2006/relationships/image" Target="../media/image86.jpeg"/><Relationship Id="rId22" Type="http://schemas.openxmlformats.org/officeDocument/2006/relationships/image" Target="../media/image9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jpeg"/><Relationship Id="rId18" Type="http://schemas.openxmlformats.org/officeDocument/2006/relationships/image" Target="../media/image107.jpeg"/><Relationship Id="rId3" Type="http://schemas.openxmlformats.org/officeDocument/2006/relationships/image" Target="../media/image93.jpeg"/><Relationship Id="rId21" Type="http://schemas.openxmlformats.org/officeDocument/2006/relationships/image" Target="../media/image110.jpeg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17" Type="http://schemas.openxmlformats.org/officeDocument/2006/relationships/image" Target="../media/image106.jpeg"/><Relationship Id="rId2" Type="http://schemas.openxmlformats.org/officeDocument/2006/relationships/hyperlink" Target="http://www.guleryuz.com/?page=urun_detay&amp;id=45" TargetMode="External"/><Relationship Id="rId16" Type="http://schemas.openxmlformats.org/officeDocument/2006/relationships/image" Target="../media/image105.jpeg"/><Relationship Id="rId20" Type="http://schemas.openxmlformats.org/officeDocument/2006/relationships/image" Target="../media/image10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hyperlink" Target="http://www.guleryuz.com/?page=urun_detay&amp;id=40" TargetMode="External"/><Relationship Id="rId15" Type="http://schemas.openxmlformats.org/officeDocument/2006/relationships/image" Target="../media/image104.png"/><Relationship Id="rId10" Type="http://schemas.openxmlformats.org/officeDocument/2006/relationships/image" Target="../media/image99.jpeg"/><Relationship Id="rId19" Type="http://schemas.openxmlformats.org/officeDocument/2006/relationships/image" Target="../media/image108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Relationship Id="rId14" Type="http://schemas.openxmlformats.org/officeDocument/2006/relationships/image" Target="../media/image103.jpeg"/><Relationship Id="rId22" Type="http://schemas.openxmlformats.org/officeDocument/2006/relationships/image" Target="../media/image1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mat.fr/fr/vlra-1/106/73" TargetMode="External"/><Relationship Id="rId13" Type="http://schemas.openxmlformats.org/officeDocument/2006/relationships/image" Target="../media/image121.jpeg"/><Relationship Id="rId18" Type="http://schemas.openxmlformats.org/officeDocument/2006/relationships/image" Target="../media/image126.jpeg"/><Relationship Id="rId3" Type="http://schemas.openxmlformats.org/officeDocument/2006/relationships/image" Target="../media/image113.jpeg"/><Relationship Id="rId21" Type="http://schemas.openxmlformats.org/officeDocument/2006/relationships/image" Target="../media/image129.jpeg"/><Relationship Id="rId7" Type="http://schemas.openxmlformats.org/officeDocument/2006/relationships/image" Target="../media/image116.jpeg"/><Relationship Id="rId12" Type="http://schemas.openxmlformats.org/officeDocument/2006/relationships/image" Target="../media/image120.jpeg"/><Relationship Id="rId17" Type="http://schemas.openxmlformats.org/officeDocument/2006/relationships/image" Target="../media/image125.jpeg"/><Relationship Id="rId2" Type="http://schemas.openxmlformats.org/officeDocument/2006/relationships/image" Target="../media/image112.jpeg"/><Relationship Id="rId16" Type="http://schemas.openxmlformats.org/officeDocument/2006/relationships/image" Target="../media/image124.jpeg"/><Relationship Id="rId20" Type="http://schemas.openxmlformats.org/officeDocument/2006/relationships/image" Target="../media/image128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acmat.fr/fr/bastion/143/287" TargetMode="External"/><Relationship Id="rId11" Type="http://schemas.openxmlformats.org/officeDocument/2006/relationships/image" Target="../media/image119.jpeg"/><Relationship Id="rId5" Type="http://schemas.openxmlformats.org/officeDocument/2006/relationships/image" Target="../media/image115.jpeg"/><Relationship Id="rId15" Type="http://schemas.openxmlformats.org/officeDocument/2006/relationships/image" Target="../media/image123.jpeg"/><Relationship Id="rId23" Type="http://schemas.openxmlformats.org/officeDocument/2006/relationships/image" Target="../media/image131.jpeg"/><Relationship Id="rId10" Type="http://schemas.openxmlformats.org/officeDocument/2006/relationships/image" Target="../media/image118.jpeg"/><Relationship Id="rId19" Type="http://schemas.openxmlformats.org/officeDocument/2006/relationships/image" Target="../media/image127.jpeg"/><Relationship Id="rId4" Type="http://schemas.openxmlformats.org/officeDocument/2006/relationships/image" Target="../media/image114.jpeg"/><Relationship Id="rId9" Type="http://schemas.openxmlformats.org/officeDocument/2006/relationships/image" Target="../media/image117.jpeg"/><Relationship Id="rId14" Type="http://schemas.openxmlformats.org/officeDocument/2006/relationships/image" Target="../media/image122.jpeg"/><Relationship Id="rId22" Type="http://schemas.openxmlformats.org/officeDocument/2006/relationships/image" Target="../media/image1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44450"/>
            <a:ext cx="7772400" cy="865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HATTAT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HOLDING</a:t>
            </a:r>
            <a:r>
              <a:rPr lang="en-US" sz="3200" b="1" dirty="0" smtClean="0">
                <a:solidFill>
                  <a:schemeClr val="tx1"/>
                </a:solidFill>
                <a:ea typeface="ＭＳ Ｐゴシック"/>
              </a:rPr>
              <a:t> </a:t>
            </a:r>
            <a:endParaRPr lang="tr-TR" sz="3200" b="1" dirty="0" smtClean="0">
              <a:solidFill>
                <a:schemeClr val="tx1"/>
              </a:solidFill>
              <a:ea typeface="ＭＳ Ｐゴシック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1800225"/>
            <a:ext cx="9144000" cy="2636838"/>
            <a:chOff x="0" y="1979"/>
            <a:chExt cx="5760" cy="1633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79"/>
              <a:ext cx="5724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6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3113"/>
              <a:ext cx="997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0" descr="Untitled-5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3113"/>
              <a:ext cx="97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2" descr="hema yeni ortalanmi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13"/>
              <a:ext cx="1882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9" descr="Hema- Traky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113"/>
              <a:ext cx="9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9" descr="transaxle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13"/>
              <a:ext cx="92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9 Dikdörtgen"/>
          <p:cNvSpPr>
            <a:spLocks noChangeArrowheads="1"/>
          </p:cNvSpPr>
          <p:nvPr/>
        </p:nvSpPr>
        <p:spPr bwMode="auto">
          <a:xfrm>
            <a:off x="1500188" y="4508500"/>
            <a:ext cx="62150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SOLUTION SUPPLIER</a:t>
            </a:r>
          </a:p>
          <a:p>
            <a:pPr algn="ctr" eaLnBrk="0" hangingPunct="0">
              <a:defRPr/>
            </a:pP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GLOBAL COMPETITOR</a:t>
            </a:r>
          </a:p>
          <a:p>
            <a:pPr algn="ctr" eaLnBrk="0" hangingPunct="0">
              <a:defRPr/>
            </a:pP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1973</a:t>
            </a:r>
          </a:p>
          <a:p>
            <a:pPr algn="ctr" eaLnBrk="0" hangingPunct="0">
              <a:defRPr/>
            </a:pPr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02.04.2015/ İSTANBUL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0088" y="-71438"/>
            <a:ext cx="8229600" cy="1143001"/>
          </a:xfrm>
          <a:prstGeom prst="rect">
            <a:avLst/>
          </a:prstGeom>
          <a:ln cap="flat" algn="ctr"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sz="32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INDUSTRIAL PRODUCTS</a:t>
            </a:r>
            <a:endParaRPr lang="en-US" sz="32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</p:txBody>
      </p:sp>
      <p:pic>
        <p:nvPicPr>
          <p:cNvPr id="14339" name="Picture 9" descr="transax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81463"/>
            <a:ext cx="41052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pom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0559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val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89138"/>
            <a:ext cx="29749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li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00313"/>
            <a:ext cx="3024188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5435600" y="4868863"/>
            <a:ext cx="3276600" cy="1262062"/>
            <a:chOff x="659" y="3368"/>
            <a:chExt cx="1556" cy="477"/>
          </a:xfrm>
        </p:grpSpPr>
        <p:pic>
          <p:nvPicPr>
            <p:cNvPr id="14351" name="Picture 13" descr="blok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" y="3368"/>
              <a:ext cx="476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5" descr="krank CMY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" y="3447"/>
              <a:ext cx="49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6" descr="karter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3368"/>
              <a:ext cx="45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4" name="Picture 6" descr="frontaxle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04888"/>
            <a:ext cx="36703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7092950" y="3933825"/>
            <a:ext cx="12525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VALVES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042988" y="2997200"/>
            <a:ext cx="12525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PUMPS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56100" y="3644900"/>
            <a:ext cx="18716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LIFT COVERS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851275" y="2060575"/>
            <a:ext cx="1944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4WD </a:t>
            </a:r>
            <a:r>
              <a:rPr lang="tr-TR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AXLES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867400" y="5876925"/>
            <a:ext cx="3384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ENGINE COMPONENTS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547813" y="5829300"/>
            <a:ext cx="25923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TRANSAXLES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ln cap="flat" algn="ctr"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/>
                <a:cs typeface="+mj-cs"/>
              </a:rPr>
              <a:t>HYDRAULIC  SYSTEMS &amp; COMPONENTS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/>
              <a:cs typeface="+mj-cs"/>
            </a:endParaRPr>
          </a:p>
        </p:txBody>
      </p:sp>
      <p:pic>
        <p:nvPicPr>
          <p:cNvPr id="15363" name="Picture 14" descr="0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000125"/>
            <a:ext cx="28225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R4-1P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4111"/>
          <a:stretch>
            <a:fillRect/>
          </a:stretch>
        </p:blipFill>
        <p:spPr bwMode="auto">
          <a:xfrm>
            <a:off x="3357563" y="4714875"/>
            <a:ext cx="273526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2p1-1p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8434" r="2919" b="7507"/>
          <a:stretch>
            <a:fillRect/>
          </a:stretch>
        </p:blipFill>
        <p:spPr bwMode="auto">
          <a:xfrm>
            <a:off x="6588125" y="1143000"/>
            <a:ext cx="23399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728913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7" descr="ÜNİVERSAL LİFT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2994"/>
          <a:stretch>
            <a:fillRect/>
          </a:stretch>
        </p:blipFill>
        <p:spPr bwMode="auto">
          <a:xfrm>
            <a:off x="4714875" y="2500313"/>
            <a:ext cx="26050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9" descr="mv045_3spool_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928938"/>
            <a:ext cx="21415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13 Resim" descr="jcb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429125"/>
            <a:ext cx="241458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14 Resim" descr="j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65625"/>
            <a:ext cx="22860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9"/>
          <p:cNvSpPr>
            <a:spLocks noChangeArrowheads="1"/>
          </p:cNvSpPr>
          <p:nvPr/>
        </p:nvSpPr>
        <p:spPr bwMode="auto">
          <a:xfrm>
            <a:off x="0" y="152400"/>
            <a:ext cx="9036050" cy="56197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PUMP &amp; VALVE APPLICATIONS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ＭＳ Ｐゴシック"/>
            </a:endParaRPr>
          </a:p>
        </p:txBody>
      </p:sp>
      <p:pic>
        <p:nvPicPr>
          <p:cNvPr id="16387" name="Picture 9" descr="CUKUROVA_880_BACKHOE_LO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03313"/>
            <a:ext cx="30956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hanom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789363"/>
            <a:ext cx="2844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867150"/>
            <a:ext cx="40322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ter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38163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92375"/>
            <a:ext cx="5473700" cy="3870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4" descr="pl210007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00213"/>
            <a:ext cx="21605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5288" y="981075"/>
            <a:ext cx="874871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tr-TR" altLang="tr-TR" sz="1600" b="1">
                <a:solidFill>
                  <a:schemeClr val="tx1"/>
                </a:solidFill>
              </a:rPr>
              <a:t> SPECIAL DESIGNS FOR CUSTOMER REQUIREMENTS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tr-TR" altLang="tr-TR" sz="1600" b="1">
                <a:solidFill>
                  <a:schemeClr val="tx1"/>
                </a:solidFill>
              </a:rPr>
              <a:t> DESIGN STEPS COMPLYING WITH ISO/TS 16949 QUALITY SYSTEM REQUIREMENTS.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tr-TR" altLang="tr-TR" sz="1600" b="1">
                <a:solidFill>
                  <a:schemeClr val="tx1"/>
                </a:solidFill>
              </a:rPr>
              <a:t>  APPLICATION OF PROTOTYPES IN PLACE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tr-TR" altLang="tr-TR" sz="1600" b="1">
                <a:solidFill>
                  <a:schemeClr val="tx1"/>
                </a:solidFill>
              </a:rPr>
              <a:t> PERFORMANCE AND DURABILITY TESTS IN HEMA</a:t>
            </a:r>
            <a:endParaRPr lang="en-US" altLang="tr-TR" sz="1600" b="1">
              <a:solidFill>
                <a:schemeClr val="tx1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9388" y="185738"/>
            <a:ext cx="878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>
            <a:spAutoFit/>
          </a:bodyPr>
          <a:lstStyle/>
          <a:p>
            <a:pPr algn="ctr">
              <a:defRPr/>
            </a:pPr>
            <a:r>
              <a:rPr lang="tr-TR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R&amp;D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613400" y="3573463"/>
            <a:ext cx="227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tr-TR" sz="2000" b="1" u="sng">
                <a:solidFill>
                  <a:schemeClr val="tx1"/>
                </a:solidFill>
              </a:rPr>
              <a:t>R&amp;D Employees</a:t>
            </a:r>
            <a:endParaRPr lang="en-US" altLang="tr-TR" sz="2000" b="1" u="sng">
              <a:solidFill>
                <a:schemeClr val="tx1"/>
              </a:solidFill>
            </a:endParaRPr>
          </a:p>
        </p:txBody>
      </p:sp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4284663" y="2492375"/>
            <a:ext cx="14398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7416" name="Rectangle 18"/>
          <p:cNvSpPr>
            <a:spLocks noChangeArrowheads="1"/>
          </p:cNvSpPr>
          <p:nvPr/>
        </p:nvSpPr>
        <p:spPr bwMode="auto">
          <a:xfrm>
            <a:off x="4284663" y="2420938"/>
            <a:ext cx="1223962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5653088" y="4033838"/>
            <a:ext cx="4606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tr-TR" altLang="tr-TR" sz="1600" b="1">
                <a:solidFill>
                  <a:schemeClr val="tx1"/>
                </a:solidFill>
              </a:rPr>
              <a:t>PHD			:   2	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tr-TR" sz="1600" b="1">
                <a:solidFill>
                  <a:schemeClr val="tx1"/>
                </a:solidFill>
              </a:rPr>
              <a:t>ENGINEER MSC.	                :   4  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tr-TR" sz="1600" b="1">
                <a:solidFill>
                  <a:schemeClr val="tx1"/>
                </a:solidFill>
              </a:rPr>
              <a:t>TECHNICIAN		: 13	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tr-TR" sz="1600" b="1">
                <a:solidFill>
                  <a:schemeClr val="tx1"/>
                </a:solidFill>
              </a:rPr>
              <a:t>ENGINEER		: 53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tr-TR" sz="1600" b="1">
                <a:solidFill>
                  <a:schemeClr val="tx1"/>
                </a:solidFill>
              </a:rPr>
              <a:t>DRAFTMAN		: 18  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tr-TR" sz="1600" b="1">
                <a:solidFill>
                  <a:schemeClr val="tx1"/>
                </a:solidFill>
              </a:rPr>
              <a:t>TOTAL			: 90                                                                 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tr-TR" sz="1600" b="1">
              <a:solidFill>
                <a:schemeClr val="tx1"/>
              </a:solidFill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tr-TR" altLang="tr-TR"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:\Users\erdogankesici\Desktop\Elektr.Direksiyon\elektro-hidrolik_direksiyon-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993775"/>
            <a:ext cx="2474912" cy="82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214313" y="1428750"/>
            <a:ext cx="8572500" cy="2500313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 24 V Power Supply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2 CAN Interface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Different Variable ratio options: </a:t>
            </a:r>
            <a:endParaRPr lang="tr-T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+mj-cs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17:1 to 20:1, 19:1 to 23:1, 22:1 to 26:1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Hydraulic output torque up to 6500 Nm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00063"/>
            <a:ext cx="8229600" cy="571500"/>
          </a:xfrm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tr-TR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FEATURES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220913" y="115888"/>
            <a:ext cx="46545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DEVELOPMENTS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843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0572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rdogankesici\Desktop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714750"/>
            <a:ext cx="43656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0" y="1571625"/>
            <a:ext cx="9144000" cy="85725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0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Ready For Vehicle Safety or Automation System Support via CAN interface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5000625" y="2786063"/>
            <a:ext cx="3714750" cy="642937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Tracking</a:t>
            </a:r>
            <a:r>
              <a:rPr lang="tr-T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Mode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285750" y="2301875"/>
            <a:ext cx="3643313" cy="6985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Active Lane Keep Assist</a:t>
            </a:r>
          </a:p>
        </p:txBody>
      </p:sp>
      <p:pic>
        <p:nvPicPr>
          <p:cNvPr id="19462" name="Picture 2" descr="C:\Users\erdogankesici\Desktop\DAF\resim\Yol tak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86063"/>
            <a:ext cx="39719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1563"/>
            <a:ext cx="8229600" cy="571500"/>
          </a:xfrm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tr-TR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FUNCTIONS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220913" y="188913"/>
            <a:ext cx="4654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DEVELOPMENTS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24300"/>
            <a:ext cx="32607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5"/>
          <a:stretch>
            <a:fillRect/>
          </a:stretch>
        </p:blipFill>
        <p:spPr bwMode="auto">
          <a:xfrm>
            <a:off x="884238" y="3714750"/>
            <a:ext cx="44735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b="1" i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NEW PRODUCTS - LNG PUMP</a:t>
            </a:r>
            <a:br>
              <a:rPr lang="tr-TR" sz="3200" b="1" i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</a:br>
            <a:endParaRPr lang="tr-TR" dirty="0"/>
          </a:p>
        </p:txBody>
      </p:sp>
      <p:pic>
        <p:nvPicPr>
          <p:cNvPr id="20485" name="Picture 4" descr="Westport™">
            <a:hlinkClick r:id="rId4" tooltip="Westport™ homepag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24765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10 Metin kutusu"/>
          <p:cNvSpPr txBox="1">
            <a:spLocks noChangeArrowheads="1"/>
          </p:cNvSpPr>
          <p:nvPr/>
        </p:nvSpPr>
        <p:spPr bwMode="auto">
          <a:xfrm>
            <a:off x="714375" y="1785938"/>
            <a:ext cx="8143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400" b="1"/>
              <a:t>Design cooperation</a:t>
            </a:r>
            <a:r>
              <a:rPr lang="tr-TR" altLang="tr-TR" sz="2400" b="1"/>
              <a:t> for systems &amp; components</a:t>
            </a:r>
            <a:endParaRPr lang="en-US" altLang="tr-TR" sz="2400" b="1"/>
          </a:p>
          <a:p>
            <a:pPr eaLnBrk="1" hangingPunct="1"/>
            <a:r>
              <a:rPr lang="tr-TR" altLang="tr-TR" sz="2400" b="1"/>
              <a:t>Duel fuel engine applications for heavy duty cehicles</a:t>
            </a:r>
          </a:p>
          <a:p>
            <a:pPr eaLnBrk="1" hangingPunct="1"/>
            <a:r>
              <a:rPr lang="tr-TR" altLang="tr-TR" sz="2400" b="1"/>
              <a:t>Vehicle tests and pre series deliveries for Global OEM’s like </a:t>
            </a:r>
            <a:r>
              <a:rPr lang="de-DE" altLang="tr-TR" sz="2400" b="1"/>
              <a:t>Freightliner, International, Kenworth, Mack, Peterbilt, Volvo</a:t>
            </a:r>
            <a:r>
              <a:rPr lang="tr-TR" altLang="tr-TR" sz="2400" b="1"/>
              <a:t>.</a:t>
            </a:r>
          </a:p>
        </p:txBody>
      </p:sp>
      <p:pic>
        <p:nvPicPr>
          <p:cNvPr id="2048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0572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7188" y="142875"/>
            <a:ext cx="8358187" cy="53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ALUMINUM INJECTION PRODUCTS</a:t>
            </a:r>
          </a:p>
        </p:txBody>
      </p:sp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357438"/>
            <a:ext cx="12525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2143125"/>
            <a:ext cx="1581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214563"/>
            <a:ext cx="6683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43425"/>
            <a:ext cx="53578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57275"/>
            <a:ext cx="2428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071563"/>
            <a:ext cx="3448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071563"/>
            <a:ext cx="2571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92313"/>
            <a:ext cx="1500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28975"/>
            <a:ext cx="19240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429000"/>
            <a:ext cx="15795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000250"/>
            <a:ext cx="21923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857500"/>
            <a:ext cx="21478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143375"/>
            <a:ext cx="33607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0"/>
            <a:ext cx="787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36563" y="1749425"/>
            <a:ext cx="82073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3" tIns="45687" rIns="91373" bIns="45687"/>
          <a:lstStyle>
            <a:lvl1pPr marL="342900" indent="-3429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FontTx/>
              <a:buChar char="•"/>
            </a:pPr>
            <a:r>
              <a:rPr lang="tr-TR" altLang="tr-TR" sz="2000" b="1">
                <a:cs typeface="Times New Roman" panose="02020603050405020304" pitchFamily="18" charset="0"/>
              </a:rPr>
              <a:t>ISO</a:t>
            </a:r>
            <a:r>
              <a:rPr lang="en-US" altLang="tr-TR" sz="2000" b="1">
                <a:cs typeface="Times New Roman" panose="02020603050405020304" pitchFamily="18" charset="0"/>
              </a:rPr>
              <a:t>-TS</a:t>
            </a:r>
            <a:r>
              <a:rPr lang="tr-TR" altLang="tr-TR" sz="2000" b="1">
                <a:cs typeface="Times New Roman" panose="02020603050405020304" pitchFamily="18" charset="0"/>
              </a:rPr>
              <a:t> 1</a:t>
            </a:r>
            <a:r>
              <a:rPr lang="en-US" altLang="tr-TR" sz="2000" b="1">
                <a:cs typeface="Times New Roman" panose="02020603050405020304" pitchFamily="18" charset="0"/>
              </a:rPr>
              <a:t>6949</a:t>
            </a:r>
            <a:endParaRPr lang="tr-TR" altLang="tr-TR" sz="2000" b="1">
              <a:cs typeface="Times New Roman" panose="02020603050405020304" pitchFamily="18" charset="0"/>
            </a:endParaRPr>
          </a:p>
          <a:p>
            <a:pPr>
              <a:spcBef>
                <a:spcPct val="25000"/>
              </a:spcBef>
              <a:buClr>
                <a:srgbClr val="FF0000"/>
              </a:buClr>
              <a:buFontTx/>
              <a:buChar char="•"/>
            </a:pPr>
            <a:r>
              <a:rPr lang="tr-TR" altLang="tr-TR" sz="2000" b="1">
                <a:cs typeface="Times New Roman" panose="02020603050405020304" pitchFamily="18" charset="0"/>
              </a:rPr>
              <a:t>ISO 14001 </a:t>
            </a:r>
          </a:p>
          <a:p>
            <a:pPr>
              <a:spcBef>
                <a:spcPct val="25000"/>
              </a:spcBef>
              <a:buClr>
                <a:srgbClr val="FF0000"/>
              </a:buClr>
              <a:buFontTx/>
              <a:buChar char="•"/>
            </a:pPr>
            <a:r>
              <a:rPr lang="tr-TR" altLang="tr-TR" sz="2000" b="1">
                <a:cs typeface="Times New Roman" panose="02020603050405020304" pitchFamily="18" charset="0"/>
              </a:rPr>
              <a:t>ISO 9001 </a:t>
            </a:r>
          </a:p>
          <a:p>
            <a:pPr>
              <a:spcBef>
                <a:spcPct val="25000"/>
              </a:spcBef>
              <a:buClr>
                <a:srgbClr val="FF0000"/>
              </a:buClr>
              <a:buFontTx/>
              <a:buChar char="•"/>
            </a:pPr>
            <a:r>
              <a:rPr lang="tr-TR" altLang="tr-TR" sz="2000" b="1">
                <a:cs typeface="Times New Roman" panose="02020603050405020304" pitchFamily="18" charset="0"/>
              </a:rPr>
              <a:t>OHSAS 18001</a:t>
            </a:r>
            <a:r>
              <a:rPr lang="en-US" altLang="tr-TR" sz="2000" b="1">
                <a:cs typeface="Times New Roman" panose="02020603050405020304" pitchFamily="18" charset="0"/>
              </a:rPr>
              <a:t> </a:t>
            </a:r>
            <a:endParaRPr lang="tr-TR" altLang="tr-TR" sz="2000" b="1">
              <a:cs typeface="Times New Roman" panose="02020603050405020304" pitchFamily="18" charset="0"/>
            </a:endParaRPr>
          </a:p>
          <a:p>
            <a:pPr>
              <a:spcBef>
                <a:spcPct val="25000"/>
              </a:spcBef>
              <a:buClr>
                <a:srgbClr val="FF0000"/>
              </a:buClr>
              <a:buFontTx/>
              <a:buChar char="•"/>
            </a:pPr>
            <a:r>
              <a:rPr lang="en-US" altLang="tr-TR" sz="2000" b="1">
                <a:cs typeface="Times New Roman" panose="02020603050405020304" pitchFamily="18" charset="0"/>
              </a:rPr>
              <a:t>AQAP </a:t>
            </a:r>
            <a:r>
              <a:rPr lang="tr-TR" altLang="tr-TR" sz="2000" b="1">
                <a:cs typeface="Times New Roman" panose="02020603050405020304" pitchFamily="18" charset="0"/>
              </a:rPr>
              <a:t>211</a:t>
            </a:r>
            <a:r>
              <a:rPr lang="en-US" altLang="tr-TR" sz="2000" b="1">
                <a:cs typeface="Times New Roman" panose="02020603050405020304" pitchFamily="18" charset="0"/>
              </a:rPr>
              <a:t>0</a:t>
            </a:r>
            <a:endParaRPr lang="tr-TR" altLang="tr-TR" sz="2000" b="1">
              <a:cs typeface="Times New Roman" panose="02020603050405020304" pitchFamily="18" charset="0"/>
            </a:endParaRPr>
          </a:p>
          <a:p>
            <a:pPr>
              <a:spcBef>
                <a:spcPct val="25000"/>
              </a:spcBef>
              <a:buClr>
                <a:srgbClr val="FF0000"/>
              </a:buClr>
              <a:buFontTx/>
              <a:buChar char="•"/>
            </a:pPr>
            <a:r>
              <a:rPr lang="tr-TR" altLang="tr-TR" sz="2000" b="1">
                <a:cs typeface="Times New Roman" panose="02020603050405020304" pitchFamily="18" charset="0"/>
              </a:rPr>
              <a:t>DAIMLER-MERCEDES  CATEGORY “1”</a:t>
            </a:r>
          </a:p>
          <a:p>
            <a:pPr>
              <a:spcBef>
                <a:spcPct val="25000"/>
              </a:spcBef>
              <a:buClr>
                <a:srgbClr val="FF0000"/>
              </a:buClr>
              <a:buFontTx/>
              <a:buChar char="•"/>
            </a:pPr>
            <a:r>
              <a:rPr lang="tr-TR" altLang="tr-TR" sz="2000" b="1">
                <a:cs typeface="Times New Roman" panose="02020603050405020304" pitchFamily="18" charset="0"/>
              </a:rPr>
              <a:t>FORD Q1</a:t>
            </a:r>
          </a:p>
          <a:p>
            <a:pPr>
              <a:spcBef>
                <a:spcPct val="25000"/>
              </a:spcBef>
              <a:buClr>
                <a:srgbClr val="FF0000"/>
              </a:buClr>
              <a:buFontTx/>
              <a:buChar char="•"/>
            </a:pPr>
            <a:r>
              <a:rPr lang="tr-TR" altLang="tr-TR" sz="2000" b="1">
                <a:cs typeface="Times New Roman" panose="02020603050405020304" pitchFamily="18" charset="0"/>
              </a:rPr>
              <a:t>CATERPILLAR SQEP SILVER MEDAL </a:t>
            </a:r>
          </a:p>
          <a:p>
            <a:pPr>
              <a:spcBef>
                <a:spcPct val="25000"/>
              </a:spcBef>
              <a:buClr>
                <a:srgbClr val="FF0000"/>
              </a:buClr>
              <a:buFontTx/>
              <a:buChar char="•"/>
            </a:pPr>
            <a:r>
              <a:rPr lang="tr-TR" altLang="tr-TR" sz="2000" b="1">
                <a:cs typeface="Times New Roman" panose="02020603050405020304" pitchFamily="18" charset="0"/>
              </a:rPr>
              <a:t>AS9100 AVIATION QUALITY MANAGEMENT SYSTEM </a:t>
            </a:r>
            <a:endParaRPr lang="en-US" altLang="tr-TR" sz="2000" b="1">
              <a:cs typeface="Times New Roman" panose="02020603050405020304" pitchFamily="18" charset="0"/>
            </a:endParaRPr>
          </a:p>
          <a:p>
            <a:pPr>
              <a:spcBef>
                <a:spcPct val="25000"/>
              </a:spcBef>
              <a:buClr>
                <a:srgbClr val="005652"/>
              </a:buClr>
              <a:buFontTx/>
              <a:buChar char="•"/>
            </a:pPr>
            <a:endParaRPr lang="tr-TR" altLang="tr-TR" sz="2000" b="1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005652"/>
              </a:buClr>
              <a:buFontTx/>
              <a:buChar char="•"/>
            </a:pPr>
            <a:endParaRPr kumimoji="1" lang="tr-TR" altLang="tr-TR" sz="2000" b="1">
              <a:latin typeface="Tahoma" panose="020B0604030504040204" pitchFamily="34" charset="0"/>
            </a:endParaRPr>
          </a:p>
        </p:txBody>
      </p:sp>
      <p:grpSp>
        <p:nvGrpSpPr>
          <p:cNvPr id="22531" name="17 Grup"/>
          <p:cNvGrpSpPr>
            <a:grpSpLocks/>
          </p:cNvGrpSpPr>
          <p:nvPr/>
        </p:nvGrpSpPr>
        <p:grpSpPr bwMode="auto">
          <a:xfrm>
            <a:off x="6308725" y="1055688"/>
            <a:ext cx="2763838" cy="2730500"/>
            <a:chOff x="6269877" y="1124744"/>
            <a:chExt cx="2694611" cy="3019265"/>
          </a:xfrm>
        </p:grpSpPr>
        <p:sp>
          <p:nvSpPr>
            <p:cNvPr id="22533" name="Freeform 27"/>
            <p:cNvSpPr>
              <a:spLocks/>
            </p:cNvSpPr>
            <p:nvPr/>
          </p:nvSpPr>
          <p:spPr bwMode="gray">
            <a:xfrm>
              <a:off x="6270896" y="2606106"/>
              <a:ext cx="1358011" cy="1537903"/>
            </a:xfrm>
            <a:custGeom>
              <a:avLst/>
              <a:gdLst>
                <a:gd name="T0" fmla="*/ 0 w 1424"/>
                <a:gd name="T1" fmla="*/ 0 h 1437"/>
                <a:gd name="T2" fmla="*/ 2147483647 w 1424"/>
                <a:gd name="T3" fmla="*/ 2147483647 h 1437"/>
                <a:gd name="T4" fmla="*/ 2147483647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2534" name="Freeform 31"/>
            <p:cNvSpPr>
              <a:spLocks/>
            </p:cNvSpPr>
            <p:nvPr/>
          </p:nvSpPr>
          <p:spPr bwMode="gray">
            <a:xfrm>
              <a:off x="7623810" y="2610629"/>
              <a:ext cx="1340678" cy="1533380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2147483647 h 1438"/>
                <a:gd name="T4" fmla="*/ 2147483647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2535" name="Freeform 36"/>
            <p:cNvSpPr>
              <a:spLocks/>
            </p:cNvSpPr>
            <p:nvPr/>
          </p:nvSpPr>
          <p:spPr bwMode="gray">
            <a:xfrm>
              <a:off x="7620751" y="1130486"/>
              <a:ext cx="1343737" cy="1480232"/>
            </a:xfrm>
            <a:custGeom>
              <a:avLst/>
              <a:gdLst>
                <a:gd name="T0" fmla="*/ 2147483647 w 1424"/>
                <a:gd name="T1" fmla="*/ 2147483647 h 1438"/>
                <a:gd name="T2" fmla="*/ 0 w 1424"/>
                <a:gd name="T3" fmla="*/ 0 h 1438"/>
                <a:gd name="T4" fmla="*/ 0 w 1424"/>
                <a:gd name="T5" fmla="*/ 2147483647 h 1438"/>
                <a:gd name="T6" fmla="*/ 2147483647 w 1424"/>
                <a:gd name="T7" fmla="*/ 2147483647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2536" name="Freeform 45"/>
            <p:cNvSpPr>
              <a:spLocks/>
            </p:cNvSpPr>
            <p:nvPr/>
          </p:nvSpPr>
          <p:spPr bwMode="gray">
            <a:xfrm>
              <a:off x="6269877" y="1124744"/>
              <a:ext cx="1351894" cy="1485885"/>
            </a:xfrm>
            <a:custGeom>
              <a:avLst/>
              <a:gdLst>
                <a:gd name="T0" fmla="*/ 2147483647 w 1424"/>
                <a:gd name="T1" fmla="*/ 0 h 1438"/>
                <a:gd name="T2" fmla="*/ 0 w 1424"/>
                <a:gd name="T3" fmla="*/ 2147483647 h 1438"/>
                <a:gd name="T4" fmla="*/ 2147483647 w 1424"/>
                <a:gd name="T5" fmla="*/ 2147483647 h 1438"/>
                <a:gd name="T6" fmla="*/ 2147483647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 useBgFill="1">
          <p:nvSpPr>
            <p:cNvPr id="22537" name="Oval 13"/>
            <p:cNvSpPr>
              <a:spLocks noChangeArrowheads="1"/>
            </p:cNvSpPr>
            <p:nvPr/>
          </p:nvSpPr>
          <p:spPr bwMode="gray">
            <a:xfrm>
              <a:off x="6572676" y="1477557"/>
              <a:ext cx="2076778" cy="2303462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tr-TR" altLang="tr-TR" sz="1200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gray">
            <a:xfrm>
              <a:off x="6669193" y="2267500"/>
              <a:ext cx="1885144" cy="1395533"/>
            </a:xfrm>
            <a:custGeom>
              <a:avLst/>
              <a:gdLst/>
              <a:ahLst/>
              <a:cxnLst>
                <a:cxn ang="0">
                  <a:pos x="761" y="153"/>
                </a:cxn>
                <a:cxn ang="0">
                  <a:pos x="761" y="153"/>
                </a:cxn>
                <a:cxn ang="0">
                  <a:pos x="758" y="152"/>
                </a:cxn>
                <a:cxn ang="0">
                  <a:pos x="758" y="152"/>
                </a:cxn>
                <a:cxn ang="0">
                  <a:pos x="732" y="129"/>
                </a:cxn>
                <a:cxn ang="0">
                  <a:pos x="732" y="129"/>
                </a:cxn>
                <a:cxn ang="0">
                  <a:pos x="731" y="127"/>
                </a:cxn>
                <a:cxn ang="0">
                  <a:pos x="731" y="127"/>
                </a:cxn>
                <a:cxn ang="0">
                  <a:pos x="731" y="125"/>
                </a:cxn>
                <a:cxn ang="0">
                  <a:pos x="730" y="125"/>
                </a:cxn>
                <a:cxn ang="0">
                  <a:pos x="730" y="123"/>
                </a:cxn>
                <a:cxn ang="0">
                  <a:pos x="730" y="123"/>
                </a:cxn>
                <a:cxn ang="0">
                  <a:pos x="729" y="122"/>
                </a:cxn>
                <a:cxn ang="0">
                  <a:pos x="729" y="121"/>
                </a:cxn>
                <a:cxn ang="0">
                  <a:pos x="736" y="91"/>
                </a:cxn>
                <a:cxn ang="0">
                  <a:pos x="743" y="62"/>
                </a:cxn>
                <a:cxn ang="0">
                  <a:pos x="681" y="0"/>
                </a:cxn>
                <a:cxn ang="0">
                  <a:pos x="618" y="63"/>
                </a:cxn>
                <a:cxn ang="0">
                  <a:pos x="626" y="92"/>
                </a:cxn>
                <a:cxn ang="0">
                  <a:pos x="633" y="121"/>
                </a:cxn>
                <a:cxn ang="0">
                  <a:pos x="602" y="153"/>
                </a:cxn>
                <a:cxn ang="0">
                  <a:pos x="601" y="153"/>
                </a:cxn>
                <a:cxn ang="0">
                  <a:pos x="522" y="164"/>
                </a:cxn>
                <a:cxn ang="0">
                  <a:pos x="442" y="154"/>
                </a:cxn>
                <a:cxn ang="0">
                  <a:pos x="441" y="154"/>
                </a:cxn>
                <a:cxn ang="0">
                  <a:pos x="362" y="144"/>
                </a:cxn>
                <a:cxn ang="0">
                  <a:pos x="283" y="154"/>
                </a:cxn>
                <a:cxn ang="0">
                  <a:pos x="282" y="154"/>
                </a:cxn>
                <a:cxn ang="0">
                  <a:pos x="251" y="187"/>
                </a:cxn>
                <a:cxn ang="0">
                  <a:pos x="258" y="216"/>
                </a:cxn>
                <a:cxn ang="0">
                  <a:pos x="265" y="245"/>
                </a:cxn>
                <a:cxn ang="0">
                  <a:pos x="203" y="307"/>
                </a:cxn>
                <a:cxn ang="0">
                  <a:pos x="140" y="245"/>
                </a:cxn>
                <a:cxn ang="0">
                  <a:pos x="147" y="216"/>
                </a:cxn>
                <a:cxn ang="0">
                  <a:pos x="154" y="187"/>
                </a:cxn>
                <a:cxn ang="0">
                  <a:pos x="123" y="155"/>
                </a:cxn>
                <a:cxn ang="0">
                  <a:pos x="121" y="154"/>
                </a:cxn>
                <a:cxn ang="0">
                  <a:pos x="43" y="145"/>
                </a:cxn>
                <a:cxn ang="0">
                  <a:pos x="0" y="148"/>
                </a:cxn>
                <a:cxn ang="0">
                  <a:pos x="0" y="154"/>
                </a:cxn>
                <a:cxn ang="0">
                  <a:pos x="459" y="613"/>
                </a:cxn>
                <a:cxn ang="0">
                  <a:pos x="918" y="154"/>
                </a:cxn>
                <a:cxn ang="0">
                  <a:pos x="918" y="153"/>
                </a:cxn>
                <a:cxn ang="0">
                  <a:pos x="841" y="163"/>
                </a:cxn>
                <a:cxn ang="0">
                  <a:pos x="761" y="153"/>
                </a:cxn>
              </a:cxnLst>
              <a:rect l="0" t="0" r="r" b="b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 sz="1200"/>
            </a:p>
          </p:txBody>
        </p:sp>
        <p:sp>
          <p:nvSpPr>
            <p:cNvPr id="22539" name="Freeform 13"/>
            <p:cNvSpPr>
              <a:spLocks/>
            </p:cNvSpPr>
            <p:nvPr/>
          </p:nvSpPr>
          <p:spPr bwMode="gray">
            <a:xfrm>
              <a:off x="6668512" y="1573676"/>
              <a:ext cx="1885107" cy="1392028"/>
            </a:xfrm>
            <a:custGeom>
              <a:avLst/>
              <a:gdLst>
                <a:gd name="T0" fmla="*/ 2147483647 w 918"/>
                <a:gd name="T1" fmla="*/ 0 h 612"/>
                <a:gd name="T2" fmla="*/ 0 w 918"/>
                <a:gd name="T3" fmla="*/ 2147483647 h 612"/>
                <a:gd name="T4" fmla="*/ 2147483647 w 918"/>
                <a:gd name="T5" fmla="*/ 2147483647 h 612"/>
                <a:gd name="T6" fmla="*/ 2147483647 w 918"/>
                <a:gd name="T7" fmla="*/ 2147483647 h 612"/>
                <a:gd name="T8" fmla="*/ 2147483647 w 918"/>
                <a:gd name="T9" fmla="*/ 2147483647 h 612"/>
                <a:gd name="T10" fmla="*/ 2147483647 w 918"/>
                <a:gd name="T11" fmla="*/ 2147483647 h 612"/>
                <a:gd name="T12" fmla="*/ 2147483647 w 918"/>
                <a:gd name="T13" fmla="*/ 2147483647 h 612"/>
                <a:gd name="T14" fmla="*/ 2147483647 w 918"/>
                <a:gd name="T15" fmla="*/ 2147483647 h 612"/>
                <a:gd name="T16" fmla="*/ 2147483647 w 918"/>
                <a:gd name="T17" fmla="*/ 2147483647 h 612"/>
                <a:gd name="T18" fmla="*/ 2147483647 w 918"/>
                <a:gd name="T19" fmla="*/ 2147483647 h 612"/>
                <a:gd name="T20" fmla="*/ 2147483647 w 918"/>
                <a:gd name="T21" fmla="*/ 2147483647 h 612"/>
                <a:gd name="T22" fmla="*/ 2147483647 w 918"/>
                <a:gd name="T23" fmla="*/ 2147483647 h 612"/>
                <a:gd name="T24" fmla="*/ 2147483647 w 918"/>
                <a:gd name="T25" fmla="*/ 2147483647 h 612"/>
                <a:gd name="T26" fmla="*/ 2147483647 w 918"/>
                <a:gd name="T27" fmla="*/ 2147483647 h 612"/>
                <a:gd name="T28" fmla="*/ 2147483647 w 918"/>
                <a:gd name="T29" fmla="*/ 2147483647 h 612"/>
                <a:gd name="T30" fmla="*/ 2147483647 w 918"/>
                <a:gd name="T31" fmla="*/ 2147483647 h 612"/>
                <a:gd name="T32" fmla="*/ 2147483647 w 918"/>
                <a:gd name="T33" fmla="*/ 2147483647 h 612"/>
                <a:gd name="T34" fmla="*/ 2147483647 w 918"/>
                <a:gd name="T35" fmla="*/ 2147483647 h 612"/>
                <a:gd name="T36" fmla="*/ 2147483647 w 918"/>
                <a:gd name="T37" fmla="*/ 2147483647 h 612"/>
                <a:gd name="T38" fmla="*/ 2147483647 w 918"/>
                <a:gd name="T39" fmla="*/ 2147483647 h 612"/>
                <a:gd name="T40" fmla="*/ 2147483647 w 918"/>
                <a:gd name="T41" fmla="*/ 2147483647 h 612"/>
                <a:gd name="T42" fmla="*/ 2147483647 w 918"/>
                <a:gd name="T43" fmla="*/ 2147483647 h 612"/>
                <a:gd name="T44" fmla="*/ 2147483647 w 918"/>
                <a:gd name="T45" fmla="*/ 2147483647 h 612"/>
                <a:gd name="T46" fmla="*/ 2147483647 w 918"/>
                <a:gd name="T47" fmla="*/ 2147483647 h 612"/>
                <a:gd name="T48" fmla="*/ 2147483647 w 918"/>
                <a:gd name="T49" fmla="*/ 2147483647 h 612"/>
                <a:gd name="T50" fmla="*/ 2147483647 w 918"/>
                <a:gd name="T51" fmla="*/ 2147483647 h 612"/>
                <a:gd name="T52" fmla="*/ 2147483647 w 918"/>
                <a:gd name="T53" fmla="*/ 2147483647 h 612"/>
                <a:gd name="T54" fmla="*/ 2147483647 w 918"/>
                <a:gd name="T55" fmla="*/ 2147483647 h 612"/>
                <a:gd name="T56" fmla="*/ 2147483647 w 918"/>
                <a:gd name="T57" fmla="*/ 2147483647 h 612"/>
                <a:gd name="T58" fmla="*/ 2147483647 w 918"/>
                <a:gd name="T59" fmla="*/ 2147483647 h 612"/>
                <a:gd name="T60" fmla="*/ 2147483647 w 918"/>
                <a:gd name="T61" fmla="*/ 2147483647 h 612"/>
                <a:gd name="T62" fmla="*/ 2147483647 w 918"/>
                <a:gd name="T63" fmla="*/ 2147483647 h 612"/>
                <a:gd name="T64" fmla="*/ 2147483647 w 918"/>
                <a:gd name="T65" fmla="*/ 2147483647 h 612"/>
                <a:gd name="T66" fmla="*/ 2147483647 w 918"/>
                <a:gd name="T67" fmla="*/ 2147483647 h 612"/>
                <a:gd name="T68" fmla="*/ 2147483647 w 918"/>
                <a:gd name="T69" fmla="*/ 2147483647 h 612"/>
                <a:gd name="T70" fmla="*/ 2147483647 w 918"/>
                <a:gd name="T71" fmla="*/ 2147483647 h 612"/>
                <a:gd name="T72" fmla="*/ 2147483647 w 918"/>
                <a:gd name="T73" fmla="*/ 2147483647 h 612"/>
                <a:gd name="T74" fmla="*/ 2147483647 w 918"/>
                <a:gd name="T75" fmla="*/ 2147483647 h 612"/>
                <a:gd name="T76" fmla="*/ 2147483647 w 918"/>
                <a:gd name="T77" fmla="*/ 2147483647 h 612"/>
                <a:gd name="T78" fmla="*/ 2147483647 w 918"/>
                <a:gd name="T79" fmla="*/ 2147483647 h 612"/>
                <a:gd name="T80" fmla="*/ 2147483647 w 918"/>
                <a:gd name="T81" fmla="*/ 2147483647 h 612"/>
                <a:gd name="T82" fmla="*/ 2147483647 w 918"/>
                <a:gd name="T83" fmla="*/ 2147483647 h 612"/>
                <a:gd name="T84" fmla="*/ 2147483647 w 918"/>
                <a:gd name="T85" fmla="*/ 0 h 6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8"/>
                <a:gd name="T130" fmla="*/ 0 h 612"/>
                <a:gd name="T131" fmla="*/ 918 w 918"/>
                <a:gd name="T132" fmla="*/ 612 h 6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2540" name="Text Box 19"/>
            <p:cNvSpPr txBox="1">
              <a:spLocks noChangeArrowheads="1"/>
            </p:cNvSpPr>
            <p:nvPr/>
          </p:nvSpPr>
          <p:spPr bwMode="gray">
            <a:xfrm>
              <a:off x="6999998" y="1845985"/>
              <a:ext cx="1422242" cy="408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tr-TR" altLang="tr-TR" sz="1200" b="1" noProof="1">
                  <a:solidFill>
                    <a:schemeClr val="bg1"/>
                  </a:solidFill>
                  <a:latin typeface="Calibri" panose="020F0502020204030204" pitchFamily="34" charset="0"/>
                </a:rPr>
                <a:t>ALL NECESSARY CERTIFICATION</a:t>
              </a:r>
            </a:p>
          </p:txBody>
        </p:sp>
        <p:pic>
          <p:nvPicPr>
            <p:cNvPr id="22541" name="Text Box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19353" y="2485168"/>
              <a:ext cx="1586864" cy="148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WordArt 20"/>
            <p:cNvSpPr>
              <a:spLocks noChangeArrowheads="1" noChangeShapeType="1" noTextEdit="1"/>
            </p:cNvSpPr>
            <p:nvPr/>
          </p:nvSpPr>
          <p:spPr bwMode="gray">
            <a:xfrm rot="-2700000">
              <a:off x="6387083" y="1591769"/>
              <a:ext cx="1484432" cy="8548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04708"/>
                </a:avLst>
              </a:prstTxWarp>
            </a:bodyPr>
            <a:lstStyle/>
            <a:p>
              <a:pPr algn="ctr"/>
              <a:r>
                <a:rPr lang="tr-TR" sz="800" kern="10">
                  <a:latin typeface="Arial Black" panose="020B0A04020102020204" pitchFamily="34" charset="0"/>
                </a:rPr>
                <a:t>ISO 14001</a:t>
              </a:r>
            </a:p>
          </p:txBody>
        </p:sp>
        <p:sp>
          <p:nvSpPr>
            <p:cNvPr id="22543" name="WordArt 21"/>
            <p:cNvSpPr>
              <a:spLocks noChangeArrowheads="1" noChangeShapeType="1" noTextEdit="1"/>
            </p:cNvSpPr>
            <p:nvPr/>
          </p:nvSpPr>
          <p:spPr bwMode="gray">
            <a:xfrm rot="-8221355">
              <a:off x="6414215" y="2777258"/>
              <a:ext cx="1506862" cy="9080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44612"/>
                </a:avLst>
              </a:prstTxWarp>
            </a:bodyPr>
            <a:lstStyle/>
            <a:p>
              <a:pPr algn="ctr"/>
              <a:r>
                <a:rPr lang="tr-TR" sz="800" kern="10">
                  <a:latin typeface="Arial Black" panose="020B0A04020102020204" pitchFamily="34" charset="0"/>
                </a:rPr>
                <a:t>ISO 9001</a:t>
              </a:r>
            </a:p>
          </p:txBody>
        </p:sp>
        <p:sp>
          <p:nvSpPr>
            <p:cNvPr id="22544" name="WordArt 22"/>
            <p:cNvSpPr>
              <a:spLocks noChangeArrowheads="1" noChangeShapeType="1" noTextEdit="1"/>
            </p:cNvSpPr>
            <p:nvPr/>
          </p:nvSpPr>
          <p:spPr bwMode="gray">
            <a:xfrm rot="8191985">
              <a:off x="7332225" y="2698833"/>
              <a:ext cx="1558857" cy="102225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823300"/>
                </a:avLst>
              </a:prstTxWarp>
            </a:bodyPr>
            <a:lstStyle/>
            <a:p>
              <a:pPr algn="ctr"/>
              <a:r>
                <a:rPr lang="tr-TR" sz="1600" kern="10">
                  <a:latin typeface="Arial Black" panose="020B0A04020102020204" pitchFamily="34" charset="0"/>
                </a:rPr>
                <a:t>OHSAS 18001</a:t>
              </a:r>
            </a:p>
          </p:txBody>
        </p:sp>
        <p:sp>
          <p:nvSpPr>
            <p:cNvPr id="22545" name="WordArt 23"/>
            <p:cNvSpPr>
              <a:spLocks noChangeArrowheads="1" noChangeShapeType="1" noTextEdit="1"/>
            </p:cNvSpPr>
            <p:nvPr/>
          </p:nvSpPr>
          <p:spPr bwMode="gray">
            <a:xfrm rot="2667535">
              <a:off x="7278311" y="1545653"/>
              <a:ext cx="1579248" cy="9883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79108"/>
                </a:avLst>
              </a:prstTxWarp>
            </a:bodyPr>
            <a:lstStyle/>
            <a:p>
              <a:pPr algn="ctr"/>
              <a:r>
                <a:rPr lang="tr-TR" sz="800" kern="10">
                  <a:latin typeface="Arial Black" panose="020B0A04020102020204" pitchFamily="34" charset="0"/>
                </a:rPr>
                <a:t>ISO 16949</a:t>
              </a: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9388" y="185738"/>
            <a:ext cx="878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>
            <a:spAutoFit/>
          </a:bodyPr>
          <a:lstStyle/>
          <a:p>
            <a:pPr algn="ctr">
              <a:defRPr/>
            </a:pP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 QUALITY CERTIFICATES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 Başlık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20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2012 KalDer EFQM NATIONAL QUALITY AWARD </a:t>
            </a:r>
          </a:p>
          <a:p>
            <a:pPr algn="ctr">
              <a:defRPr/>
            </a:pPr>
            <a:r>
              <a:rPr lang="tr-TR" sz="20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RECOGNIZED FOR EXCELLENCE 5 STAR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1143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3437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82867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iskenderulusay\Belgelerim\Resimlerim\IMG_8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14438"/>
            <a:ext cx="25209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3119437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/>
          <a:stretch>
            <a:fillRect/>
          </a:stretch>
        </p:blipFill>
        <p:spPr bwMode="auto">
          <a:xfrm>
            <a:off x="2657475" y="3429000"/>
            <a:ext cx="35401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5 Metin kutusu"/>
          <p:cNvSpPr txBox="1">
            <a:spLocks noChangeArrowheads="1"/>
          </p:cNvSpPr>
          <p:nvPr/>
        </p:nvSpPr>
        <p:spPr bwMode="auto">
          <a:xfrm>
            <a:off x="3429000" y="1214438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 b="1"/>
              <a:t>TAYSAD</a:t>
            </a:r>
          </a:p>
        </p:txBody>
      </p:sp>
      <p:sp>
        <p:nvSpPr>
          <p:cNvPr id="24582" name="6 Metin kutusu"/>
          <p:cNvSpPr txBox="1">
            <a:spLocks noChangeArrowheads="1"/>
          </p:cNvSpPr>
          <p:nvPr/>
        </p:nvSpPr>
        <p:spPr bwMode="auto">
          <a:xfrm>
            <a:off x="6786563" y="5143500"/>
            <a:ext cx="192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r-TR" altLang="tr-TR" b="1"/>
              <a:t>OSD</a:t>
            </a:r>
          </a:p>
        </p:txBody>
      </p:sp>
      <p:sp>
        <p:nvSpPr>
          <p:cNvPr id="24583" name="7 Metin kutusu"/>
          <p:cNvSpPr txBox="1">
            <a:spLocks noChangeArrowheads="1"/>
          </p:cNvSpPr>
          <p:nvPr/>
        </p:nvSpPr>
        <p:spPr bwMode="auto">
          <a:xfrm>
            <a:off x="571500" y="4929188"/>
            <a:ext cx="19288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r-TR" altLang="tr-TR" b="1"/>
              <a:t>FORD OTOSAN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9388" y="185738"/>
            <a:ext cx="878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>
            <a:spAutoFit/>
          </a:bodyPr>
          <a:lstStyle/>
          <a:p>
            <a:pPr algn="ctr">
              <a:defRPr/>
            </a:pP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 AWARDS - 2015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etin kutusu"/>
          <p:cNvSpPr txBox="1">
            <a:spLocks noChangeArrowheads="1"/>
          </p:cNvSpPr>
          <p:nvPr/>
        </p:nvSpPr>
        <p:spPr bwMode="auto">
          <a:xfrm>
            <a:off x="500063" y="1428750"/>
            <a:ext cx="7858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tr-TR" b="1" i="1"/>
              <a:t>"Success is not a lucky coincidence. It is the result of a deliberate and consistently implemented strategy.“</a:t>
            </a:r>
            <a:endParaRPr lang="tr-TR" altLang="tr-TR" b="1" i="1"/>
          </a:p>
          <a:p>
            <a:pPr eaLnBrk="1" hangingPunct="1"/>
            <a:endParaRPr lang="tr-TR" altLang="tr-TR" b="1" i="1"/>
          </a:p>
          <a:p>
            <a:pPr eaLnBrk="1" hangingPunct="1"/>
            <a:r>
              <a:rPr lang="en-US" altLang="tr-TR" b="1" i="1"/>
              <a:t>Anonymous</a:t>
            </a:r>
          </a:p>
          <a:p>
            <a:pPr eaLnBrk="1" hangingPunct="1"/>
            <a:endParaRPr lang="tr-TR" altLang="tr-TR" b="1" i="1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388" y="185738"/>
            <a:ext cx="878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>
            <a:spAutoFit/>
          </a:bodyPr>
          <a:lstStyle/>
          <a:p>
            <a:pPr algn="ctr">
              <a:defRPr/>
            </a:pP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 AWARDS - 2015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etin kutusu"/>
          <p:cNvSpPr txBox="1"/>
          <p:nvPr/>
        </p:nvSpPr>
        <p:spPr>
          <a:xfrm>
            <a:off x="1643063" y="3786188"/>
            <a:ext cx="5946775" cy="25542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!</a:t>
            </a:r>
          </a:p>
          <a:p>
            <a:pPr algn="ctr" eaLnBrk="0" hangingPunct="0">
              <a:defRPr/>
            </a:pPr>
            <a:endParaRPr lang="tr-T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tr-T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İskender ULUSAY</a:t>
            </a:r>
          </a:p>
          <a:p>
            <a:pPr algn="ctr" eaLnBrk="0" hangingPunct="0">
              <a:defRPr/>
            </a:pPr>
            <a:r>
              <a:rPr lang="tr-T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</a:t>
            </a:r>
            <a:r>
              <a:rPr lang="tr-T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.General </a:t>
            </a:r>
            <a:r>
              <a:rPr lang="tr-T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tr-T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iskenderulusay</a:t>
            </a:r>
            <a:r>
              <a:rPr lang="tr-T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@hattat.com.tr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692150"/>
            <a:ext cx="9144000" cy="2636838"/>
            <a:chOff x="0" y="1979"/>
            <a:chExt cx="5760" cy="1633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79"/>
              <a:ext cx="5724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66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3113"/>
              <a:ext cx="997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70" descr="Untitled-5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3113"/>
              <a:ext cx="97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72" descr="hema yeni ortalanmi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13"/>
              <a:ext cx="1882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9" descr="Hema- Traky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113"/>
              <a:ext cx="9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9" descr="transaxle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13"/>
              <a:ext cx="92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2700338" y="981075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chemeClr val="tx1"/>
                </a:solidFill>
              </a:rPr>
              <a:t>CUSTOMERS</a:t>
            </a:r>
          </a:p>
        </p:txBody>
      </p:sp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1512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\\10.1.1.9\Pazarlama Genel\güncel sunumlar\müşteri logoları\perkins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81225"/>
            <a:ext cx="1584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\\10.1.1.9\Pazarlama Genel\güncel sunumlar\müşteri logoları\JCB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\\10.1.1.9\Pazarlama Genel\güncel sunumlar\müşteri logoları\cn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130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\\10.1.1.9\Pazarlama Genel\güncel sunumlar\müşteri logoları\IVECO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15113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\\10.1.1.9\Pazarlama Genel\güncel sunumlar\müşteri logoları\türk traktö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38838"/>
            <a:ext cx="12255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\\10.1.1.9\Pazarlama Genel\güncel sunumlar\müşteri logoları\JohnDeereLogoV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445125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 descr="\\10.1.1.9\Pazarlama Genel\güncel sunumlar\müşteri logoları\Sisu-diesel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15128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" descr="\\10.1.1.9\Pazarlama Genel\güncel sunumlar\müşteri logoları\hhi_logo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68863"/>
            <a:ext cx="19446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1" descr="\\10.1.1.9\Pazarlama Genel\güncel sunumlar\müşteri logoları\MWMthina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20161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0779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2" descr="\\10.1.1.9\Pazarlama Genel\güncel sunumlar\müşteri logoları\AGCO_finance_smal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7905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3" descr="\\10.1.1.9\Pazarlama Genel\güncel sunumlar\müşteri logoları\Valtr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1441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6" descr="adsız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37063"/>
            <a:ext cx="14414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4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81300"/>
            <a:ext cx="8763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4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129698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89200"/>
            <a:ext cx="1549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12" descr="2009-03-20-renault-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4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13325"/>
            <a:ext cx="863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43" descr="C:\Documents and Settings\maksel\Desktop\temsa-logo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958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157788"/>
            <a:ext cx="12969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42" descr="C:\Documents and Settings\maksel\Desktop\logo-karsan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860800"/>
            <a:ext cx="1295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21593" b="13602"/>
          <a:stretch>
            <a:fillRect/>
          </a:stretch>
        </p:blipFill>
        <p:spPr bwMode="auto">
          <a:xfrm>
            <a:off x="2124075" y="2205038"/>
            <a:ext cx="1831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3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08275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08275"/>
            <a:ext cx="13636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3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143986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3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373688"/>
            <a:ext cx="7921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69"/>
          <p:cNvSpPr>
            <a:spLocks noChangeArrowheads="1"/>
          </p:cNvSpPr>
          <p:nvPr/>
        </p:nvSpPr>
        <p:spPr bwMode="auto">
          <a:xfrm>
            <a:off x="0" y="188913"/>
            <a:ext cx="9036050" cy="56197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HATTAT HOLDING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ＭＳ Ｐゴシック"/>
            </a:endParaRPr>
          </a:p>
        </p:txBody>
      </p:sp>
      <p:pic>
        <p:nvPicPr>
          <p:cNvPr id="9247" name="Picture 39" descr="C:\Users\sertandogruk\Desktop\magna.bmp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1584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5" descr="http://t2.gstatic.com/images?q=tbn:ANd9GcSI4OkzdEdgQ-v5QySfkY5wL8foFPb9lTqqhMR1bXXfJRvq3wqK9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661025"/>
            <a:ext cx="8651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7" descr="http://t1.gstatic.com/images?q=tbn:ANd9GcTjJ_wWwzh05SLlNi2kzHIJKr3BmJYnH82-gn2aO9IYw4uklduI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96975"/>
            <a:ext cx="1603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0" name="AutoShape 39" descr="data:image/jpeg;base64,/9j/4AAQSkZJRgABAQAAAQABAAD/2wCEAAkGBhIQDhAPEBASEBUTFhAQERASEhAXEBEXFxAVFBUTExYXGyYeGBokGRIVIC8gIycpLCwsFR4xNTAqNSYsLCkBCQoKDgwOGg8PGjAkHyQrLCk0LyovLSwsLCotLywtLSksLC41KS8tKSkpLywtKSwsKi0sLCkvLCwsLC0sLSwpLP/AABEIAMIBAwMBIgACEQEDEQH/xAAcAAEAAgMBAQEAAAAAAAAAAAAABQcDBggEAQL/xABFEAABAwIBBA4GCQIHAQAAAAABAAIDBBEFBgcSIRMUFyIxUVRhcYGRk6HSMkFTcpKiIzNCUmKCsbLRFeEWJERzo8HCQ//EABsBAQACAwEBAAAAAAAAAAAAAAAEBQIDBgEH/8QAOhEAAgEDAAQKCQMEAwAAAAAAAAECAwQRBRIhMQYTFDJBUYGRobEWJGFiY3GiwdEiUuEjM0LwcoKS/9oADAMBAAIRAxEAPwC8UREAREQBERAEREAREQBERAEREAREQBERAEREAREQBERAEREAREQBERAEREAREQBERAEREAREQBERAEREAREQBERAERfHOABJNgNZPEgPt0Wi5tcp9ty17XHhmNRGCdYY/ehvVoN+Jb0sITU1rIk3VtK2qulPeseKyERFmRgiIgCIiAIiIAiIgCIiAIiIAiIgCIiAIiIAiIgCIiAIiIAiIgCIiALW84eK7XwyocDZzxsDOmTem3OG6R6lsiqnPVit301IDwB07xzm7GeAf2rTXlqwbLPRVvx93CHRnL+S2/wa1m0xXa+KQ3Nmy3gd+e2h84Yr7XLsMpY5r2mxaQ5p4iDcHtXS2EYgKimhnbwSMZJbi0mgkdRuOpR7OWxxLvhPb4qQrLpWH2bv99h7ERFOORCIiAIiIAiIgCIiAIiIAiIgCIiAIiIAiIgCIiAIiIAiIgCIiAIiIAud8t8V2ziNTKDdumY2cWizeAjp0b9avLKvFdq0NTPexYx2h77t6z5nBc4qBeS3R7TsuDFvtnXf/Feb+x8V1Zn8V2WgdATrgeQB+B+/b82mOpUqt4zRYrsWI7CTvZ2OZb1aTd+09gePzKNby1ai7i603b8dZyxvj+ru3+GS7URFcHzMIiIAiIgCIiAIiIAiIgCIiAIiIAiIgCIiAIiIAiIgCIiAIiIAiIgK3z0Yro08FKDrkeZXe6wWAPS59/yKoltec3FdnxSYA3bDowN/Lcv+dzuxaoqavLWqNn1DQ9vxFnCL3tZfbt8gvVhlcYJ4p28Mb2SDn0XA267W61inpnM0dMEaTWyN52u4Csa07izajOON6Z1BTztkY2Rpu1wa5p4wRcHsKyLUs1+K7PhcQJu6Eugd0N1s+RzR1LbVewlrRTPkdzRdCtKk+htBERZGgIiIAiIgCIiAIiIAiIgCIiAIiIAobFcsKOlk2Kedsb7B2joyE2PB6LTxKZVS4PhseLY1WSTNMkLNK1nOANiIotbSCN60u6lorVJRwo72y00daUq/GVK7ahCOXjGc52Lb1m67o+Hcqb3c3kTdHw7lTe7m8ix7mOG8mPfVHnTcxw3kx76o86x9Y93xJGNEfF+gybo+Hcqb3c3kTdHw7lTe7m8ix7mOG8mPfT+dNzHDeTHvp/OnrHu+Ixoj4v0GTdHw7lTe7m8ibo+Hcqb3c3kWPcxw3kx76fzpuY4byY99UedPWPd8RjRHxfoMm6Ph3Km93N5E3R8O5U3u5vIse5jhvJj30/nTcxw3kx76fzp6x7viMaI+L9Bk3R8O5U3u5vIvSzLCmkpqiphkErYGue+zXt1hpcG74C5NvVxrxbmOG8mPfT+da/nEp4MOwvalMzYxUygubpPcSGgOcbuJP2YxbnXjlVim54x7MmVO30fcVI0rfjNZtc7Vxjp3bdxU88xe9z3G7nEuceMk3J7SvzGwuIaBckgAcZOoBflbBkFh+z4pSs9TX7K7itGDJr62gdaq4rWaR9CrVFRpSm90U33GwZ18CFPtBzeAQimJ/wBq1iekPPYq/V452sO2XDHPHDC+OTnsTsZ/ffqVHLfcx1ahU6CuHWtFnem19/JljZmMV0KmemJ1SsEjfeYbEDpa8n8i32bODh7HOY6pAc0lrgY5rgg2IO841SOS+K7VrqeovYMe3T9w71/yucrsq83tBNI+Z9Pd0ji9xEswBJNybB1uFb6EpuGIY2dZTaZt7WndcZc62JLZq43rY859mD5uj4dypvdzeRN0fDuVN7ubyLHuY4byY99P503McN5Me+qPOt/rHu+JVY0R8X6DJuj4dypvdzeRN0fDuVN7ubyLHuY4byY99UedNzHDeTHvqjzp6x7viMaI+L9Bk3R8O5U3u5vIm6Ph3Km93N5Fj3McN5Me+qPOm5jhvJj31R509Y93xGNEfF+gybo+Hcqb3c3kTdHw7lTe7m8ix7mOG8mPfVHnTcxw3kx76o86ese74jGiPi/QZN0fDuVN+CbyKeoq1k0TJYnB7HjSa4XsR161p2PZs6IUk7oIC2Vsb3RnZJjvmjSAs5xBva3WvuaTEtkw8wk64XuaB69F+/ae0vHUkKlRT1J42roFxaWkrV3Fq5fpkk1LG59Oz2m7oiKSUYREQBERARWVWJ7Woame9i1jtA/jdvWfM4LTM3LBR4RVV7h6WySD8TYmlrR1v0x1rPnhxLRpoKZvDK8vIHrawcHW57fhXmzhPFFgtNQggOfscbresRgPkPW/R+JQqkv6jl+1eLOns6GbOnS6a1T6Ib/Eq9+LTkkmaW51n6R/D2r9Q4zOxzXtnlBaQ5p036iDcHWV4kVdlnd8XDGMI6RyaxxtbSRVLbDSG/aPsPGp7e3g5rKUVNZo8pNhqXUbzZk+tl+BsoGr4mi3S1qtPKHGmUdJLUv16Dd6377jqa3rJHirelVUoazPmWkdHyt7t0YLe/0/J7l9ius7mVbtlZRQvLdjtJMWkg6RG8ZccTTc+8OJV3/U5vbS94/+VjrKt00j5ZDpOe5z3O4yTcrCqupUc5OR9CsrKFtQjSxu3+19JYeaLG37ffDJI5wljdohznHfMIcLXP3dNXEucMlMR2vX0s17BsjNI/hcdB/yuK6PU+0lmGOo43hJQVO5U0tkl4r+MBUpnexXZcQEIOqBjW29Wm/fuPYWDqV0TzBjHPcbNaC5x4gBcnsC5oxWvNRUTTu4ZXvkI4tJxNuoaupeXksRUes2cGrfXryqv/FeL/jJ5FZGZbDtKpqag/8AzY2MdL3XNuqP5lW6u/NHh2x4YJDwzSSSc9haMfsJ61Fto5qL2HQaercVZSX7sL7+SZtON0G2KWeD2kcjBzEtIB6jYrmgi2orqRc65a4dtfEquK1hsjntHE1/0jR2PA6lIvI7pFNwXrfqqUvk/s/sQq6GyFxXbOG00hN3Bgifx6Ue8JPTog9a54Vq5lcV1VNITwFs7B02Y/8ASPtWm1lieOstOEVvxtprrfF57Hsf2LQVEZwaWajxGVjZZAyT6aL6R9g1xN2jX6nBw6AFe60nOlku+spo5IGF8sLtTW+k5j7BwHHYhp6iptzDWhs3o5bQl1GhcpT5stjz4Pv8ymv6nN7aXvH/AMp/U5vbS94/+VKf4FxDkc3w/wB0/wAC4hyOb4f7qr1Z9TO+5Ra/vj3oi/6nN7aXvH/yn9Tm9tL3j/5Up/gXEORzfD/dP8C4hyOb4f7pqz6mOUWv7496Iv8Aqc3tpe8f/Kf1Ob20veP/AJXnewgkHhBIPB/0vyscsk6kOpFjZoceftyWnke5wmZpM0nOO+j12F+C7XO+EL35B/5PGqyhOpr9PQHHoO04/wDjc4qusAxQ0tXBUC/0b2uNuEtvZ462kjrViZdOFJjFFiDfQk0C5w+1oENf2xvapMJ/pUv2vwZz93bLlFSklsq03j/nDavAtFECK1PnoREQBEWKqqGxxvkcbNY1z3HiDQSfAIepNvCK0xf/AD2UsMPCyn0NL1j6MGV1/wAxDVB53sV2XEBCDqgY1tvVpP37j2Fg6lPZrGbJLX4lLquXAu9Q0nGWXssztVZ4tiBqKiad3DK98luLScSB1Cw6lUzl/Tz+557D6HaUFyxQ6KMFH/s9rZ5EX1rSSABcnUAOE8ylspsnJKCcQy6yWRyBw4DpN3wHQ8Ob1X9aj4eMl86kVNQb2vOOzf5kXDKWOa9pLXNIc1w4QQbgjnuFtuXGXRxCKljaC0MYHzDgBmILTb8IF7e+Vp6L1TaTS6TXUtqdSpGrJbY5x2hF9UvjOTUtLBSTycFSwyAW9GztTT0sLHdZHqXiTe02SqRjJRb2vd7enyIhdI5NYjtiipp73L42F3vaNn/MCubVsuDZwqykgbTwvYGN0i0OjBI0nFx19JPat9vVVNvJTaa0dO9pxVPGU+nqe/7Fq5zcV2DC5gDZ02jA383p/I16oZTeUOWNTXtjbUOaQwuLQ1oaLkAXNuHg8SoNeV6nGSyjboiwlZUNSfOby8H1X3kNlDRyUlPTwTNL442MMbt7ISGjSIaeHXc3F+FUGvoNtYXlKq6bzg2aS0dG+pqDk1jav5R0/U1bImGSR7Y2jhe9wa0dJOpUbnMxanqq4S0z9kGxtZI4NcGlzXO1gnh1EC/MtbrcUmm0dmmkl0RZuyPc7RHELnUvKtla44xYwQdGaEVlPjZTzLds2ILY832K7WxOneTZr3bC/itJvRfmDi09S1xfWusbjVbWCo0XqtMvK9JVqcqctzTXedSIqNGdnEPvxd01N1rEPvxd01WfK4e04L0bu+uPe/wXkio3daxD78XdNTdaxD78XdNTlcPaPRu86497/BeSr/O3itVFTtjhYWwyXbNO077miP3QR6/Xwcd9N3WsQ+/F3TViqs6FbKx0chhexwLXMdC0tcOIrCpcwlFpZRLs9BXNvWjUkoySe7L/ABvXQaii+lfFXHblmZsclKGYCeWVlRMNe1jqEXO5rtcnT6PStizs4ZsmHCUDXA9jvyu3jh2uaepUrBO5jg9jnMc03a5pIc08YI1hXFkPi0mKYXV09Q/TkGlDpkAHRfHvHOtwkODtfMFNpSjODp42tHKaRt61tcwvnPWjGS2PoTeNnRj/AHabLkZiW2MOppSbnQDHH16TN44npLb9amlXeZ2vOw1NK7UYnh4B4QHjRcOp0fzKxFMoT16aZy2lKHJ7upTW7OV8ntXgwiItxXBapnNxPYMMlANjMWwN/Mbu+Rrh1ra1VOeHEw6opqYk6LAZZNG19+7RGrjDWH4lHuZ6tN9xb6Ft+PvacXuT1n2bfPYemY7QyYA9F9SLdJnNz/wjwVUKzsfyqwzEY4YZX1dMyK5a1sceid6Gi9i7gANukrwQZN4G/gxKYe+0N8XRAKDUSm0otYSxvOusqsraM516c9aUnJ4i3v3LK9hHZsMC2ziLHuF2QfTO4i4H6MfFr6GFb9nYyf2xRbYYLvprv5zGbB46rB3Q08a9WRtLh1FG9lNWRSmRwc5zpoS/ULNbZttQ1ng+0VtTg2RpGp7XAgjUWkEWIPUpdKkuLcX0nO3+kqnLo14ppRxjKxldPftOX18VyOzMUlz9PUDiF4tXN6C+bi9Jyio7YvIonJanUdJ6Q2XW+5lcZGYBt2uigI3l9klPFG3W7ovqb0uCuPODgG2sOlY1u/iGzRAcbAbtA52lwtzhZMlMiIMOMjonPe6TRBdJoXAFzZuiBqudfQOJbEplGhqwal0nMaS0tx11CrR3Qxj59Pfu+Ry2viuipzOUj5HvEs7A5znBjTFotub6Lbt4BwLFuLUnt6jti8ih8lqHTLhDZY3vuKcRXHuLUnt6jti8ibi1J7eo7YvInJanUe+kNl1vuZUcdFI5jpGxvcxps54Y4sabXsXAWCwrpDJzJ6KhpxTw3IBc5znW03uJ4XWAHAAOhoWDFciqKpuZaaPSP22DQf0lzLE9d1s5HLG/aQVwnpcY1KD1c7Gt+Pl/JzqskMDnuDWNc9x4GtBLj0Aa1dtFmkoI3lzhLMPUySTej4A0nrK2qgwqGnbowQxxDiYxrb9NuHrXkbOT5zM6/CahFf0ouT9uxfc5ongdG5zHtcxzTZzXAhzTxEHWCsavnKXNvTV0+2HvkieWhrtj0LPtqDjpNOu1h0AKJ3FqT29R2xeRYu1nnYb6XCK0cE55T6VjpKcRXHuLUnt6jti8ibi1J7eo7YvIvOS1Oo2ekNl1vuZTiK49xak9vUdsXkTcWpPb1HbF5E5LU6h6Q2XW+5lOIrj3FqT29R2xeRNxek5RUdsXkTktTqHpDZdb7mU4iuPcXpPb1HbF5F5ajNXh0f1lc+P35Kdv6tXjtqiMo6fs5PCbfYyplYWZmv0ayaAmwli0hzujcLfK93YstRkdgsfpYm4+4+F/7GFfnCZcHoKmOphq6qVzNKzdiGi7SYWkG7G+p3GkI8XNNtd6Mby5jeW06UITeVs/Q8Z3rb8yQwz/ACWU0sXAyp07cX0gEot+dparQVJZZZYw1NZS1dMyRr4dG5kDBpaEmmy2i4+su4eMK6aadsjGSNN2va17TxhwuD2FS7aSzKK3Zz3nNaboVIwoVqixJx1X849PajIiIphzoXnqqCKUWlijkHE9jXDxC9CJvPVJxeUa3W5u8PluTTNYeONz2W6mnR8FAVuZmnd9TUSx++GPHhonxVhotMqFOW+JY0dLXtHmVX2vPnkp2tzPVbbmKWGUeoEuY49RBHioOpyKxGnN9rTD8UW/6/oyVfyLRKypvdlFtS4UXcdk1GXZjy2eBzuMoK6A6O2amMj7LpJRb8pK98GcjEWf6ku5nsid4lt1ek9MyRujIxrxxOaHDsKhK3IGgm9KljaeOPSj/YQFqdpUjzJkyPCCyq/37ddii/NIriDO/Wt9JsEnSx4PyuH6KSp89Lx9ZSMd7krm+BaVLVuZyldcxTTRHiOg9o6rA+KgK3M1Ut+pnhkH4g9jj4OHisHG6h058STGroG43xUexx8tniTdPnmpz9ZTzN90xu/UtUnTZ1sPd6T5I/fid/40lWVbm9xCLWaV7xxxlr79TST4KDqaOSI6Mkb4zxPa5p7CFg7qvDnLvRJjoLRdx/al/wCZJ/kvumy7w+T0ayIe+Sz94CkqfGIJPq54ZPckjd+hXNiLJX8ulGmfBOi+ZUa+aT/B0/dFzPT18sf1cr2e49zf0KkqfLOuZ6NZP+aRzh2Outqv49MSFPglVXMqp/NNfk6GRUBPl/iDxY1cg90Mae1rQo6ox+pk+sqZ38zpZCPEr138ehGEOCdd8+pFfLL/AAdFzVLGC73tYONzgB4qOnytomelWU45hKwnsBJXO5cTrOtfFqd++iJNhwSprn1W/ksfdl7z5zMOb/qNI8TI5T46NvFRk+eGjb6MdQ/8kYHi+/gqbAUrRZKVk1tjpZnA8DtBzW/E6w8VhyyrLmrwJPo5o+is1JPtkl9kb7Pnqb/86MnnfMB4Bh/VRlRnlqj6EEDPe2Rx/cF5KLNLXSemIoffkuexgd+qn6LMu0WM1U48bY4wPmcT+izTup/6kaJR0Db9TfscpflGs1GdLEHcErI/cij/APQKjajLavk9KsmHuvLP2WVr0Wa3D4+GJ8p45JHfo3RHgp+iwKmg+pp4YzxsjYHdoF1mratLnT8yNLTejaX9m3z2RXjtZREWH4hV6wyqnB+0RK5vxO1eKlqLNVXyekyOHnkkb+jNIq70WasYf5NsiVOFFfGKUIxXf+F4FX0WZc6jNV9LY4/0c4/9Kfos1FBH6TZJv9yQgdjNFbii3xtqUf8AEq62m76rvqNfLZ5YIyiyapIbbFSwsI+0I26XxEX8VJAL6i3pJbirnUnUeZtt+3aERF6YBERAEREAREQBERAEREAX4kiDgWuAcDwggEHqK/aIM4IOtyIoJvTpIhzsbsZ7WWUBW5n6N9zG+aI+oaTXNHU4X8VvaLVKjTlviifR0ld0eZUl35Xcypa3MxMPqamN/NI17D4aSgK3NviEVztcyAeuNzHX6gdLwV8oo8rKm92wtqPCa9hzsS+a/GDnukyJr5TZtHMPfYWDtfYKdos0Na+xkdDCPWC8ud2MBHirnReRsaa3ts21eFN3LmRjHxfj+Ct6LMvEPrqqR/NGxrPF2l+in6LNph8VvoNkI9cj3u8LhvgtpRb429KO6JU1tMXtbnVX2bPLB5KPCoYfqYYovcjY39AvWiLcljcVspSk8yeQiIvTEIiIAiIgCIiAIiIAiIgCIiAIiIAiIgCIiAIiI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51" name="AutoShape 41" descr="data:image/jpeg;base64,/9j/4AAQSkZJRgABAQAAAQABAAD/2wCEAAkGBhIQDhAPEBASEBUTFhAQERASEhAXEBEXFxAVFBUTExYXGyYeGBokGRIVIC8gIycpLCwsFR4xNTAqNSYsLCkBCQoKDgwOGg8PGjAkHyQrLCk0LyovLSwsLCotLywtLSksLC41KS8tKSkpLywtKSwsKi0sLCkvLCwsLC0sLSwpLP/AABEIAMIBAwMBIgACEQEDEQH/xAAcAAEAAgMBAQEAAAAAAAAAAAAABQcDBggEAQL/xABFEAABAwIBBA4GCQIHAQAAAAABAAIDBBEFBgcSIRMUFyIxUVRhcYGRk6HSMkFTcpKiIzNCUmKCsbLRFeEWJERzo8HCQ//EABsBAQACAwEBAAAAAAAAAAAAAAAEBQIDBgEH/8QAOhEAAgEDAAQKCQMEAwAAAAAAAAECAwQRBRIhMQYTFDJBUYGRobEWJGFiY3GiwdEiUuEjM0LwcoKS/9oADAMBAAIRAxEAPwC8UREAREQBERAEREAREQBERAEREAREQBERAEREAREQBERAEREAREQBERAEREAREQBERAEREAREQBERAEREAREQBERAERfHOABJNgNZPEgPt0Wi5tcp9ty17XHhmNRGCdYY/ehvVoN+Jb0sITU1rIk3VtK2qulPeseKyERFmRgiIgCIiAIiIAiIgCIiAIiIAiIgCIiAIiIAiIgCIiAIiIAiIgCIiALW84eK7XwyocDZzxsDOmTem3OG6R6lsiqnPVit301IDwB07xzm7GeAf2rTXlqwbLPRVvx93CHRnL+S2/wa1m0xXa+KQ3Nmy3gd+e2h84Yr7XLsMpY5r2mxaQ5p4iDcHtXS2EYgKimhnbwSMZJbi0mgkdRuOpR7OWxxLvhPb4qQrLpWH2bv99h7ERFOORCIiAIiIAiIgCIiAIiIAiIgCIiAIiIAiIgCIiAIiIAiIgCIiAIiIAud8t8V2ziNTKDdumY2cWizeAjp0b9avLKvFdq0NTPexYx2h77t6z5nBc4qBeS3R7TsuDFvtnXf/Feb+x8V1Zn8V2WgdATrgeQB+B+/b82mOpUqt4zRYrsWI7CTvZ2OZb1aTd+09gePzKNby1ai7i603b8dZyxvj+ru3+GS7URFcHzMIiIAiIgCIiAIiIAiIgCIiAIiIAiIgCIiAIiIAiIgCIiAIiIAiIgK3z0Yro08FKDrkeZXe6wWAPS59/yKoltec3FdnxSYA3bDowN/Lcv+dzuxaoqavLWqNn1DQ9vxFnCL3tZfbt8gvVhlcYJ4p28Mb2SDn0XA267W61inpnM0dMEaTWyN52u4Csa07izajOON6Z1BTztkY2Rpu1wa5p4wRcHsKyLUs1+K7PhcQJu6Eugd0N1s+RzR1LbVewlrRTPkdzRdCtKk+htBERZGgIiIAiIgCIiAIiIAiIgCIiAIiIAobFcsKOlk2Kedsb7B2joyE2PB6LTxKZVS4PhseLY1WSTNMkLNK1nOANiIotbSCN60u6lorVJRwo72y00daUq/GVK7ahCOXjGc52Lb1m67o+Hcqb3c3kTdHw7lTe7m8ix7mOG8mPfVHnTcxw3kx76o86x9Y93xJGNEfF+gybo+Hcqb3c3kTdHw7lTe7m8ix7mOG8mPfT+dNzHDeTHvp/OnrHu+Ixoj4v0GTdHw7lTe7m8ibo+Hcqb3c3kWPcxw3kx76fzpuY4byY99UedPWPd8RjRHxfoMm6Ph3Km93N5E3R8O5U3u5vIse5jhvJj30/nTcxw3kx76fzp6x7viMaI+L9Bk3R8O5U3u5vIvSzLCmkpqiphkErYGue+zXt1hpcG74C5NvVxrxbmOG8mPfT+da/nEp4MOwvalMzYxUygubpPcSGgOcbuJP2YxbnXjlVim54x7MmVO30fcVI0rfjNZtc7Vxjp3bdxU88xe9z3G7nEuceMk3J7SvzGwuIaBckgAcZOoBflbBkFh+z4pSs9TX7K7itGDJr62gdaq4rWaR9CrVFRpSm90U33GwZ18CFPtBzeAQimJ/wBq1iekPPYq/V452sO2XDHPHDC+OTnsTsZ/ffqVHLfcx1ahU6CuHWtFnem19/JljZmMV0KmemJ1SsEjfeYbEDpa8n8i32bODh7HOY6pAc0lrgY5rgg2IO841SOS+K7VrqeovYMe3T9w71/yucrsq83tBNI+Z9Pd0ji9xEswBJNybB1uFb6EpuGIY2dZTaZt7WndcZc62JLZq43rY859mD5uj4dypvdzeRN0fDuVN7ubyLHuY4byY99P503McN5Me+qPOt/rHu+JVY0R8X6DJuj4dypvdzeRN0fDuVN7ubyLHuY4byY99UedNzHDeTHvqjzp6x7viMaI+L9Bk3R8O5U3u5vIm6Ph3Km93N5Fj3McN5Me+qPOm5jhvJj31R509Y93xGNEfF+gybo+Hcqb3c3kTdHw7lTe7m8ix7mOG8mPfVHnTcxw3kx76o86ese74jGiPi/QZN0fDuVN+CbyKeoq1k0TJYnB7HjSa4XsR161p2PZs6IUk7oIC2Vsb3RnZJjvmjSAs5xBva3WvuaTEtkw8wk64XuaB69F+/ae0vHUkKlRT1J42roFxaWkrV3Fq5fpkk1LG59Oz2m7oiKSUYREQBERARWVWJ7Woame9i1jtA/jdvWfM4LTM3LBR4RVV7h6WySD8TYmlrR1v0x1rPnhxLRpoKZvDK8vIHrawcHW57fhXmzhPFFgtNQggOfscbresRgPkPW/R+JQqkv6jl+1eLOns6GbOnS6a1T6Ib/Eq9+LTkkmaW51n6R/D2r9Q4zOxzXtnlBaQ5p036iDcHWV4kVdlnd8XDGMI6RyaxxtbSRVLbDSG/aPsPGp7e3g5rKUVNZo8pNhqXUbzZk+tl+BsoGr4mi3S1qtPKHGmUdJLUv16Dd6377jqa3rJHirelVUoazPmWkdHyt7t0YLe/0/J7l9ius7mVbtlZRQvLdjtJMWkg6RG8ZccTTc+8OJV3/U5vbS94/+VjrKt00j5ZDpOe5z3O4yTcrCqupUc5OR9CsrKFtQjSxu3+19JYeaLG37ffDJI5wljdohznHfMIcLXP3dNXEucMlMR2vX0s17BsjNI/hcdB/yuK6PU+0lmGOo43hJQVO5U0tkl4r+MBUpnexXZcQEIOqBjW29Wm/fuPYWDqV0TzBjHPcbNaC5x4gBcnsC5oxWvNRUTTu4ZXvkI4tJxNuoaupeXksRUes2cGrfXryqv/FeL/jJ5FZGZbDtKpqag/8AzY2MdL3XNuqP5lW6u/NHh2x4YJDwzSSSc9haMfsJ61Fto5qL2HQaercVZSX7sL7+SZtON0G2KWeD2kcjBzEtIB6jYrmgi2orqRc65a4dtfEquK1hsjntHE1/0jR2PA6lIvI7pFNwXrfqqUvk/s/sQq6GyFxXbOG00hN3Bgifx6Ue8JPTog9a54Vq5lcV1VNITwFs7B02Y/8ASPtWm1lieOstOEVvxtprrfF57Hsf2LQVEZwaWajxGVjZZAyT6aL6R9g1xN2jX6nBw6AFe60nOlku+spo5IGF8sLtTW+k5j7BwHHYhp6iptzDWhs3o5bQl1GhcpT5stjz4Pv8ymv6nN7aXvH/AMp/U5vbS94/+VKf4FxDkc3w/wB0/wAC4hyOb4f7qr1Z9TO+5Ra/vj3oi/6nN7aXvH/yn9Tm9tL3j/5Up/gXEORzfD/dP8C4hyOb4f7pqz6mOUWv7496Iv8Aqc3tpe8f/Kf1Ob20veP/AJXnewgkHhBIPB/0vyscsk6kOpFjZoceftyWnke5wmZpM0nOO+j12F+C7XO+EL35B/5PGqyhOpr9PQHHoO04/wDjc4qusAxQ0tXBUC/0b2uNuEtvZ462kjrViZdOFJjFFiDfQk0C5w+1oENf2xvapMJ/pUv2vwZz93bLlFSklsq03j/nDavAtFECK1PnoREQBEWKqqGxxvkcbNY1z3HiDQSfAIepNvCK0xf/AD2UsMPCyn0NL1j6MGV1/wAxDVB53sV2XEBCDqgY1tvVpP37j2Fg6lPZrGbJLX4lLquXAu9Q0nGWXssztVZ4tiBqKiad3DK98luLScSB1Cw6lUzl/Tz+557D6HaUFyxQ6KMFH/s9rZ5EX1rSSABcnUAOE8ylspsnJKCcQy6yWRyBw4DpN3wHQ8Ob1X9aj4eMl86kVNQb2vOOzf5kXDKWOa9pLXNIc1w4QQbgjnuFtuXGXRxCKljaC0MYHzDgBmILTb8IF7e+Vp6L1TaTS6TXUtqdSpGrJbY5x2hF9UvjOTUtLBSTycFSwyAW9GztTT0sLHdZHqXiTe02SqRjJRb2vd7enyIhdI5NYjtiipp73L42F3vaNn/MCubVsuDZwqykgbTwvYGN0i0OjBI0nFx19JPat9vVVNvJTaa0dO9pxVPGU+nqe/7Fq5zcV2DC5gDZ02jA383p/I16oZTeUOWNTXtjbUOaQwuLQ1oaLkAXNuHg8SoNeV6nGSyjboiwlZUNSfOby8H1X3kNlDRyUlPTwTNL442MMbt7ISGjSIaeHXc3F+FUGvoNtYXlKq6bzg2aS0dG+pqDk1jav5R0/U1bImGSR7Y2jhe9wa0dJOpUbnMxanqq4S0z9kGxtZI4NcGlzXO1gnh1EC/MtbrcUmm0dmmkl0RZuyPc7RHELnUvKtla44xYwQdGaEVlPjZTzLds2ILY832K7WxOneTZr3bC/itJvRfmDi09S1xfWusbjVbWCo0XqtMvK9JVqcqctzTXedSIqNGdnEPvxd01N1rEPvxd01WfK4e04L0bu+uPe/wXkio3daxD78XdNTdaxD78XdNTlcPaPRu86497/BeSr/O3itVFTtjhYWwyXbNO077miP3QR6/Xwcd9N3WsQ+/F3TViqs6FbKx0chhexwLXMdC0tcOIrCpcwlFpZRLs9BXNvWjUkoySe7L/ABvXQaii+lfFXHblmZsclKGYCeWVlRMNe1jqEXO5rtcnT6PStizs4ZsmHCUDXA9jvyu3jh2uaepUrBO5jg9jnMc03a5pIc08YI1hXFkPi0mKYXV09Q/TkGlDpkAHRfHvHOtwkODtfMFNpSjODp42tHKaRt61tcwvnPWjGS2PoTeNnRj/AHabLkZiW2MOppSbnQDHH16TN44npLb9amlXeZ2vOw1NK7UYnh4B4QHjRcOp0fzKxFMoT16aZy2lKHJ7upTW7OV8ntXgwiItxXBapnNxPYMMlANjMWwN/Mbu+Rrh1ra1VOeHEw6opqYk6LAZZNG19+7RGrjDWH4lHuZ6tN9xb6Ft+PvacXuT1n2bfPYemY7QyYA9F9SLdJnNz/wjwVUKzsfyqwzEY4YZX1dMyK5a1sceid6Gi9i7gANukrwQZN4G/gxKYe+0N8XRAKDUSm0otYSxvOusqsraM516c9aUnJ4i3v3LK9hHZsMC2ziLHuF2QfTO4i4H6MfFr6GFb9nYyf2xRbYYLvprv5zGbB46rB3Q08a9WRtLh1FG9lNWRSmRwc5zpoS/ULNbZttQ1ng+0VtTg2RpGp7XAgjUWkEWIPUpdKkuLcX0nO3+kqnLo14ppRxjKxldPftOX18VyOzMUlz9PUDiF4tXN6C+bi9Jyio7YvIonJanUdJ6Q2XW+5lcZGYBt2uigI3l9klPFG3W7ovqb0uCuPODgG2sOlY1u/iGzRAcbAbtA52lwtzhZMlMiIMOMjonPe6TRBdJoXAFzZuiBqudfQOJbEplGhqwal0nMaS0tx11CrR3Qxj59Pfu+Ry2viuipzOUj5HvEs7A5znBjTFotub6Lbt4BwLFuLUnt6jti8ih8lqHTLhDZY3vuKcRXHuLUnt6jti8ibi1J7eo7YvInJanUe+kNl1vuZUcdFI5jpGxvcxps54Y4sabXsXAWCwrpDJzJ6KhpxTw3IBc5znW03uJ4XWAHAAOhoWDFciqKpuZaaPSP22DQf0lzLE9d1s5HLG/aQVwnpcY1KD1c7Gt+Pl/JzqskMDnuDWNc9x4GtBLj0Aa1dtFmkoI3lzhLMPUySTej4A0nrK2qgwqGnbowQxxDiYxrb9NuHrXkbOT5zM6/CahFf0ouT9uxfc5ongdG5zHtcxzTZzXAhzTxEHWCsavnKXNvTV0+2HvkieWhrtj0LPtqDjpNOu1h0AKJ3FqT29R2xeRYu1nnYb6XCK0cE55T6VjpKcRXHuLUnt6jti8ibi1J7eo7YvIvOS1Oo2ekNl1vuZTiK49xak9vUdsXkTcWpPb1HbF5E5LU6h6Q2XW+5lOIrj3FqT29R2xeRNxek5RUdsXkTktTqHpDZdb7mU4iuPcXpPb1HbF5F5ajNXh0f1lc+P35Kdv6tXjtqiMo6fs5PCbfYyplYWZmv0ayaAmwli0hzujcLfK93YstRkdgsfpYm4+4+F/7GFfnCZcHoKmOphq6qVzNKzdiGi7SYWkG7G+p3GkI8XNNtd6Mby5jeW06UITeVs/Q8Z3rb8yQwz/ACWU0sXAyp07cX0gEot+dparQVJZZZYw1NZS1dMyRr4dG5kDBpaEmmy2i4+su4eMK6aadsjGSNN2va17TxhwuD2FS7aSzKK3Zz3nNaboVIwoVqixJx1X849PajIiIphzoXnqqCKUWlijkHE9jXDxC9CJvPVJxeUa3W5u8PluTTNYeONz2W6mnR8FAVuZmnd9TUSx++GPHhonxVhotMqFOW+JY0dLXtHmVX2vPnkp2tzPVbbmKWGUeoEuY49RBHioOpyKxGnN9rTD8UW/6/oyVfyLRKypvdlFtS4UXcdk1GXZjy2eBzuMoK6A6O2amMj7LpJRb8pK98GcjEWf6ku5nsid4lt1ek9MyRujIxrxxOaHDsKhK3IGgm9KljaeOPSj/YQFqdpUjzJkyPCCyq/37ddii/NIriDO/Wt9JsEnSx4PyuH6KSp89Lx9ZSMd7krm+BaVLVuZyldcxTTRHiOg9o6rA+KgK3M1Ut+pnhkH4g9jj4OHisHG6h058STGroG43xUexx8tniTdPnmpz9ZTzN90xu/UtUnTZ1sPd6T5I/fid/40lWVbm9xCLWaV7xxxlr79TST4KDqaOSI6Mkb4zxPa5p7CFg7qvDnLvRJjoLRdx/al/wCZJ/kvumy7w+T0ayIe+Sz94CkqfGIJPq54ZPckjd+hXNiLJX8ulGmfBOi+ZUa+aT/B0/dFzPT18sf1cr2e49zf0KkqfLOuZ6NZP+aRzh2Outqv49MSFPglVXMqp/NNfk6GRUBPl/iDxY1cg90Mae1rQo6ox+pk+sqZ38zpZCPEr138ehGEOCdd8+pFfLL/AAdFzVLGC73tYONzgB4qOnytomelWU45hKwnsBJXO5cTrOtfFqd++iJNhwSprn1W/ksfdl7z5zMOb/qNI8TI5T46NvFRk+eGjb6MdQ/8kYHi+/gqbAUrRZKVk1tjpZnA8DtBzW/E6w8VhyyrLmrwJPo5o+is1JPtkl9kb7Pnqb/86MnnfMB4Bh/VRlRnlqj6EEDPe2Rx/cF5KLNLXSemIoffkuexgd+qn6LMu0WM1U48bY4wPmcT+izTup/6kaJR0Db9TfscpflGs1GdLEHcErI/cij/APQKjajLavk9KsmHuvLP2WVr0Wa3D4+GJ8p45JHfo3RHgp+iwKmg+pp4YzxsjYHdoF1mratLnT8yNLTejaX9m3z2RXjtZREWH4hV6wyqnB+0RK5vxO1eKlqLNVXyekyOHnkkb+jNIq70WasYf5NsiVOFFfGKUIxXf+F4FX0WZc6jNV9LY4/0c4/9Kfos1FBH6TZJv9yQgdjNFbii3xtqUf8AEq62m76rvqNfLZ5YIyiyapIbbFSwsI+0I26XxEX8VJAL6i3pJbirnUnUeZtt+3aERF6YBERAEREAREQBERAEREAX4kiDgWuAcDwggEHqK/aIM4IOtyIoJvTpIhzsbsZ7WWUBW5n6N9zG+aI+oaTXNHU4X8VvaLVKjTlviifR0ld0eZUl35Xcypa3MxMPqamN/NI17D4aSgK3NviEVztcyAeuNzHX6gdLwV8oo8rKm92wtqPCa9hzsS+a/GDnukyJr5TZtHMPfYWDtfYKdos0Na+xkdDCPWC8ud2MBHirnReRsaa3ts21eFN3LmRjHxfj+Ct6LMvEPrqqR/NGxrPF2l+in6LNph8VvoNkI9cj3u8LhvgtpRb429KO6JU1tMXtbnVX2bPLB5KPCoYfqYYovcjY39AvWiLcljcVspSk8yeQiIvTEIiIAiIgCIiAIiIAiIgCIiAIiIAiIgCIiAIiI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52" name="AutoShape 43" descr="data:image/jpeg;base64,/9j/4AAQSkZJRgABAQAAAQABAAD/2wCEAAkGBhIQDhAPEBASEBUTFhAQERASEhAXEBEXFxAVFBUTExYXGyYeGBokGRIVIC8gIycpLCwsFR4xNTAqNSYsLCkBCQoKDgwOGg8PGjAkHyQrLCk0LyovLSwsLCotLywtLSksLC41KS8tKSkpLywtKSwsKi0sLCkvLCwsLC0sLSwpLP/AABEIAMIBAwMBIgACEQEDEQH/xAAcAAEAAgMBAQEAAAAAAAAAAAAABQcDBggEAQL/xABFEAABAwIBBA4GCQIHAQAAAAABAAIDBBEFBgcSIRMUFyIxUVRhcYGRk6HSMkFTcpKiIzNCUmKCsbLRFeEWJERzo8HCQ//EABsBAQACAwEBAAAAAAAAAAAAAAAEBQIDBgEH/8QAOhEAAgEDAAQKCQMEAwAAAAAAAAECAwQRBRIhMQYTFDJBUYGRobEWJGFiY3GiwdEiUuEjM0LwcoKS/9oADAMBAAIRAxEAPwC8UREAREQBERAEREAREQBERAEREAREQBERAEREAREQBERAEREAREQBERAEREAREQBERAEREAREQBERAEREAREQBERAERfHOABJNgNZPEgPt0Wi5tcp9ty17XHhmNRGCdYY/ehvVoN+Jb0sITU1rIk3VtK2qulPeseKyERFmRgiIgCIiAIiIAiIgCIiAIiIAiIgCIiAIiIAiIgCIiAIiIAiIgCIiALW84eK7XwyocDZzxsDOmTem3OG6R6lsiqnPVit301IDwB07xzm7GeAf2rTXlqwbLPRVvx93CHRnL+S2/wa1m0xXa+KQ3Nmy3gd+e2h84Yr7XLsMpY5r2mxaQ5p4iDcHtXS2EYgKimhnbwSMZJbi0mgkdRuOpR7OWxxLvhPb4qQrLpWH2bv99h7ERFOORCIiAIiIAiIgCIiAIiIAiIgCIiAIiIAiIgCIiAIiIAiIgCIiAIiIAud8t8V2ziNTKDdumY2cWizeAjp0b9avLKvFdq0NTPexYx2h77t6z5nBc4qBeS3R7TsuDFvtnXf/Feb+x8V1Zn8V2WgdATrgeQB+B+/b82mOpUqt4zRYrsWI7CTvZ2OZb1aTd+09gePzKNby1ai7i603b8dZyxvj+ru3+GS7URFcHzMIiIAiIgCIiAIiIAiIgCIiAIiIAiIgCIiAIiIAiIgCIiAIiIAiIgK3z0Yro08FKDrkeZXe6wWAPS59/yKoltec3FdnxSYA3bDowN/Lcv+dzuxaoqavLWqNn1DQ9vxFnCL3tZfbt8gvVhlcYJ4p28Mb2SDn0XA267W61inpnM0dMEaTWyN52u4Csa07izajOON6Z1BTztkY2Rpu1wa5p4wRcHsKyLUs1+K7PhcQJu6Eugd0N1s+RzR1LbVewlrRTPkdzRdCtKk+htBERZGgIiIAiIgCIiAIiIAiIgCIiAIiIAobFcsKOlk2Kedsb7B2joyE2PB6LTxKZVS4PhseLY1WSTNMkLNK1nOANiIotbSCN60u6lorVJRwo72y00daUq/GVK7ahCOXjGc52Lb1m67o+Hcqb3c3kTdHw7lTe7m8ix7mOG8mPfVHnTcxw3kx76o86x9Y93xJGNEfF+gybo+Hcqb3c3kTdHw7lTe7m8ix7mOG8mPfT+dNzHDeTHvp/OnrHu+Ixoj4v0GTdHw7lTe7m8ibo+Hcqb3c3kWPcxw3kx76fzpuY4byY99UedPWPd8RjRHxfoMm6Ph3Km93N5E3R8O5U3u5vIse5jhvJj30/nTcxw3kx76fzp6x7viMaI+L9Bk3R8O5U3u5vIvSzLCmkpqiphkErYGue+zXt1hpcG74C5NvVxrxbmOG8mPfT+da/nEp4MOwvalMzYxUygubpPcSGgOcbuJP2YxbnXjlVim54x7MmVO30fcVI0rfjNZtc7Vxjp3bdxU88xe9z3G7nEuceMk3J7SvzGwuIaBckgAcZOoBflbBkFh+z4pSs9TX7K7itGDJr62gdaq4rWaR9CrVFRpSm90U33GwZ18CFPtBzeAQimJ/wBq1iekPPYq/V452sO2XDHPHDC+OTnsTsZ/ffqVHLfcx1ahU6CuHWtFnem19/JljZmMV0KmemJ1SsEjfeYbEDpa8n8i32bODh7HOY6pAc0lrgY5rgg2IO841SOS+K7VrqeovYMe3T9w71/yucrsq83tBNI+Z9Pd0ji9xEswBJNybB1uFb6EpuGIY2dZTaZt7WndcZc62JLZq43rY859mD5uj4dypvdzeRN0fDuVN7ubyLHuY4byY99P503McN5Me+qPOt/rHu+JVY0R8X6DJuj4dypvdzeRN0fDuVN7ubyLHuY4byY99UedNzHDeTHvqjzp6x7viMaI+L9Bk3R8O5U3u5vIm6Ph3Km93N5Fj3McN5Me+qPOm5jhvJj31R509Y93xGNEfF+gybo+Hcqb3c3kTdHw7lTe7m8ix7mOG8mPfVHnTcxw3kx76o86ese74jGiPi/QZN0fDuVN+CbyKeoq1k0TJYnB7HjSa4XsR161p2PZs6IUk7oIC2Vsb3RnZJjvmjSAs5xBva3WvuaTEtkw8wk64XuaB69F+/ae0vHUkKlRT1J42roFxaWkrV3Fq5fpkk1LG59Oz2m7oiKSUYREQBERARWVWJ7Woame9i1jtA/jdvWfM4LTM3LBR4RVV7h6WySD8TYmlrR1v0x1rPnhxLRpoKZvDK8vIHrawcHW57fhXmzhPFFgtNQggOfscbresRgPkPW/R+JQqkv6jl+1eLOns6GbOnS6a1T6Ib/Eq9+LTkkmaW51n6R/D2r9Q4zOxzXtnlBaQ5p036iDcHWV4kVdlnd8XDGMI6RyaxxtbSRVLbDSG/aPsPGp7e3g5rKUVNZo8pNhqXUbzZk+tl+BsoGr4mi3S1qtPKHGmUdJLUv16Dd6377jqa3rJHirelVUoazPmWkdHyt7t0YLe/0/J7l9ius7mVbtlZRQvLdjtJMWkg6RG8ZccTTc+8OJV3/U5vbS94/+VjrKt00j5ZDpOe5z3O4yTcrCqupUc5OR9CsrKFtQjSxu3+19JYeaLG37ffDJI5wljdohznHfMIcLXP3dNXEucMlMR2vX0s17BsjNI/hcdB/yuK6PU+0lmGOo43hJQVO5U0tkl4r+MBUpnexXZcQEIOqBjW29Wm/fuPYWDqV0TzBjHPcbNaC5x4gBcnsC5oxWvNRUTTu4ZXvkI4tJxNuoaupeXksRUes2cGrfXryqv/FeL/jJ5FZGZbDtKpqag/8AzY2MdL3XNuqP5lW6u/NHh2x4YJDwzSSSc9haMfsJ61Fto5qL2HQaercVZSX7sL7+SZtON0G2KWeD2kcjBzEtIB6jYrmgi2orqRc65a4dtfEquK1hsjntHE1/0jR2PA6lIvI7pFNwXrfqqUvk/s/sQq6GyFxXbOG00hN3Bgifx6Ue8JPTog9a54Vq5lcV1VNITwFs7B02Y/8ASPtWm1lieOstOEVvxtprrfF57Hsf2LQVEZwaWajxGVjZZAyT6aL6R9g1xN2jX6nBw6AFe60nOlku+spo5IGF8sLtTW+k5j7BwHHYhp6iptzDWhs3o5bQl1GhcpT5stjz4Pv8ymv6nN7aXvH/AMp/U5vbS94/+VKf4FxDkc3w/wB0/wAC4hyOb4f7qr1Z9TO+5Ra/vj3oi/6nN7aXvH/yn9Tm9tL3j/5Up/gXEORzfD/dP8C4hyOb4f7pqz6mOUWv7496Iv8Aqc3tpe8f/Kf1Ob20veP/AJXnewgkHhBIPB/0vyscsk6kOpFjZoceftyWnke5wmZpM0nOO+j12F+C7XO+EL35B/5PGqyhOpr9PQHHoO04/wDjc4qusAxQ0tXBUC/0b2uNuEtvZ462kjrViZdOFJjFFiDfQk0C5w+1oENf2xvapMJ/pUv2vwZz93bLlFSklsq03j/nDavAtFECK1PnoREQBEWKqqGxxvkcbNY1z3HiDQSfAIepNvCK0xf/AD2UsMPCyn0NL1j6MGV1/wAxDVB53sV2XEBCDqgY1tvVpP37j2Fg6lPZrGbJLX4lLquXAu9Q0nGWXssztVZ4tiBqKiad3DK98luLScSB1Cw6lUzl/Tz+557D6HaUFyxQ6KMFH/s9rZ5EX1rSSABcnUAOE8ylspsnJKCcQy6yWRyBw4DpN3wHQ8Ob1X9aj4eMl86kVNQb2vOOzf5kXDKWOa9pLXNIc1w4QQbgjnuFtuXGXRxCKljaC0MYHzDgBmILTb8IF7e+Vp6L1TaTS6TXUtqdSpGrJbY5x2hF9UvjOTUtLBSTycFSwyAW9GztTT0sLHdZHqXiTe02SqRjJRb2vd7enyIhdI5NYjtiipp73L42F3vaNn/MCubVsuDZwqykgbTwvYGN0i0OjBI0nFx19JPat9vVVNvJTaa0dO9pxVPGU+nqe/7Fq5zcV2DC5gDZ02jA383p/I16oZTeUOWNTXtjbUOaQwuLQ1oaLkAXNuHg8SoNeV6nGSyjboiwlZUNSfOby8H1X3kNlDRyUlPTwTNL442MMbt7ISGjSIaeHXc3F+FUGvoNtYXlKq6bzg2aS0dG+pqDk1jav5R0/U1bImGSR7Y2jhe9wa0dJOpUbnMxanqq4S0z9kGxtZI4NcGlzXO1gnh1EC/MtbrcUmm0dmmkl0RZuyPc7RHELnUvKtla44xYwQdGaEVlPjZTzLds2ILY832K7WxOneTZr3bC/itJvRfmDi09S1xfWusbjVbWCo0XqtMvK9JVqcqctzTXedSIqNGdnEPvxd01N1rEPvxd01WfK4e04L0bu+uPe/wXkio3daxD78XdNTdaxD78XdNTlcPaPRu86497/BeSr/O3itVFTtjhYWwyXbNO077miP3QR6/Xwcd9N3WsQ+/F3TViqs6FbKx0chhexwLXMdC0tcOIrCpcwlFpZRLs9BXNvWjUkoySe7L/ABvXQaii+lfFXHblmZsclKGYCeWVlRMNe1jqEXO5rtcnT6PStizs4ZsmHCUDXA9jvyu3jh2uaepUrBO5jg9jnMc03a5pIc08YI1hXFkPi0mKYXV09Q/TkGlDpkAHRfHvHOtwkODtfMFNpSjODp42tHKaRt61tcwvnPWjGS2PoTeNnRj/AHabLkZiW2MOppSbnQDHH16TN44npLb9amlXeZ2vOw1NK7UYnh4B4QHjRcOp0fzKxFMoT16aZy2lKHJ7upTW7OV8ntXgwiItxXBapnNxPYMMlANjMWwN/Mbu+Rrh1ra1VOeHEw6opqYk6LAZZNG19+7RGrjDWH4lHuZ6tN9xb6Ft+PvacXuT1n2bfPYemY7QyYA9F9SLdJnNz/wjwVUKzsfyqwzEY4YZX1dMyK5a1sceid6Gi9i7gANukrwQZN4G/gxKYe+0N8XRAKDUSm0otYSxvOusqsraM516c9aUnJ4i3v3LK9hHZsMC2ziLHuF2QfTO4i4H6MfFr6GFb9nYyf2xRbYYLvprv5zGbB46rB3Q08a9WRtLh1FG9lNWRSmRwc5zpoS/ULNbZttQ1ng+0VtTg2RpGp7XAgjUWkEWIPUpdKkuLcX0nO3+kqnLo14ppRxjKxldPftOX18VyOzMUlz9PUDiF4tXN6C+bi9Jyio7YvIonJanUdJ6Q2XW+5lcZGYBt2uigI3l9klPFG3W7ovqb0uCuPODgG2sOlY1u/iGzRAcbAbtA52lwtzhZMlMiIMOMjonPe6TRBdJoXAFzZuiBqudfQOJbEplGhqwal0nMaS0tx11CrR3Qxj59Pfu+Ry2viuipzOUj5HvEs7A5znBjTFotub6Lbt4BwLFuLUnt6jti8ih8lqHTLhDZY3vuKcRXHuLUnt6jti8ibi1J7eo7YvInJanUe+kNl1vuZUcdFI5jpGxvcxps54Y4sabXsXAWCwrpDJzJ6KhpxTw3IBc5znW03uJ4XWAHAAOhoWDFciqKpuZaaPSP22DQf0lzLE9d1s5HLG/aQVwnpcY1KD1c7Gt+Pl/JzqskMDnuDWNc9x4GtBLj0Aa1dtFmkoI3lzhLMPUySTej4A0nrK2qgwqGnbowQxxDiYxrb9NuHrXkbOT5zM6/CahFf0ouT9uxfc5ongdG5zHtcxzTZzXAhzTxEHWCsavnKXNvTV0+2HvkieWhrtj0LPtqDjpNOu1h0AKJ3FqT29R2xeRYu1nnYb6XCK0cE55T6VjpKcRXHuLUnt6jti8ibi1J7eo7YvIvOS1Oo2ekNl1vuZTiK49xak9vUdsXkTcWpPb1HbF5E5LU6h6Q2XW+5lOIrj3FqT29R2xeRNxek5RUdsXkTktTqHpDZdb7mU4iuPcXpPb1HbF5F5ajNXh0f1lc+P35Kdv6tXjtqiMo6fs5PCbfYyplYWZmv0ayaAmwli0hzujcLfK93YstRkdgsfpYm4+4+F/7GFfnCZcHoKmOphq6qVzNKzdiGi7SYWkG7G+p3GkI8XNNtd6Mby5jeW06UITeVs/Q8Z3rb8yQwz/ACWU0sXAyp07cX0gEot+dparQVJZZZYw1NZS1dMyRr4dG5kDBpaEmmy2i4+su4eMK6aadsjGSNN2va17TxhwuD2FS7aSzKK3Zz3nNaboVIwoVqixJx1X849PajIiIphzoXnqqCKUWlijkHE9jXDxC9CJvPVJxeUa3W5u8PluTTNYeONz2W6mnR8FAVuZmnd9TUSx++GPHhonxVhotMqFOW+JY0dLXtHmVX2vPnkp2tzPVbbmKWGUeoEuY49RBHioOpyKxGnN9rTD8UW/6/oyVfyLRKypvdlFtS4UXcdk1GXZjy2eBzuMoK6A6O2amMj7LpJRb8pK98GcjEWf6ku5nsid4lt1ek9MyRujIxrxxOaHDsKhK3IGgm9KljaeOPSj/YQFqdpUjzJkyPCCyq/37ddii/NIriDO/Wt9JsEnSx4PyuH6KSp89Lx9ZSMd7krm+BaVLVuZyldcxTTRHiOg9o6rA+KgK3M1Ut+pnhkH4g9jj4OHisHG6h058STGroG43xUexx8tniTdPnmpz9ZTzN90xu/UtUnTZ1sPd6T5I/fid/40lWVbm9xCLWaV7xxxlr79TST4KDqaOSI6Mkb4zxPa5p7CFg7qvDnLvRJjoLRdx/al/wCZJ/kvumy7w+T0ayIe+Sz94CkqfGIJPq54ZPckjd+hXNiLJX8ulGmfBOi+ZUa+aT/B0/dFzPT18sf1cr2e49zf0KkqfLOuZ6NZP+aRzh2Outqv49MSFPglVXMqp/NNfk6GRUBPl/iDxY1cg90Mae1rQo6ox+pk+sqZ38zpZCPEr138ehGEOCdd8+pFfLL/AAdFzVLGC73tYONzgB4qOnytomelWU45hKwnsBJXO5cTrOtfFqd++iJNhwSprn1W/ksfdl7z5zMOb/qNI8TI5T46NvFRk+eGjb6MdQ/8kYHi+/gqbAUrRZKVk1tjpZnA8DtBzW/E6w8VhyyrLmrwJPo5o+is1JPtkl9kb7Pnqb/86MnnfMB4Bh/VRlRnlqj6EEDPe2Rx/cF5KLNLXSemIoffkuexgd+qn6LMu0WM1U48bY4wPmcT+izTup/6kaJR0Db9TfscpflGs1GdLEHcErI/cij/APQKjajLavk9KsmHuvLP2WVr0Wa3D4+GJ8p45JHfo3RHgp+iwKmg+pp4YzxsjYHdoF1mratLnT8yNLTejaX9m3z2RXjtZREWH4hV6wyqnB+0RK5vxO1eKlqLNVXyekyOHnkkb+jNIq70WasYf5NsiVOFFfGKUIxXf+F4FX0WZc6jNV9LY4/0c4/9Kfos1FBH6TZJv9yQgdjNFbii3xtqUf8AEq62m76rvqNfLZ5YIyiyapIbbFSwsI+0I26XxEX8VJAL6i3pJbirnUnUeZtt+3aERF6YBERAEREAREQBERAEREAX4kiDgWuAcDwggEHqK/aIM4IOtyIoJvTpIhzsbsZ7WWUBW5n6N9zG+aI+oaTXNHU4X8VvaLVKjTlviifR0ld0eZUl35Xcypa3MxMPqamN/NI17D4aSgK3NviEVztcyAeuNzHX6gdLwV8oo8rKm92wtqPCa9hzsS+a/GDnukyJr5TZtHMPfYWDtfYKdos0Na+xkdDCPWC8ud2MBHirnReRsaa3ts21eFN3LmRjHxfj+Ct6LMvEPrqqR/NGxrPF2l+in6LNph8VvoNkI9cj3u8LhvgtpRb429KO6JU1tMXtbnVX2bPLB5KPCoYfqYYovcjY39AvWiLcljcVspSk8yeQiIvTEIiIAiIgCIiAIiIAiIgCIiAIiIAiIgCIiAIiI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53" name="AutoShape 45" descr="data:image/jpeg;base64,/9j/4AAQSkZJRgABAQAAAQABAAD/2wCEAAkGBhIQDhAPEBASEBUTFhAQERASEhAXEBEXFxAVFBUTExYXGyYeGBokGRIVIC8gIycpLCwsFR4xNTAqNSYsLCkBCQoKDgwOGg8PGjAkHyQrLCk0LyovLSwsLCotLywtLSksLC41KS8tKSkpLywtKSwsKi0sLCkvLCwsLC0sLSwpLP/AABEIAMIBAwMBIgACEQEDEQH/xAAcAAEAAgMBAQEAAAAAAAAAAAAABQcDBggEAQL/xABFEAABAwIBBA4GCQIHAQAAAAABAAIDBBEFBgcSIRMUFyIxUVRhcYGRk6HSMkFTcpKiIzNCUmKCsbLRFeEWJERzo8HCQ//EABsBAQACAwEBAAAAAAAAAAAAAAAEBQIDBgEH/8QAOhEAAgEDAAQKCQMEAwAAAAAAAAECAwQRBRIhMQYTFDJBUYGRobEWJGFiY3GiwdEiUuEjM0LwcoKS/9oADAMBAAIRAxEAPwC8UREAREQBERAEREAREQBERAEREAREQBERAEREAREQBERAEREAREQBERAEREAREQBERAEREAREQBERAEREAREQBERAERfHOABJNgNZPEgPt0Wi5tcp9ty17XHhmNRGCdYY/ehvVoN+Jb0sITU1rIk3VtK2qulPeseKyERFmRgiIgCIiAIiIAiIgCIiAIiIAiIgCIiAIiIAiIgCIiAIiIAiIgCIiALW84eK7XwyocDZzxsDOmTem3OG6R6lsiqnPVit301IDwB07xzm7GeAf2rTXlqwbLPRVvx93CHRnL+S2/wa1m0xXa+KQ3Nmy3gd+e2h84Yr7XLsMpY5r2mxaQ5p4iDcHtXS2EYgKimhnbwSMZJbi0mgkdRuOpR7OWxxLvhPb4qQrLpWH2bv99h7ERFOORCIiAIiIAiIgCIiAIiIAiIgCIiAIiIAiIgCIiAIiIAiIgCIiAIiIAud8t8V2ziNTKDdumY2cWizeAjp0b9avLKvFdq0NTPexYx2h77t6z5nBc4qBeS3R7TsuDFvtnXf/Feb+x8V1Zn8V2WgdATrgeQB+B+/b82mOpUqt4zRYrsWI7CTvZ2OZb1aTd+09gePzKNby1ai7i603b8dZyxvj+ru3+GS7URFcHzMIiIAiIgCIiAIiIAiIgCIiAIiIAiIgCIiAIiIAiIgCIiAIiIAiIgK3z0Yro08FKDrkeZXe6wWAPS59/yKoltec3FdnxSYA3bDowN/Lcv+dzuxaoqavLWqNn1DQ9vxFnCL3tZfbt8gvVhlcYJ4p28Mb2SDn0XA267W61inpnM0dMEaTWyN52u4Csa07izajOON6Z1BTztkY2Rpu1wa5p4wRcHsKyLUs1+K7PhcQJu6Eugd0N1s+RzR1LbVewlrRTPkdzRdCtKk+htBERZGgIiIAiIgCIiAIiIAiIgCIiAIiIAobFcsKOlk2Kedsb7B2joyE2PB6LTxKZVS4PhseLY1WSTNMkLNK1nOANiIotbSCN60u6lorVJRwo72y00daUq/GVK7ahCOXjGc52Lb1m67o+Hcqb3c3kTdHw7lTe7m8ix7mOG8mPfVHnTcxw3kx76o86x9Y93xJGNEfF+gybo+Hcqb3c3kTdHw7lTe7m8ix7mOG8mPfT+dNzHDeTHvp/OnrHu+Ixoj4v0GTdHw7lTe7m8ibo+Hcqb3c3kWPcxw3kx76fzpuY4byY99UedPWPd8RjRHxfoMm6Ph3Km93N5E3R8O5U3u5vIse5jhvJj30/nTcxw3kx76fzp6x7viMaI+L9Bk3R8O5U3u5vIvSzLCmkpqiphkErYGue+zXt1hpcG74C5NvVxrxbmOG8mPfT+da/nEp4MOwvalMzYxUygubpPcSGgOcbuJP2YxbnXjlVim54x7MmVO30fcVI0rfjNZtc7Vxjp3bdxU88xe9z3G7nEuceMk3J7SvzGwuIaBckgAcZOoBflbBkFh+z4pSs9TX7K7itGDJr62gdaq4rWaR9CrVFRpSm90U33GwZ18CFPtBzeAQimJ/wBq1iekPPYq/V452sO2XDHPHDC+OTnsTsZ/ffqVHLfcx1ahU6CuHWtFnem19/JljZmMV0KmemJ1SsEjfeYbEDpa8n8i32bODh7HOY6pAc0lrgY5rgg2IO841SOS+K7VrqeovYMe3T9w71/yucrsq83tBNI+Z9Pd0ji9xEswBJNybB1uFb6EpuGIY2dZTaZt7WndcZc62JLZq43rY859mD5uj4dypvdzeRN0fDuVN7ubyLHuY4byY99P503McN5Me+qPOt/rHu+JVY0R8X6DJuj4dypvdzeRN0fDuVN7ubyLHuY4byY99UedNzHDeTHvqjzp6x7viMaI+L9Bk3R8O5U3u5vIm6Ph3Km93N5Fj3McN5Me+qPOm5jhvJj31R509Y93xGNEfF+gybo+Hcqb3c3kTdHw7lTe7m8ix7mOG8mPfVHnTcxw3kx76o86ese74jGiPi/QZN0fDuVN+CbyKeoq1k0TJYnB7HjSa4XsR161p2PZs6IUk7oIC2Vsb3RnZJjvmjSAs5xBva3WvuaTEtkw8wk64XuaB69F+/ae0vHUkKlRT1J42roFxaWkrV3Fq5fpkk1LG59Oz2m7oiKSUYREQBERARWVWJ7Woame9i1jtA/jdvWfM4LTM3LBR4RVV7h6WySD8TYmlrR1v0x1rPnhxLRpoKZvDK8vIHrawcHW57fhXmzhPFFgtNQggOfscbresRgPkPW/R+JQqkv6jl+1eLOns6GbOnS6a1T6Ib/Eq9+LTkkmaW51n6R/D2r9Q4zOxzXtnlBaQ5p036iDcHWV4kVdlnd8XDGMI6RyaxxtbSRVLbDSG/aPsPGp7e3g5rKUVNZo8pNhqXUbzZk+tl+BsoGr4mi3S1qtPKHGmUdJLUv16Dd6377jqa3rJHirelVUoazPmWkdHyt7t0YLe/0/J7l9ius7mVbtlZRQvLdjtJMWkg6RG8ZccTTc+8OJV3/U5vbS94/+VjrKt00j5ZDpOe5z3O4yTcrCqupUc5OR9CsrKFtQjSxu3+19JYeaLG37ffDJI5wljdohznHfMIcLXP3dNXEucMlMR2vX0s17BsjNI/hcdB/yuK6PU+0lmGOo43hJQVO5U0tkl4r+MBUpnexXZcQEIOqBjW29Wm/fuPYWDqV0TzBjHPcbNaC5x4gBcnsC5oxWvNRUTTu4ZXvkI4tJxNuoaupeXksRUes2cGrfXryqv/FeL/jJ5FZGZbDtKpqag/8AzY2MdL3XNuqP5lW6u/NHh2x4YJDwzSSSc9haMfsJ61Fto5qL2HQaercVZSX7sL7+SZtON0G2KWeD2kcjBzEtIB6jYrmgi2orqRc65a4dtfEquK1hsjntHE1/0jR2PA6lIvI7pFNwXrfqqUvk/s/sQq6GyFxXbOG00hN3Bgifx6Ue8JPTog9a54Vq5lcV1VNITwFs7B02Y/8ASPtWm1lieOstOEVvxtprrfF57Hsf2LQVEZwaWajxGVjZZAyT6aL6R9g1xN2jX6nBw6AFe60nOlku+spo5IGF8sLtTW+k5j7BwHHYhp6iptzDWhs3o5bQl1GhcpT5stjz4Pv8ymv6nN7aXvH/AMp/U5vbS94/+VKf4FxDkc3w/wB0/wAC4hyOb4f7qr1Z9TO+5Ra/vj3oi/6nN7aXvH/yn9Tm9tL3j/5Up/gXEORzfD/dP8C4hyOb4f7pqz6mOUWv7496Iv8Aqc3tpe8f/Kf1Ob20veP/AJXnewgkHhBIPB/0vyscsk6kOpFjZoceftyWnke5wmZpM0nOO+j12F+C7XO+EL35B/5PGqyhOpr9PQHHoO04/wDjc4qusAxQ0tXBUC/0b2uNuEtvZ462kjrViZdOFJjFFiDfQk0C5w+1oENf2xvapMJ/pUv2vwZz93bLlFSklsq03j/nDavAtFECK1PnoREQBEWKqqGxxvkcbNY1z3HiDQSfAIepNvCK0xf/AD2UsMPCyn0NL1j6MGV1/wAxDVB53sV2XEBCDqgY1tvVpP37j2Fg6lPZrGbJLX4lLquXAu9Q0nGWXssztVZ4tiBqKiad3DK98luLScSB1Cw6lUzl/Tz+557D6HaUFyxQ6KMFH/s9rZ5EX1rSSABcnUAOE8ylspsnJKCcQy6yWRyBw4DpN3wHQ8Ob1X9aj4eMl86kVNQb2vOOzf5kXDKWOa9pLXNIc1w4QQbgjnuFtuXGXRxCKljaC0MYHzDgBmILTb8IF7e+Vp6L1TaTS6TXUtqdSpGrJbY5x2hF9UvjOTUtLBSTycFSwyAW9GztTT0sLHdZHqXiTe02SqRjJRb2vd7enyIhdI5NYjtiipp73L42F3vaNn/MCubVsuDZwqykgbTwvYGN0i0OjBI0nFx19JPat9vVVNvJTaa0dO9pxVPGU+nqe/7Fq5zcV2DC5gDZ02jA383p/I16oZTeUOWNTXtjbUOaQwuLQ1oaLkAXNuHg8SoNeV6nGSyjboiwlZUNSfOby8H1X3kNlDRyUlPTwTNL442MMbt7ISGjSIaeHXc3F+FUGvoNtYXlKq6bzg2aS0dG+pqDk1jav5R0/U1bImGSR7Y2jhe9wa0dJOpUbnMxanqq4S0z9kGxtZI4NcGlzXO1gnh1EC/MtbrcUmm0dmmkl0RZuyPc7RHELnUvKtla44xYwQdGaEVlPjZTzLds2ILY832K7WxOneTZr3bC/itJvRfmDi09S1xfWusbjVbWCo0XqtMvK9JVqcqctzTXedSIqNGdnEPvxd01N1rEPvxd01WfK4e04L0bu+uPe/wXkio3daxD78XdNTdaxD78XdNTlcPaPRu86497/BeSr/O3itVFTtjhYWwyXbNO077miP3QR6/Xwcd9N3WsQ+/F3TViqs6FbKx0chhexwLXMdC0tcOIrCpcwlFpZRLs9BXNvWjUkoySe7L/ABvXQaii+lfFXHblmZsclKGYCeWVlRMNe1jqEXO5rtcnT6PStizs4ZsmHCUDXA9jvyu3jh2uaepUrBO5jg9jnMc03a5pIc08YI1hXFkPi0mKYXV09Q/TkGlDpkAHRfHvHOtwkODtfMFNpSjODp42tHKaRt61tcwvnPWjGS2PoTeNnRj/AHabLkZiW2MOppSbnQDHH16TN44npLb9amlXeZ2vOw1NK7UYnh4B4QHjRcOp0fzKxFMoT16aZy2lKHJ7upTW7OV8ntXgwiItxXBapnNxPYMMlANjMWwN/Mbu+Rrh1ra1VOeHEw6opqYk6LAZZNG19+7RGrjDWH4lHuZ6tN9xb6Ft+PvacXuT1n2bfPYemY7QyYA9F9SLdJnNz/wjwVUKzsfyqwzEY4YZX1dMyK5a1sceid6Gi9i7gANukrwQZN4G/gxKYe+0N8XRAKDUSm0otYSxvOusqsraM516c9aUnJ4i3v3LK9hHZsMC2ziLHuF2QfTO4i4H6MfFr6GFb9nYyf2xRbYYLvprv5zGbB46rB3Q08a9WRtLh1FG9lNWRSmRwc5zpoS/ULNbZttQ1ng+0VtTg2RpGp7XAgjUWkEWIPUpdKkuLcX0nO3+kqnLo14ppRxjKxldPftOX18VyOzMUlz9PUDiF4tXN6C+bi9Jyio7YvIonJanUdJ6Q2XW+5lcZGYBt2uigI3l9klPFG3W7ovqb0uCuPODgG2sOlY1u/iGzRAcbAbtA52lwtzhZMlMiIMOMjonPe6TRBdJoXAFzZuiBqudfQOJbEplGhqwal0nMaS0tx11CrR3Qxj59Pfu+Ry2viuipzOUj5HvEs7A5znBjTFotub6Lbt4BwLFuLUnt6jti8ih8lqHTLhDZY3vuKcRXHuLUnt6jti8ibi1J7eo7YvInJanUe+kNl1vuZUcdFI5jpGxvcxps54Y4sabXsXAWCwrpDJzJ6KhpxTw3IBc5znW03uJ4XWAHAAOhoWDFciqKpuZaaPSP22DQf0lzLE9d1s5HLG/aQVwnpcY1KD1c7Gt+Pl/JzqskMDnuDWNc9x4GtBLj0Aa1dtFmkoI3lzhLMPUySTej4A0nrK2qgwqGnbowQxxDiYxrb9NuHrXkbOT5zM6/CahFf0ouT9uxfc5ongdG5zHtcxzTZzXAhzTxEHWCsavnKXNvTV0+2HvkieWhrtj0LPtqDjpNOu1h0AKJ3FqT29R2xeRYu1nnYb6XCK0cE55T6VjpKcRXHuLUnt6jti8ibi1J7eo7YvIvOS1Oo2ekNl1vuZTiK49xak9vUdsXkTcWpPb1HbF5E5LU6h6Q2XW+5lOIrj3FqT29R2xeRNxek5RUdsXkTktTqHpDZdb7mU4iuPcXpPb1HbF5F5ajNXh0f1lc+P35Kdv6tXjtqiMo6fs5PCbfYyplYWZmv0ayaAmwli0hzujcLfK93YstRkdgsfpYm4+4+F/7GFfnCZcHoKmOphq6qVzNKzdiGi7SYWkG7G+p3GkI8XNNtd6Mby5jeW06UITeVs/Q8Z3rb8yQwz/ACWU0sXAyp07cX0gEot+dparQVJZZZYw1NZS1dMyRr4dG5kDBpaEmmy2i4+su4eMK6aadsjGSNN2va17TxhwuD2FS7aSzKK3Zz3nNaboVIwoVqixJx1X849PajIiIphzoXnqqCKUWlijkHE9jXDxC9CJvPVJxeUa3W5u8PluTTNYeONz2W6mnR8FAVuZmnd9TUSx++GPHhonxVhotMqFOW+JY0dLXtHmVX2vPnkp2tzPVbbmKWGUeoEuY49RBHioOpyKxGnN9rTD8UW/6/oyVfyLRKypvdlFtS4UXcdk1GXZjy2eBzuMoK6A6O2amMj7LpJRb8pK98GcjEWf6ku5nsid4lt1ek9MyRujIxrxxOaHDsKhK3IGgm9KljaeOPSj/YQFqdpUjzJkyPCCyq/37ddii/NIriDO/Wt9JsEnSx4PyuH6KSp89Lx9ZSMd7krm+BaVLVuZyldcxTTRHiOg9o6rA+KgK3M1Ut+pnhkH4g9jj4OHisHG6h058STGroG43xUexx8tniTdPnmpz9ZTzN90xu/UtUnTZ1sPd6T5I/fid/40lWVbm9xCLWaV7xxxlr79TST4KDqaOSI6Mkb4zxPa5p7CFg7qvDnLvRJjoLRdx/al/wCZJ/kvumy7w+T0ayIe+Sz94CkqfGIJPq54ZPckjd+hXNiLJX8ulGmfBOi+ZUa+aT/B0/dFzPT18sf1cr2e49zf0KkqfLOuZ6NZP+aRzh2Outqv49MSFPglVXMqp/NNfk6GRUBPl/iDxY1cg90Mae1rQo6ox+pk+sqZ38zpZCPEr138ehGEOCdd8+pFfLL/AAdFzVLGC73tYONzgB4qOnytomelWU45hKwnsBJXO5cTrOtfFqd++iJNhwSprn1W/ksfdl7z5zMOb/qNI8TI5T46NvFRk+eGjb6MdQ/8kYHi+/gqbAUrRZKVk1tjpZnA8DtBzW/E6w8VhyyrLmrwJPo5o+is1JPtkl9kb7Pnqb/86MnnfMB4Bh/VRlRnlqj6EEDPe2Rx/cF5KLNLXSemIoffkuexgd+qn6LMu0WM1U48bY4wPmcT+izTup/6kaJR0Db9TfscpflGs1GdLEHcErI/cij/APQKjajLavk9KsmHuvLP2WVr0Wa3D4+GJ8p45JHfo3RHgp+iwKmg+pp4YzxsjYHdoF1mratLnT8yNLTejaX9m3z2RXjtZREWH4hV6wyqnB+0RK5vxO1eKlqLNVXyekyOHnkkb+jNIq70WasYf5NsiVOFFfGKUIxXf+F4FX0WZc6jNV9LY4/0c4/9Kfos1FBH6TZJv9yQgdjNFbii3xtqUf8AEq62m76rvqNfLZ5YIyiyapIbbFSwsI+0I26XxEX8VJAL6i3pJbirnUnUeZtt+3aERF6YBERAEREAREQBERAEREAX4kiDgWuAcDwggEHqK/aIM4IOtyIoJvTpIhzsbsZ7WWUBW5n6N9zG+aI+oaTXNHU4X8VvaLVKjTlviifR0ld0eZUl35Xcypa3MxMPqamN/NI17D4aSgK3NviEVztcyAeuNzHX6gdLwV8oo8rKm92wtqPCa9hzsS+a/GDnukyJr5TZtHMPfYWDtfYKdos0Na+xkdDCPWC8ud2MBHirnReRsaa3ts21eFN3LmRjHxfj+Ct6LMvEPrqqR/NGxrPF2l+in6LNph8VvoNkI9cj3u8LhvgtpRb429KO6JU1tMXtbnVX2bPLB5KPCoYfqYYovcjY39AvWiLcljcVspSk8yeQiIvTEIiIAiIgCIiAIiIAiIgCIiAIiIAiIgCIiAIiI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54" name="AutoShape 47" descr="data:image/jpeg;base64,/9j/4AAQSkZJRgABAQAAAQABAAD/2wCEAAkGBhQSDhMSERISFBUREhUSFBcXFBIQFxQVFRIWFRQUHBsXJygeFxsjGRQVHzsgIycpLSw4GB4xNTAqNSYrLCkBCQoKDgwOGg8PGiwkHyUqMzU1NTYwNS4qLjYqNTUqNSwsNC0sKiwpLS8sMC0sLCkqKiw0KTUvNCw1LCwtLCkpNf/AABEIAIAAyAMBIgACEQEDEQH/xAAcAAEAAgMBAQEAAAAAAAAAAAAAAwYEBQcBCAL/xABCEAABAwIABg0KBQUBAQAAAAABAAIDBBEFEhQhMdEGBxMyYWJxcoGRkpOyFyIzQVFSVIKhsRZCQ6LBFSNTVdKDJf/EABsBAAIDAQEBAAAAAAAAAAAAAAADAgQFAQYH/8QAOBEAAQMABwQHBwQDAQAAAAAAAQACAwQREhMhMZEFUVJxFDIzQYGxwVNhcqHR4fAVIiNCYpLxBv/aAAwDAQACEQMRAD8A7ZNKRYNF3O0XvYAaSesda/Ipfec5x5S0dTUiHnvPrzDoxQbdZKnVZrBLW5+IrOHdhh4+imTZwChyRvG7T9aZI3jdp+tTIp3EXCNFy27eockbxu0/WmSN43afrUyIuIuEaItu3qHJG8btP1pkjeN2n61MiLiLhGiLbt6hyRvG7T9aZI3jdp+tTIi4i4Roi27eockbxu0/WmSN43afrUyIuIuEaItu3qHJG8btP1pkjeN2n61q9leHclhY+++nijPNL7v/AGBy3S5cw11WRomEPDQ85Gv5KHJG8btP1pkjeN2n61Mi7cRcI0S7bt6hyRvG7T9aZI3jdp+tTIi4i4Roi27eockbxu0/WmSN43afrUyIuIuEaItu3qHJG8btP1pkjeN2n61MiLiLhGiLbt6hyRvG7T9a8NIPUXDhDnfyp0R0eLhGiLbt6gjkIdiuz33p9vtB9ht1r1KseaD7HNI7QH2JRLEl24sdju5H8/CpVWhWEh3z+cPAFMoYd8/nDwBTJkPV8T5lRdmiIicooiIhCIiIQiIiEIiIhC5jtu195IIB+VrpXcrjit+gd1q87FsIbvQwSet0bQ7nNGK76grkWzmv3XCU7vUx25DkYMU/W6vO1NX41JJEdMMtxzZBjD9wcqMUlczvf6L01NotjZ0Z724/7fepXlERXl5lEREIRERCEREQhEREIUNXvfmb4wiVe9+ZvjCLPm7U8h6pzeqkO+fzh4AplDDvn84eAKZWoer4nzKW7NERE5RRERCEREQhEREIRY+EawRQySnRGxzz8rSf4WQqptmV+54Ne0aZnNiHITjO+jSoPdZaSn0aK9lbHvIXHHyFxLjpcS48pNz9SrjtWV+JXmM6JoiPmYcYfTGVNWdgGv3Grhl9TJWk80mzv2krHjdZeCvoFLivYHx7x/xfQKICi2184RERCEREQhEREIRERCFDV735m+MIlXvfmb4wiz5u1PIeqc3qpDvn84eAKZQw75/OHgCmVqHq+J8yluzREWHhbC0dNC6aY2Y217Ak3JsAANJuU0mrEoa0uIa0VkrMRVLyoUPvyd29PKhQ+/J3b0u+j4grXQKT7N2hVtRVLyoUPvyd29PKhQ+/J3b0X0fEEdApPs3aFW1FUvKhQ+/J3b08qFD78ndvRfR8QR0Ck+zdoVbVzDbcwheaCEfkY6U8rjit+jXdasXlQoffk7t65psswuKqtlmbfEOK1lxY4rWgDN6s91XpMrSyppWtsihStpFuRpAAOY8FhYOwe6Z7ms0tjkkPJGwuP2ssRdA2psGB0lRM4XAYIRw4/nP+gb1qk4TojDPLEf0pHM6Acx6rKi5lTA7evRx0kPpD4eED5/gXcNimEN2oIJPWY2h3Ob5rvqFtly7YHs4gpaV0NQ5wIkc5lml/muAJ0aPOv1qyeVCh9+Tu3rTjmYWisrx1K2fO2ZwYwkV4YK2oql5UKH35O7enlQoffk7t6nfR8QVfoFJ9m7Qq2oql5UKH35O7enlQoffk7t6L6PiCOgUn2btCraiqXlQoffk7t6notsWjllZG178aRwa28bmi5zC5OjOu3rN4XDQaSBWY3aFWZERMVRQ1e9+ZvjCJV735m+MIs+btTyHqnN6qQ75/OHgCmUMO+fzh4Aplah6vifMpbs0VB2ayGswhT4PYfNBEs1vULaOhl+lwV3rq1sMT5XmzY2l7uQC65zgGtMVLWYVl9LO5zIQeE2AHBjWHJGozHJuvILS2fGRXMMxg34nYDTNfrDezOmgqZIY6CnkERxMazG3cB5wtinQc2n1L84I2cU0tRHE+gp42yODMbzHYpOZubEGa9hp9a585xJuTcnOT7Sc5K8Wf0h9da9T+lwWLONdWdZ1zX0D/AEKn+Hg7qPUqFhvZpTQVMkLKCnkEbsTGsxt3DfZsU6DcafUt3T7NP/jZUSN0a3ciPbNvR1mzlyEuJNybk5yfaTpKszzAAWO9ZOzKAZHPM9ZANWZz/PNdBwRs3ppaiOJ9BTxtkcGY3mOxSczc2IM17DT61f8A+hU/w8HdR6l8/Luuw/DWVUUcpPngYknPbmd15j0rtGkt1hyhteh9HDZIqwMjifVfrCmD6aGnklNPB/bjc/0Uf5WkgaPauEXvp9a7FtnV+54OcwHPM9sfRvnfRv1XH4oi5wa3OXENHK42H1KVSz+4NCu7DaRC6RxzPkuybWtBueDWH1zOdKek2b+1oVF2zaDc8Il4GaaNr+keY7wjrXXKCkEUMcbdEbGsHygD+FSNtzB96eGYD0chYebIM37mjrViaOqGrcsvZ9Krp5ef7E/PEeiq+1u9hr9zlYx4ljc0BzWuAc2zha/ACusf0Kn+Hg7qPUuF4FrtxqoZf8cjXHm3s79pK+gQVGiEFpBTdutcyZrwcCPL8C0GyFtLSUr53U0DsWwa3c4xjOJs1t7e1Ufyhw/62n62f8LdbZNDVVDo4oIHvjZ57iMWznnMBnPqF+0qT+Ca34WT9mtQme8OqYMOSfs6CjOhDp3i0f8AKqr5reeUOH/W0/Wz/hPKHD/rafrZ/wALRfgqt+Fl/brWHhHAU8ABnidGHGwxsXOeAA3SDJKM/L7LSbRaC41NIJ+I/VWnyhw/62n62f8ACyq10WEMGSzQQMgmpX45awNvigXvcAXu255WrnytO1vXujr2sa1zmzNLJABew0h54AfXxiuslLjZdkVykUKOCMywipzcczjVmMT3hdP2K4ayqjim/MRiv4HtzO+ufpW3VB2KOyLCk9C7NHN/dg6rgdm4+RX5aMTi5uOa8jTIhHKbHVOI5H6ZKGr3vzN8YRKve/M3xhFUm7U8h6pLeqkO+fzh4AplDDvn84eAKVzgASTYDOT7Fah6vifMpbs1Stsiuc8Q0MW/qnjG4GA5r8GNn5GFVnbFrWsMNDF6OlYC7heW2F+ENz/OVudjk2U1tXhNzXOZCHRwNALi6zc2KB68W3TJwKkVuC6uWV8r6aoLpHF7v7Mmkm9tGgaOhU5nEgkd/kPqvW0CFsb2scQLArPxO+gwXuxXA+VVsUVvNxseTmNzu68w6VLsywLktdJGBZjjukfsxHHR0G46FfNrDY66GGSaVjmySnFaHAtc1jT7DnF3Z+gKXbM2PmembLEwukhdoaC5zmOzOAAzmxsetcuP4a+9dO0x0+7r/Zl7q9+uC5QKp25mPGOIXiQt9WOGlody2NlsdiuB8qrYorebfHk5jc7uvMOlQfh+p+GqO5k1LpG1hsddDDJPKxzHynEaHAtc1jeA5xd2foCVDGXvAKvU6lsggc5hFZy5lULZjgXJa6SMCzHHdI+Y4k26DcdCzdhOzHIXSB7XPjkANm2uHjNfPmzjN0BXXbM2POnp2yxMLpIXaGguc5jrBwsM5sbHrXMvw/U/DVHcyalKRropK2pNFmiptEDZj7jju7/VbnZvswbXGIMY9jY8YkOxblzrC/mk6APqqw11jcZiM4tmss78P1Pw1R3MmpWLYrtfuqWTbuJYC3FEZLC25Ny4kOtjC1tFtKhZfK73q0JKNQ4agf2jxzKx8EbZFXA3Fc5swtYbpcuHs84Zz0rVYZ2TVFUf70pLb3DB5rB8o08puthhba+q4HWEe7NJsHR+dyXbpb9uFbjAe1VK+zqp4ib7jbPeeAnet+qnZmd+zFV77Z8P84s1ndnp3KhldJwZtqxxwRskhlc9jGtcQY7EtAF85vnsqbhDYvURzSMbBO5rJHNa4RPcHNDjikECxuLLH/D9T8NUdzJqUGOfGTUn0iKjUtovCCO7Heuh+V2D/BP1x608rsH+Cfrj1rnn4fqfhqjuZNSfh+p+GqO5k1JnSJvwKn+l0H8d910Pyuwf4J+uPWqpsnw5SVbzKGVUcpFrl0cjDbQMUu80c23ItP8Ah+p+GqO5k1J+H6n4ao7mTUoulkeKneSdDQqJA63Gaj8SwFvNjWy6WiJ3MMc1xu5rm5z8w84fUcCwvw/U/DVHcyak/oFT8NUdzJqSm2mmsK9KYZWljyCOau+yWvyqjgwnTtLZKWSz23uWgOGYkaQHWPI8q/4Lwg2eCOZm9kYHDguM45QbjoXN9r6mla+WlqIJhDVRkEuje1ocARpIsLtJHQ1bna8qnQyVGD5T50Dy5nCwnPbra75+BaETzWCe/wAx9QvK06jtDHMbjYNY+F30KudXvfmb4wiVe9+ZvjCJc3ankPVYzeqkO+fzh4AvK2kEsT43XxZGlrrEtNiLGxGjMvYd8/nDwBTK1D1TzPmVAkggj3KneTrcxamrauAXvih+M2/JmWJNsYwoz0WEN04H3afqHD6q+Ii5b3YeKuDaE39qncwD6Vrms1RhuLSN0HFbDJ9rFYMm2JhCE/3omDnwyR/yF1heFt9KgYXdzynt2jGe0gYeWH1XLItt2b80EJ5HPbrWbFtwe9Sn5ZQfu1XSr2M0svpKeF3DiNB6xnWlq9rCifvWyR8x5+zrhQLJxk5WG0jZr+vERyP3HksCLbcgO+gnHJubv5CzIttOjOndm8sZP2JWpq9qAfpVJ4A+MH6tI+y0tXtW1jd5uUnNeWnqcAoF9IbmFYbBsqXJ5HjV5hXuLbFoXfr25zJB/CzItmVG7RVQ9Lg37rj9VsTq49/TTcrW7oP2XWqkYWmzgQfYQWnqKh0qRuYVgbFosmMbyfEH0X0DHhundvZ4TySMP8qKXZJSt31TAP8A1ZrXAbIu9MO5cH/n2V9c6LuUuzqibpqY+jGd9gsSXbLoR+q53JG8/wALkFNQSSejjkfzWOf9gtzSbAq2TRTlo9r3NZ9CboFJld1Qh2yKFF2khHiB6K9S7bFINDJ3fI0fcrEl23o/y00p5Xsb9rrU0m1LUO9JNCzkDpD/AAPqt1SbUcA9JNK/mhsY/k/VTBpDvcq7o9lR5ku1+wWvm233fkpWjnSk/ZoWG/baqTmbFAOiR5+6utJtfUUf6Acfa9zn/c2W6pcGxRejijZzWNb9lMRzHNyrupez2dnCTzP3K5rDsswtN6KE2PrEBA635lnQ0WG5d9K2IH2mIfRoK6KimID3uKru2i3+kLB4Vqkw7DK13psJyjgjxvuSPstlgjYNFBOKgy1EsoBGNJJe4IsQbaRb2qyIpiJoVZ9OmcCK6gdwA8goave/M3xhEq978zfGEVSbtTyHqkt6q8iPnvHrzHoxQL9YKnUU0RNi02c3Re9iDpB6h1L8iq95rmnkLh1tT2vEVbX4Cs492OPh6qBFrEKdFDlbeN2X6kytvG7L9SnfxcQ1XLDtymRQ5W3jdl+pMrbxuy/Ui/i4hqiw7cpkUOVt43ZfqTK28bsv1Iv4uIaosO3KZFDlbeN2X6kytvG7L9SL+LiGqLDtymUU9Ix4s9jXj2OaHD6rzK28bsv1JlbeN2X6kX8XENQuhrhkCtVNsKonG5pYr8DcXw2WRSbGaWL0dPC3hxGk9ZzrNytvG7L9SZW3jdl+pRvIN7fkmmWcioudVzKlDbaF6ocrbxuy/UmVt43ZfqUr+LiGqTZduUyKHK28bsv1JlbeN2X6kX8XENUWHblMihytvG7L9SZW3jdl+pF/FxDVFh25TIocrbxuy/UmVt43ZfqRfxcQ1RYduUyKHK28bsv1JlbeN2X6kX8XENUWHbkq978zfGEUc84IsMa+M38rveHAiqSOD5CWmvAeqYBUMV//2Q=="/>
          <p:cNvSpPr>
            <a:spLocks noChangeAspect="1" noChangeArrowheads="1"/>
          </p:cNvSpPr>
          <p:nvPr/>
        </p:nvSpPr>
        <p:spPr bwMode="auto">
          <a:xfrm>
            <a:off x="0" y="-579438"/>
            <a:ext cx="19050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55" name="AutoShape 49" descr="data:image/jpeg;base64,/9j/4AAQSkZJRgABAQAAAQABAAD/2wCEAAkGBhQSDhMSERISFBUREhUSFBcXFBIQFxQVFRIWFRQUHBsXJygeFxsjGRQVHzsgIycpLSw4GB4xNTAqNSYrLCkBCQoKDgwOGg8PGiwkHyUqMzU1NTYwNS4qLjYqNTUqNSwsNC0sKiwpLS8sMC0sLCkqKiw0KTUvNCw1LCwtLCkpNf/AABEIAIAAyAMBIgACEQEDEQH/xAAcAAEAAgMBAQEAAAAAAAAAAAAAAwYEBQcBCAL/xABCEAABAwIABg0KBQUBAQAAAAABAAIDBBEFEhQhMdEGBxMyYWJxcoGRkpOyFyIzQVFSVIKhsRZCQ6LBFSNTVdKDJf/EABsBAAIDAQEBAAAAAAAAAAAAAAADAgQFAQYH/8QAOBEAAQMABwQHBwQDAQAAAAAAAQACAwQREhMhMZEFUVJxFDIzQYGxwVNhcqHR4fAVIiNCYpLxBv/aAAwDAQACEQMRAD8A7ZNKRYNF3O0XvYAaSesda/Ipfec5x5S0dTUiHnvPrzDoxQbdZKnVZrBLW5+IrOHdhh4+imTZwChyRvG7T9aZI3jdp+tTIp3EXCNFy27eockbxu0/WmSN43afrUyIuIuEaItu3qHJG8btP1pkjeN2n61MiLiLhGiLbt6hyRvG7T9aZI3jdp+tTIi4i4Roi27eockbxu0/WmSN43afrUyIuIuEaItu3qHJG8btP1pkjeN2n61q9leHclhY+++nijPNL7v/AGBy3S5cw11WRomEPDQ85Gv5KHJG8btP1pkjeN2n61Mi7cRcI0S7bt6hyRvG7T9aZI3jdp+tTIi4i4Roi27eockbxu0/WmSN43afrUyIuIuEaItu3qHJG8btP1pkjeN2n61MiLiLhGiLbt6hyRvG7T9a8NIPUXDhDnfyp0R0eLhGiLbt6gjkIdiuz33p9vtB9ht1r1KseaD7HNI7QH2JRLEl24sdju5H8/CpVWhWEh3z+cPAFMoYd8/nDwBTJkPV8T5lRdmiIicooiIhCIiIQiIiEIiIhC5jtu195IIB+VrpXcrjit+gd1q87FsIbvQwSet0bQ7nNGK76grkWzmv3XCU7vUx25DkYMU/W6vO1NX41JJEdMMtxzZBjD9wcqMUlczvf6L01NotjZ0Z724/7fepXlERXl5lEREIRERCEREQhEREIUNXvfmb4wiVe9+ZvjCLPm7U8h6pzeqkO+fzh4AplDDvn84eAKZWoer4nzKW7NERE5RRERCEREQhEREIRY+EawRQySnRGxzz8rSf4WQqptmV+54Ne0aZnNiHITjO+jSoPdZaSn0aK9lbHvIXHHyFxLjpcS48pNz9SrjtWV+JXmM6JoiPmYcYfTGVNWdgGv3Grhl9TJWk80mzv2krHjdZeCvoFLivYHx7x/xfQKICi2184RERCEREQhEREIRERCFDV735m+MIlXvfmb4wiz5u1PIeqc3qpDvn84eAKZQw75/OHgCmVqHq+J8yluzREWHhbC0dNC6aY2Y217Ak3JsAANJuU0mrEoa0uIa0VkrMRVLyoUPvyd29PKhQ+/J3b0u+j4grXQKT7N2hVtRVLyoUPvyd29PKhQ+/J3b0X0fEEdApPs3aFW1FUvKhQ+/J3b08qFD78ndvRfR8QR0Ck+zdoVbVzDbcwheaCEfkY6U8rjit+jXdasXlQoffk7t65psswuKqtlmbfEOK1lxY4rWgDN6s91XpMrSyppWtsihStpFuRpAAOY8FhYOwe6Z7ms0tjkkPJGwuP2ssRdA2psGB0lRM4XAYIRw4/nP+gb1qk4TojDPLEf0pHM6Acx6rKi5lTA7evRx0kPpD4eED5/gXcNimEN2oIJPWY2h3Ob5rvqFtly7YHs4gpaV0NQ5wIkc5lml/muAJ0aPOv1qyeVCh9+Tu3rTjmYWisrx1K2fO2ZwYwkV4YK2oql5UKH35O7enlQoffk7t6nfR8QVfoFJ9m7Qq2oql5UKH35O7enlQoffk7t6L6PiCOgUn2btCraiqXlQoffk7t6notsWjllZG178aRwa28bmi5zC5OjOu3rN4XDQaSBWY3aFWZERMVRQ1e9+ZvjCJV735m+MIs+btTyHqnN6qQ75/OHgCmUMO+fzh4Aplah6vifMpbs0VB2ayGswhT4PYfNBEs1vULaOhl+lwV3rq1sMT5XmzY2l7uQC65zgGtMVLWYVl9LO5zIQeE2AHBjWHJGozHJuvILS2fGRXMMxg34nYDTNfrDezOmgqZIY6CnkERxMazG3cB5wtinQc2n1L84I2cU0tRHE+gp42yODMbzHYpOZubEGa9hp9a585xJuTcnOT7Sc5K8Wf0h9da9T+lwWLONdWdZ1zX0D/AEKn+Hg7qPUqFhvZpTQVMkLKCnkEbsTGsxt3DfZsU6DcafUt3T7NP/jZUSN0a3ciPbNvR1mzlyEuJNybk5yfaTpKszzAAWO9ZOzKAZHPM9ZANWZz/PNdBwRs3ppaiOJ9BTxtkcGY3mOxSczc2IM17DT61f8A+hU/w8HdR6l8/Luuw/DWVUUcpPngYknPbmd15j0rtGkt1hyhteh9HDZIqwMjifVfrCmD6aGnklNPB/bjc/0Uf5WkgaPauEXvp9a7FtnV+54OcwHPM9sfRvnfRv1XH4oi5wa3OXENHK42H1KVSz+4NCu7DaRC6RxzPkuybWtBueDWH1zOdKek2b+1oVF2zaDc8Il4GaaNr+keY7wjrXXKCkEUMcbdEbGsHygD+FSNtzB96eGYD0chYebIM37mjrViaOqGrcsvZ9Krp5ef7E/PEeiq+1u9hr9zlYx4ljc0BzWuAc2zha/ACusf0Kn+Hg7qPUuF4FrtxqoZf8cjXHm3s79pK+gQVGiEFpBTdutcyZrwcCPL8C0GyFtLSUr53U0DsWwa3c4xjOJs1t7e1Ufyhw/62n62f8LdbZNDVVDo4oIHvjZ57iMWznnMBnPqF+0qT+Ca34WT9mtQme8OqYMOSfs6CjOhDp3i0f8AKqr5reeUOH/W0/Wz/hPKHD/rafrZ/wALRfgqt+Fl/brWHhHAU8ABnidGHGwxsXOeAA3SDJKM/L7LSbRaC41NIJ+I/VWnyhw/62n62f8ACyq10WEMGSzQQMgmpX45awNvigXvcAXu255WrnytO1vXujr2sa1zmzNLJABew0h54AfXxiuslLjZdkVykUKOCMywipzcczjVmMT3hdP2K4ayqjim/MRiv4HtzO+ufpW3VB2KOyLCk9C7NHN/dg6rgdm4+RX5aMTi5uOa8jTIhHKbHVOI5H6ZKGr3vzN8YRKve/M3xhFUm7U8h6pLeqkO+fzh4AplDDvn84eAKVzgASTYDOT7Fah6vifMpbs1Stsiuc8Q0MW/qnjG4GA5r8GNn5GFVnbFrWsMNDF6OlYC7heW2F+ENz/OVudjk2U1tXhNzXOZCHRwNALi6zc2KB68W3TJwKkVuC6uWV8r6aoLpHF7v7Mmkm9tGgaOhU5nEgkd/kPqvW0CFsb2scQLArPxO+gwXuxXA+VVsUVvNxseTmNzu68w6VLsywLktdJGBZjjukfsxHHR0G46FfNrDY66GGSaVjmySnFaHAtc1jT7DnF3Z+gKXbM2PmembLEwukhdoaC5zmOzOAAzmxsetcuP4a+9dO0x0+7r/Zl7q9+uC5QKp25mPGOIXiQt9WOGlody2NlsdiuB8qrYorebfHk5jc7uvMOlQfh+p+GqO5k1LpG1hsddDDJPKxzHynEaHAtc1jeA5xd2foCVDGXvAKvU6lsggc5hFZy5lULZjgXJa6SMCzHHdI+Y4k26DcdCzdhOzHIXSB7XPjkANm2uHjNfPmzjN0BXXbM2POnp2yxMLpIXaGguc5jrBwsM5sbHrXMvw/U/DVHcyalKRropK2pNFmiptEDZj7jju7/VbnZvswbXGIMY9jY8YkOxblzrC/mk6APqqw11jcZiM4tmss78P1Pw1R3MmpWLYrtfuqWTbuJYC3FEZLC25Ny4kOtjC1tFtKhZfK73q0JKNQ4agf2jxzKx8EbZFXA3Fc5swtYbpcuHs84Zz0rVYZ2TVFUf70pLb3DB5rB8o08puthhba+q4HWEe7NJsHR+dyXbpb9uFbjAe1VK+zqp4ib7jbPeeAnet+qnZmd+zFV77Z8P84s1ndnp3KhldJwZtqxxwRskhlc9jGtcQY7EtAF85vnsqbhDYvURzSMbBO5rJHNa4RPcHNDjikECxuLLH/D9T8NUdzJqUGOfGTUn0iKjUtovCCO7Heuh+V2D/BP1x608rsH+Cfrj1rnn4fqfhqjuZNSfh+p+GqO5k1JnSJvwKn+l0H8d910Pyuwf4J+uPWqpsnw5SVbzKGVUcpFrl0cjDbQMUu80c23ItP8Ah+p+GqO5k1J+H6n4ao7mTUoulkeKneSdDQqJA63Gaj8SwFvNjWy6WiJ3MMc1xu5rm5z8w84fUcCwvw/U/DVHcyak/oFT8NUdzJqSm2mmsK9KYZWljyCOau+yWvyqjgwnTtLZKWSz23uWgOGYkaQHWPI8q/4Lwg2eCOZm9kYHDguM45QbjoXN9r6mla+WlqIJhDVRkEuje1ocARpIsLtJHQ1bna8qnQyVGD5T50Dy5nCwnPbra75+BaETzWCe/wAx9QvK06jtDHMbjYNY+F30KudXvfmb4wiVe9+ZvjCJc3ankPVYzeqkO+fzh4AvK2kEsT43XxZGlrrEtNiLGxGjMvYd8/nDwBTK1D1TzPmVAkggj3KneTrcxamrauAXvih+M2/JmWJNsYwoz0WEN04H3afqHD6q+Ii5b3YeKuDaE39qncwD6Vrms1RhuLSN0HFbDJ9rFYMm2JhCE/3omDnwyR/yF1heFt9KgYXdzynt2jGe0gYeWH1XLItt2b80EJ5HPbrWbFtwe9Sn5ZQfu1XSr2M0svpKeF3DiNB6xnWlq9rCifvWyR8x5+zrhQLJxk5WG0jZr+vERyP3HksCLbcgO+gnHJubv5CzIttOjOndm8sZP2JWpq9qAfpVJ4A+MH6tI+y0tXtW1jd5uUnNeWnqcAoF9IbmFYbBsqXJ5HjV5hXuLbFoXfr25zJB/CzItmVG7RVQ9Lg37rj9VsTq49/TTcrW7oP2XWqkYWmzgQfYQWnqKh0qRuYVgbFosmMbyfEH0X0DHhundvZ4TySMP8qKXZJSt31TAP8A1ZrXAbIu9MO5cH/n2V9c6LuUuzqibpqY+jGd9gsSXbLoR+q53JG8/wALkFNQSSejjkfzWOf9gtzSbAq2TRTlo9r3NZ9CboFJld1Qh2yKFF2khHiB6K9S7bFINDJ3fI0fcrEl23o/y00p5Xsb9rrU0m1LUO9JNCzkDpD/AAPqt1SbUcA9JNK/mhsY/k/VTBpDvcq7o9lR5ku1+wWvm233fkpWjnSk/ZoWG/baqTmbFAOiR5+6utJtfUUf6Acfa9zn/c2W6pcGxRejijZzWNb9lMRzHNyrupez2dnCTzP3K5rDsswtN6KE2PrEBA635lnQ0WG5d9K2IH2mIfRoK6KimID3uKru2i3+kLB4Vqkw7DK13psJyjgjxvuSPstlgjYNFBOKgy1EsoBGNJJe4IsQbaRb2qyIpiJoVZ9OmcCK6gdwA8goave/M3xhEq978zfGEVSbtTyHqkt6q8iPnvHrzHoxQL9YKnUU0RNi02c3Re9iDpB6h1L8iq95rmnkLh1tT2vEVbX4Cs492OPh6qBFrEKdFDlbeN2X6kytvG7L9SnfxcQ1XLDtymRQ5W3jdl+pMrbxuy/Ui/i4hqiw7cpkUOVt43ZfqTK28bsv1Iv4uIaosO3KZFDlbeN2X6kytvG7L9SL+LiGqLDtymUU9Ix4s9jXj2OaHD6rzK28bsv1JlbeN2X6kX8XENQuhrhkCtVNsKonG5pYr8DcXw2WRSbGaWL0dPC3hxGk9ZzrNytvG7L9SZW3jdl+pRvIN7fkmmWcioudVzKlDbaF6ocrbxuy/UmVt43ZfqUr+LiGqTZduUyKHK28bsv1JlbeN2X6kX8XENUWHblMihytvG7L9SZW3jdl+pF/FxDVFh25TIocrbxuy/UmVt43ZfqRfxcQ1RYduUyKHK28bsv1JlbeN2X6kX8XENUWHbkq978zfGEUc84IsMa+M38rveHAiqSOD5CWmvAeqYBUMV//2Q=="/>
          <p:cNvSpPr>
            <a:spLocks noChangeAspect="1" noChangeArrowheads="1"/>
          </p:cNvSpPr>
          <p:nvPr/>
        </p:nvSpPr>
        <p:spPr bwMode="auto">
          <a:xfrm>
            <a:off x="0" y="-579438"/>
            <a:ext cx="19050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9256" name="Picture 53" descr="http://t1.gstatic.com/images?q=tbn:ANd9GcTVoVr4B_oGkA3FxFnp5cxXJE96mzKOUWG2RNBKGsg1FOjvETYtHA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08275"/>
            <a:ext cx="1166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" name="AutoShape 44" descr="data:image/jpeg;base64,/9j/4AAQSkZJRgABAQAAAQABAAD/2wCEAAkGBhQSDxAUDxAQFBQQFRUQFhUVGBUUFRcVFRgWFBcXHBUYHCYeFxkkGhcUIC8gIycpLSwsFx8xNTAqNSYrLCkBCQoKDgwOGg8PGiwkHx0qNS0sKSksLC8sLCwpLywsKiwsLCwsLCw1LCkpLCwsLCkpKSksLCksLSwpKSwsLCwsLv/AABEIAHcBkAMBIgACEQEDEQH/xAAcAAEAAgMBAQEAAAAAAAAAAAAABQcBBAYIAwL/xABYEAABAwIDAgYLCA0KBQUAAAABAAIDBBEFBhITIQcxNUFRsxQiMjRhcXN0dYGyCBUjM1KRk7EXJUJUYmRmcoKEpNHSFiRjg5ShosLT4YWSo8HUGCZDU1b/xAAZAQEAAwEBAAAAAAAAAAAAAAAAAQIDBAX/xAA1EQACAQIDBQQIBgMAAAAAAAAAAQIDEQQhMRIyQVHwE2FxsQU0ocHC0dLhFCJCcoGRM/Hy/9oADAMBAAIRAxEAPwC8UREAREQAr8khauKYpHTwyTTvDI4hqc48w/7nmA6VSvCNmJtVX00cwrH0jqaKqZDTgCXXM3UHOBuDYEDfe3NxrejRdWViG7F56x0hZ1jpC82dhYd95Y//ANP+FOwsO+8sf/6f8K6vwK5v+vuV2j0nqTUvNvYmHfeWYP8AB/CnYmHfeeYP8H8Kfge9/wBfcbR6S1LN15sFLh/NR5g/weP5Pi+ZWvkfhDjndHTOir2ODQGy1TBeQjmL2i2q3ObXt0rKrhZQV1mSmd6iwHLK4ywREQBERAEREAREQBERAEREAREQBERAEREAREQBERAEREAREQBERAEREAREQBERAEREAREQBauIYgyCMyTPaxjbAucbDeQAPGSQAF9pJLWuQLkAcXGebxqk845wOI0VNKG6GNxZkLG37YsYy4LuYuJJO7cN3QtqNJ1ZW4EN2NjPGZ5amLMEL7CKi7HijaOnbds8nncbDxABc5jNRs6+hd2a6i+1tINu1rpCLxDtdLTfetvHu6zZ5Sn64rXxPae+NDsOww/3spO+9Gxtshe+vdq6F61NKKSXL4UUZ9vf/wDKuo+gm/iT3/8AyrqPoJ/3rbBrenLH7Il63pyx+yKLx7vZ9Isanv8A/lXUfQT/AL09/wD8q6j6Cf8Aetu9b05Y/ZEvW9OWP2RLx7vZ9Isanv8A/lXUfQT/AL0/lB+VdR9BP/Etu9b05Y/ZEvW9OWP2RRePd7PpFjtsj8IdM8RU0uJR1M5OlkhifCXi24OLrgv4xe4v0XVgAqiQ6u3WdljdvB/mm628FWFkvNcr2mPEZ8OMpdaN0E8Tteo9zswbhw8F7+Pj4K9FL80fP7IsmdqiwFlchYIsIgMosLKAIsLKAIiwgMoiwgMosIgMosIouDKLCKQaeM17oaeaVkRldEwyCNps52kXIBPPa6q3/wBQ0f3hL9Kz+FW8QvKmecPZBidbFELMZM7SOgOAfbxXcV6OBo06zcZopJtHpPKmZo6+kjqIgWh9w5hNyx7TZzTbnB+cEKYCpb3PlY/aVsVzo0xS26HkuaT6wB/yhXUFy4il2VRxRZO6CIiwJCIiAIiIAiIgCIiAIiIAiIgC1sSr2QQySyu0siaZHHebNaLk2HGtlc/wgck4h5vL7JVoLaklzDOEqs0urMWy+9mtkMwmnbETftgZY2uNvutLfDa58a4el5HpfTI6sKZyz35lXyE3tzqGpORqX0yOrC9unFQslw+cjJsk8e7rNnlKfritTGaXaV9C3sJ1b9rKQ7BrnMJtEO21N37uhbePd1mzylP1xU3lPl/DvRMHUhV2tiN+S+FEkF/J0/8A5Sf+0TfuT+T35KT/ANom/cr3xPE46eF8tQ9rI4xqc524Af8Ac81udU5mPh6kLnNw+BjWDcJJgXPd4RGCA31k+pZUa1WtuR9r+ZLSRF/ye/JSf+0TfuT+T35KT/2ib9y1YOG3Emuu59O8fJdEAPnaQf71ZOReF+Cte2GoZ2PO7c0X1RyHoa42Id+CfUStavb01tOOXc38yFZlezYIGNc5+VZmtYC5xNRNYAAkni6AVHRVNK4QFuXiRUuLISKqf4RzSAQ3td5BIC9A5n7xrPN5urcqQwP4rKvnVR10arRrupFt+b5N8+4NWIt1bRiN8hwCzI5Ng9xqp7Nk39oe17rcV9JJaZj5muy85rqZoklHZU4MbTazj2u4b27x0hZxDknE/Sw+p6nMw9/Zm8yj+uBdDavb3vu7+8g7TInCV2RJFTVFLJTumjElMXPdMJowCCdZAN+1O88djzqwgqPyzyplr0f/AOQrwC8jFQjGS2ePzaNIvIiczZkjoacz1DZDG1zWkxt1katwJF+K9hfwrkfs64d+NfRH967jGMLZU08sEouyZjo3eJwtfxg7/GF5Hni0vc299DnNv06SRf8Auut8FhqddNSvdESdj1fi+ZYKakNVLINjpa4Obv1a7FgaPuibiy5D7OuHfjX0X+6qzLdPV4s6joDIdhSBzieZkZO9x6XWOhvj8ajM84A2ixGop43OcyMtLdXHpe0PDSee1+PnXRSwNPa7Obz1y5FXJ6o9As4RaU4ea5m2dA12zdpZd7DfT2zL7hcj5woT7OuHfjX0X+64vgRn2z66hlGqCphMjm9DgRE63ja8etgVb19LsppY732Uj479Ohxbe3qSngaTqShK+Xkw5PU9aRYi18Amju9jo9q3SLlzS3ULDpPR0lcP9nTDvxr6L/dfHgKxZ8uHSRP3ill2bD+A9okDfUSVVvClg7KbFqlkW5j9M4HyTKNTgPBqufWsKGFg60qU75Etu1y9YOEGmfh765m1dBGS14DPhG2IBuy/NcHxFQR4dcO/Gvov91w/AfXaqmqo5AHQVULnuaeK7bMP/Mx5B8Q6FwGMUIgqaiEEkQSyQhx4yGOLQT4SAFvTwNN1JU5XyzXgRtO1z1NJmaBtF2YZAINmJtf4JG4W+VzW6dy5AcOuHfjX0X+6qPAHVeIMpsMiedk2R03EbMBIJc4/JbdxA6X+K2OEXK7MPr3QQvc5mzjkBd3Q1Aggnn3tJ9aingaSn2c3nqrcg5M9EZXzTBiEBmpXOLQ4xkOGlwcLHe3m3EH1rRzdwhUuGuibU7QulDnBsbdRDWkC53iwubDxFVRwE4w9mIvgG+Oojc4jofFva4eokfN0Lm+EfF31GK1jpP8A45HU7BzBkRLB85ufGSqRwKeIdN6LMnayuW39nnD/AJFX9GP4k+zzh/yKv6MfxLgOCjIEGJdlOqXSgQbNrWxu0El+pxJd0Wba3hKhuEjK8eH4gYIC8x7Nko1m7hquCL8+9q2WFwzqulndEXdrnoTKeboMQhdLTF9mvMbmvGlwcADvF+Iggrzxwl8sYh5b/IxdDwF4s+PEnQg9pUxOLh+FF2zXeOxcPWuf4S+WK/y3+RithaPY4iUVyIbujsfc99813kovberxVHe5775rvJRe29XivPx/+dl46BERcRYIiIAiIgCIiAIiIAiIgCIiALn+EHknEPN5fZK6Bc/wg8k4h5vL7JWlLfj4kPQqXLPfmVfITe3Ooak5GpfTI6sKZyz35lXyE3tzqGpORqX0yOrC9ta9c5GbJPHu6zZ5Sn64qayny/h3omDqQoXHu6zZ5Sn64qaypy/h3omDqQsam4/D4UTxIfhvzW6at7EY47KksXAcTpnC9z06WkAeN3Sq1U9n1rhiuIB/H2RIfUbEf3WUCvTw0FClFLkUeoWQ628GxG8EbrdBFuKywi3IPQ2Vc0Orsv1D5TeWKCeCU9LmxEh3raWnx3Ve4F8VlXzqo66NS3BE13vRjR36S14HjFO7V9bVE4F8VlXzqo66NeIoKE5xWl/hZpwI/EOScT9LD6pFO5i7+zN5lH9cCgsQ5JxP0sPqkU7mLv7M3mUf1wLd69c4kI+2WeVMtej/APXV4BUflnlTLXo//XV4BebjNY+HvZeIK8f13x0vlJPbcvYBXj+u+Ol8pJ7bl1+itZ/wVmXd7n+FvYNU6w1Go0k85AjYQL9A1O+cqvOF/lur8UXVtVje5/5PqfOT1USrnhg5bq/FF1bVrQ9cn1yD3SX4A+U5vNX9ZEuEx7vyr84n6167vgD5Tm81f1kS4THu/KvzifrXrqh6xPwRXgXF7nzvWt8szq2rieGvlmXyUPsldt7nzvWt8szq2rieGvlmXyUPslclL12XXIs90+/AZyv+ry/Wxcpm3lGv86n6xy6vgM5X/V5frYuUzbyjX+dT9Y5dUfWZftRX9JZ3ueohbEHWGoGBt7b7ESEi/Rex9S5zhz5X/V4vreum9zz3GIfnQezIuszZwWU2IVO3nkqWv0NjtG5gbZt7cbCb7zzrglWjSxkpS0+xa14lT8CfLMXkpvZC5vN/KVf51P1jlfWVuCiloKptRBLUue1rmASOYW2cLHcGA39aoXN/KVf51P1jl1YetGtXlKOlkQ1ZFoe557jEPz4PZkXM8OXK/wCrxfW9dN7nnuMQ/Pg9mRczw5cr/q8X1vWVP16XXIl7p8OBXlmHyU3sqL4S+WK/y3+RilOBXlmHyU3sqL4S+WK/y3+Ri6Y+tP8AavMr+k7H3PffNd5KL23q8VR3ufO+a7yUXtvV4rx8f/nZpHQIiLiLBERAEREAREQBERAEREAREQBc/wAIPJOIeby+yV0C5/hB5JxDzeX2StKW/HxIehUuWe/Mq+Qm9udQ1JyNS+mR1YUzlrvzK3kJvbnUNScjUvpkdWF7a3uucjNknj3dZs8pT9cVN5U5fw70TB1IUJj3dZs8pT9cVN5T5fw70TB1IWNTcfh8KJ4mlw45OcycV0TSY5Q1k1h3Eg7Vrj+C4WF+Yt8Kqlew6ina9rmPa1zXgtc1wBBB3EEHcQqtzHwCwyOL6GcwX37J4MkY/NN9TR4Dq9SYTHxjFQqcNGJRKOX0p6dz3tZG1z3vIa1rRdznHiAHObq0IPc/VJcNpWUzW9LWyOPzG31qxcm8GNLh51sBlntYzSW1AHjDWjcweLf4V1VfSFKK/LmyFA1cEyt734DPC620ME8spHFtHxuuB4ALN/RVaYF8VlXzqo66NXfmcfzCs83m6typDAvisq+dVHXRrzsPJyUpPVv3SLMj8Q5JxP0sPqkU7mLv7M3mUf1wKCxDknE/Sw+qRTuYu/szeZR/XAu169c4lUfbLPKmWvR/+urwCo/LPKmWvR//AJCvALzcZvLw97LxC8f14+Gm8pJ7bl7AKofhM4NKk4hJLQ00ksVSNsdFrMkO54sSLXNnfpFbejasYTalxImjqPc/n7X1PnJ6qJV1wwD7d1fih6tq6zgjwjEKGtc2ejqG09S3S8kN0tey5Y82d+c39IdCleGXIktUYKmjhdJK34GRjLanM3ljt5F9JuPE7wLaNSNPGNtq0uJFro5XgEP20m82f1kS4XH+/KvzifrXrq8qZXxSirYKhuH1Pwbu3ADe2jdue3uugm3hAUvwncHNS/EXzUVLJLHUgSu0ae1k4nggkWvZrvWV1KrCOIb2laS8ivAl+AqtZFQ4hJK9rGRSte5xPctEQuT8yrTO2Zez6+aoDdLXWYxvPoYLN1fhEb7c3qUhQ8HeKkmJtLURsnLGP1FrYyA64L7O3tad/Euzz1wQ7OipPe+J0s0Hwcum2uUP7Yybzxh993MHW5lRSo0q7m5XcvYTm0QHAZyv+ry/Wxcpm4fbGv8AOp+scugy5lPFaOrgqI8PqbwvDiLN7Zp3Pb3XEWkhdHwrcHk81Y2poaaSQVLA6VrQA5kjQBcgkW1Nt62lW7WEcRdtWkvIi2Ru+55PaYh+dB7MiuIKiODDA8RocQY6ShqGwzDYy3DbAHe1/dfcu/uJV7BeVjrds2ne5pHQyV5OzgPtlX+dT9YV6xKpbhd4OJ5axtTQwPl24tK1lriRtgH7yNzm2Hjb4Vp6Pqxp1GpcURNXR9/c9OGjEBffqgP+GRczw4n7bnwU8X1vKjaDJeLwOLqelrYi4aSYyGEi97Eh28L51eQ8VleXzUdXI91rvfpc423C5Lujd6l6EYQjiHW21nwuVvlYkOBXlqHyU3sqK4S+WcQ8t/kYrS4GciyUgnqKuJ0c0nwLGutqbGN7juP3Trepg6VocMfB9NPURVNFA6Vz27OZrLXu3ex+8jmu0/mtWaxMPxbd8rWuS1+Ujvc+H+dV3kovbcrxXnzIOXcSocQgmNBUiMnZS7m/FPsCe636SA79FegguDH2dZtO9y0dDKIi4SwREQBERAEREAREQBERAEREAXzqKdsjHMkaHNeC1zSLgg7iCOcL6IgKyxPJZpsVwN1NG40tNtYL31FhftZGg8+ntrA+AAquaXkal9MjqwvSJCp7PuSxRUcDacPdCcTjqeK+ya9oZYn5OrcD+EAvSw1faajLX/fzKSRBY93WbPKU/XFTeU+X8O9EwdSFCY93WbPKU/XFTeU+X8O9EwdSFvPcfh8KIWpcqIi8Y0CIiAi80d4Vnm83VuVH4F8VlXzqo66NXhmjvCs83m6tyo/Avisq+dVHXRr0MLuPr9MikiPxDknE/Sw+qRdDjNO5+I5kZG1znvpImta0EkuJgAAA51B1FM6TDMRZG1znvxcNa1ouS4iQAAc5V3YLlOOGsq6u7nS1ehp5gxjGtGgDnN23JPg9fTXqqnfn/wAkRRqZNyY2CGikqIx2VT0rKW99QYAXPcG81yXWJ8FvH1dkCyvIlNzd2aWsFiy18Sq9lDLJa+yY+S3FfQ0utfm4lp5bx1tZSQ1EYsJWhxad5a7icwnpDgQos7X4Ak7IAoSkzSyTEZ6NjSTTxMle++7U51tFukAtN789l+s1ZlFFA2QxukLnhoY3ui0AySOG77mNr3+HTZTsO9gTVliy/MUoc0OaQQ4AgjiIO8HxWUXhGPtmpXTvtE1jp2uLnDS1sEj2F5cbWFmX8CrZgliEsozBsUdUQGV0Lo2PJMYce3dF9y8tt2hdxhvGARffuEbhOMtjwWOpYx+mOlNQGPkMjrNYX6TK65cd1tStsP2g6ayxZR2X8bbV07JWBzdXauY7uo5Bucxw6Qfn3HnTBcX7IE50adjPLT8d77MgavBfoUOLV7rQElZZCgazNLY6+GlLHHatu6S/axvfrMTCLcbxHLb8wdKnUaa1BlYsoybGdFbFTuZYTxSSsffjfEW6o9NuPS8OvfmPQmI4xs56SFrNbql7xx20RxsLnv4t9jobbpeE2WCTsllzkuYKl1TUxU1JDIKZzGOe+cxkl8bZNzRG7dZwHH0qTwqpqHh/ZUEURBGnRKZbjnuSxunm6VLi0Dfss2WjjOLMpoHyyBxDLdq0Xc5ziGta0c7nOIA8ajosVrQWGWgYGPIadnO18jA4gai1zWtIF9+lx8F1Ci2Cesv0F8pZgxrnPcA1oLnE7gABck+IKJyrmQVtPtNm6JzXFjo3G7hcB7Cfzo3sd+kiTtcE2i56uza2HEIaSRjgJow8S37UPc9zGscPudWk2PTu51vY1jHY7YTp1baeKn47W2rtOri326FOy8u8Emi16ysbFHJJI6zImukcehrQXE/MCo/LOPdl04kdE6J4c5kkTjd0b28bSemxafWos7XBMLBUXhOM7aSpjczRJTSbNzb6rscNUUgO7c5vzEOHMorEMwiXDK+cxv2LGzhmmQsdLHGC0va9ovHqcHWIvuAPOpUXewOpBWV86fuW8fEOPefn51866sbFFJJIbMia6Rx6GsBc4/MFXiDYRRGWMd7Lp2ymN0Tw50ckTjd0b2ne0nxEH1qWKlpp2YMoubGYaiZ0vYVLHJHC98Jklm2Ot8Z0vDGhjiQHAt1G28G25TOH1b5I2ukifC43vG4tcWkG3dNJBB4wehGmtQbaIigBERAF85oQ4EOaCDxggEH1HjX0RAVDwg5QdTU+OVAeHR1wp5AOJzHtl7dp6W2IIPjv4fhlPl/DvRMHUhXBUUzZGOZI1rmvBa5rhcEHcQQeMLho8mvhx2lqImjsVtIaQAXJjMbdLAb8xHEfB4d/ZCveDjLk/L7FbHfIsBZXGWCIiAi80d4Vnm83VuVH4F8XlXzqp66NXlmKJz6Oqaxpc58ErWgcZJY4ADwk2CgeD7JnYlFRipYw1FO2Wzhv2e2cHvaDxX3NBI6DbcV1Uaqpwfj7mirWZ+8iZMNEyczFr5KiokqrAAiPUSGhp6dJ3nwkLrFlFzyk5u7LBERVBF5n7xrPN5urcuRwvFRhzdUlzFV0sdZGOmpjijZLEPwpAYnAdOtdxiVFtoJoidO1jfHfjtraW3tz8a1m5fiMNNHMxkvYuzdGXDikibpa8DmP71pCSSsyDlsrYa6DEWtlIMr6HbzEc80tS98nqBOkeBoX1r8fpTizxVVEEbKKHZtbI9rdUtR20hsTvDYmsb/WOXSDBR2aanWbmAU2i27dIZNV7+G1kwTBRTxyAvL3yyyTveQAXOkcTxDiAGlo8DQruom9p8hYiOD3EmPpXQxytkFFK6lD2uDg6JtnQuuOP4JzB4wVytBR1NTRSNhjGxpKiolMbxurJWVUkmx8EQbuvzvI5mm9gQ4KG1klQ19ttEyJ8dhZzo3OLJL9Ia5zbW4rdC/WBYOKaHZB5d8JLJci3xsjpbWHRqt6k7RK7XHpix+8NxNlRTsmhN2St1t5jv4wRzOBuCOYgrkqQ/8AtX/hr+pcunwvAhA+p0POzqJNsI7C0b3D4QtPQ53bW5iXdK14srhuGdg7U27HNJtNIvYsLNWm9ufiuqqUVl3oEVP/ADJ8VWO96hsUdWOZjtIbHU+C25j/AAaT9yt3JrrNrr/f9V4PugpzsFph2TwHtLNm4OFw5ttJBHQRzeFQNBkrY4fUUkVRIBOZbSuGqRjZd1rk9sQ3cHHxptRaz19wOTOO0s9HWzdmUzameY1cIdI0Ob2MQKVpBNxcRgkf0rlY2EYm2op4Zo+5mY2UeAOANvGOL1L7U1I2NjGMaGtjaGNA4g1oDQPmC08CwYU0b42vLmGWSVgsBobI4vLB0gOLreApOcZLIIjs7jZwxVQ46CZlQbf/AFb45x9E95/RC/OFDb4nWTfc0rGUMf5xtPOf8ULf0F0NVTNkjex4u2RpY4dLXAgj5iVG5Xy8KKljga90mi5dI7unucSS47+Pi+ZQpLZ7+uv5JIKkbVHEMT7FdShu1g1bZsrnaux4+IscBa1v711GGibZjskxGS53xB4Zbm3OJN1ETZdqG1NRLTVjIxUuY9zXQCWxYxse520G6zRzKTwulnYHdk1DJiSNOmIRaRzjc910m0yBjeEtqaeSJ7nN16SHNtqa5jg9jhfnDmtPqUHWYhXUkT5Z+xamGAF8hjD4Jtm3e94YS5jnAAnSC3iNl0GJUBmicwSyxE2s+M6XtIIIIJBHNxEEFQlRlionZsquv2kDt0jI4WwvlbztdIHOs08+gNJ37wkGtHoD459xSMUsUT5WRtr5GU5e5waBCe3lNzxXja5vjeFrYbj9N77BtLUQSMrobFsb2u0zU/cmwO7VE4j+qC6F+Bh1Yyoc++yhdBHHYWaXuDnvB6SGsb4APCv1jWCiobFZ+h8M0dQx4F7OY65Ft25zS5p8DipUopW660BAYrhbKnFZYZQS2TD2g2NiD2S4tc08zmkAg8xAWhXYm90VPBVEGppK+jZIbWEjDJ8HOB8l4Bv0Oa4cy64YKOzTU6zcwCm0WFrCQyatXHz2stTHspsqZqWYuLJKWRsmpo7tjSHbNw526gHDoI8JVlNZJ8gaGf8AEomspqeaVkbKuZrZHPcGt2EXwsoJPyrNZ+mvhguP05xaZlPUQysrYhUWjeHaZ4bRvuBxaozEf6ty6AYIOzTUueSdiKdjbbmDVreQb7y4hl+LuAmLYIJjTuDtD6aZs7XAX4gWvZa43OY5zT478yqpRtYHP54oXiWnkp5Nk+rIwyV3PspiXB4/pIyH6T/SFb2cqRsWC1scbQ1kdJIxrRxBrYy1o9QClMXwcT9j9uW7CeOo3C+rRq7XwXvxr9Y7hXZNLUQFxaJ43xagLlusEXtzop7t+ANun7hviH1Ll8/4lE1lNTzSxxsq5miRzyGjYxfCyC5+VZjP6xdVGywA6BZRwwQdmOqXPJOxFOxtrBjdRe83vvLjs/EGBVg0ndkkBgmPU5xaaOnqIZWVsQqLRva7TPDaOTcOLVGYj/VuXYuUdi2CiY07g/Q+mmbO1wF+IFj2W6HMc4eu/MvvHSyCeR5mvG5rGti0tAY4X1O18Z1XG47hbwpNp5oghGYJVU7pewpqcxSSPm2M7X3Y+Ql7w2WN19JcXGzmm1925SOAYwZ2SCSPZywSGCVgOtoeA112vsNTS1zSNw49/EovEMKrYpG9h1jnRzSnUJo2TGBrg5xcx5e0lodYBrtVr9AspTCsC2EMjGSvdJMXyvmeGl7pXi2sgAN3WaA0AABoCmTTWZJLXRa9DC9kUbZZNo9rQ10mkN1uA3u0jcL9AWwswEREAREQBYsiIDICIiAIiIDBCWWUQBERAEREAREQBERAEREAREQBERAEREAREQBERAEREAREQBERAEREAREQBERALIiIDBCzZEQBERAf/9k="/>
          <p:cNvSpPr>
            <a:spLocks noChangeAspect="1" noChangeArrowheads="1"/>
          </p:cNvSpPr>
          <p:nvPr/>
        </p:nvSpPr>
        <p:spPr bwMode="auto">
          <a:xfrm>
            <a:off x="0" y="-257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58" name="AutoShape 46" descr="data:image/jpeg;base64,/9j/4AAQSkZJRgABAQAAAQABAAD/2wBDAAkGBwgHBgkIBwgKCgkLDRYPDQwMDRsUFRAWIB0iIiAdHx8kKDQsJCYxJx8fLT0tMTU3Ojo6Iys/RD84QzQ5Ojf/2wBDAQoKCg0MDRoPDxo3JR8lNzc3Nzc3Nzc3Nzc3Nzc3Nzc3Nzc3Nzc3Nzc3Nzc3Nzc3Nzc3Nzc3Nzc3Nzc3Nzc3Nzf/wAARCAB4AHgDASIAAhEBAxEB/8QAGwABAAIDAQEAAAAAAAAAAAAAAAEEAgUGAwf/xAA9EAABAwIBCAgEAwcFAAAAAAABAAIDBBEFBhIhMVGTstEHExQVNFRycyI1QWFxgZEjJTJCUqGxNlNidMH/xAAZAQEBAQEBAQAAAAAAAAAAAAAAAQIDBAX/xAAkEQEAAwABAwIHAAAAAAAAAAAAAQIRAxIhMQQTIjNBYXGB8P/aAAwDAQACEQMRAD8A+wUlLHNEZJDIXF77nrXD+YjavbsMGyTfP5ph/hR638ZVpEjuq9hg2Sb5/NOwwbJN8/mrSIZCr2GDZJvn807DBsk3z+atIhkKvYYNkm+fzTsMGyTfP5q0iGQq9hg2Sb5/NOwwbJN8/mrSIZCr2GDZJvn807DBsk3z+atIhkKvYYNkm+fzTsMGyTfP5q0iGQ19dSRR0VQ9nWBzYnOB61+ggH7orGJfL6n2X8JRWEnsxw/wo9b+Mq0quH+FHrfxlWlFjwIiIoiIgIiICIiAiIgIiIK+I/L6n2X8JRMR+X1Psv4SisM2Y4d4Uet/GVaVXDvCj1v4yvaaZkELpZXhkbAXOc42AA+qix4eiLkD0hYVnvEcVQ9rXuaHNAsbG1xp1aFYoMuMLq6pkBEsGebB8oAbf7m+hdPavEbhrp0QG/1Rc1EUqEBEQmyAiA3RARSoQV8R+X1Psv4SiYj8vqfZfwlFYZsxw7wo9b+Mr5r0g4/LXmegizo6eB5a8f1uF9J+y+lYd4Uet/GV8byo8fiX/Zf/AJK9PpaxN5mUnwoDD6yjwmPEKqpgp6WZ7+rfLMBf4j9L3WVZR4jS4bT4iHsnpKh+ZHJBMHAmxP8AV9itLlvhmKPosJruqllw807mRuY0ubG4POcDbVfRr1/krWT+HYlR5JOmq45IaSfEGGGORpaXOEbruAP0tYfkvoZ8EW6v0j6P0c5R1ssrcIr45H/CTBKSDmgAktOkn6aFtsY6QMMwfG6jCKynq+1RRCRgYwETAi4DdOvXrtqXK5A/6npfQ/gKxyiYWdMbTI0gTYVIyInRnu6twsNpuvFbip7sx9M1rezpcL6SsHxOuw2kgiqg/EWuMLnsAAcCQWnToOj+4VVvSvgYbC6anrYWvqHU7zJG39k8WJzrHV8X0vqK+T5JVUNFiGSVZUyNjp4KqUSyOOhpvex2GxH6rza8GYTPa6NkePsfKJW5pjDrWzgdWo69hXefR8UW+ydUvsQ6T8FFHiNTJDWRdgcxr4nxgPfnkhpaL/b621rSZaZZUWO5N45hTqGuoq6npBUNZVNDT/E2xGa46dKqdKmStLhuAYxjVHNPLJX1EL5WmxY0B17iw1aVz2UU8OKZQZSz4bI2qhGCt+OA540dXfSFji4eGctX+8EzL670dTy1ORODzTyOkkdTNu5xuTpIXRrlujCRkmQeDFjg4CnsbHUbnQupXh5fmW/LcCIiwK+I/L6n2X8JRMR+X1Psv4SisM2Y4d4Uet/GVw/SBku50M+I4bGXE3fPE0adRu4f+hdxh3hR638ZVq1wtUvNLbBEbDnMg2NfklQteARZ9wdP8xWr6U43PwrD44mlzjWANaB/wcuzghjp2ZkLAxty7NaLC5Nz/cpLBFK+N8jGudG7OYSP4Ta1x+RKReYv1LjmMjMmhhkTayraDWPboH+2LavxWwr62jbiQZVUkbpYXtzJXtBLQRcuBI0W5LdhYuja6+cAb67hS15tOyrm458MldDB3VSgygyFojYWsdpBvotf4UkrMOfLUMnwymL3gvOexlpiA3NuSNOl1tOr810YhZcnNFzrNtajqI7g5jbjUbKaNbVVlP2WnY+nbLDUM+GOwc36aCNWgf4VeHstNQCqgwmmiMozXsjjAu06dNm3I+1lvBG0C1hrvqXn2WDqzH1UeZrzc0W/RNGrp8SpKTrIaSmYyKKRoIiAaACDd1hssVn35HdwbFnFsTZLNeDcG17fhcfjdbQRtFtA0fZBEwAANFhq0JsCjU4o2kpeumaAesLM3O2a9P2AJXs6tIr2U/VjMczOEl9Z06NX22qyY2n6D9Fh2aHPD+rbnhuaHZovbYoPPET+76n2X8JRMRH7vqfZfwlFYZsjDvCj1v4yrSq4d4Uet/GVaUWPApUIiiIiAiIgIiICIiCVCIgr4l8vqfZfwlExL5fU+y/hKKwzZjh3hR638ZVpVcO8KPW/jKtKLHgUqERRERBKhEQEREBERBKhSoQV8S+X1Psv4SiYl8vqfZfwlFYZsr0VZTRwZklRC1we+7XSAEfEV79vo/Nwb1vNERU94Ufm6fet5p3hR+bg3reaIhp3hR+bg3read4Ufm4N63miIad4Ufm4N63mo7wo/Nwb1vNEQ07wo/N0+9bzU94Ufm4N63miIajvCj83BvW81PeFH5uDet5oiGneFH5un3reajvCj83T71vNEQ14YhXUjqGoDaqAkxOAAkbsP3RERmX/2Q=="/>
          <p:cNvSpPr>
            <a:spLocks noChangeAspect="1" noChangeArrowheads="1"/>
          </p:cNvSpPr>
          <p:nvPr/>
        </p:nvSpPr>
        <p:spPr bwMode="auto">
          <a:xfrm>
            <a:off x="0" y="-5619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9259" name="Picture 48" descr="https://encrypted-tbn1.gstatic.com/images?q=tbn:ANd9GcSPL7dw0-z_bqkpYqww3kN0-yfTWz5Df58BSWq9vmXZsmpn35tz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89588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0" name="AutoShape 50" descr="data:image/jpeg;base64,/9j/4AAQSkZJRgABAQAAAQABAAD/2wCEAAkGBxASEBQUEBEVFhEUFRARERMVERgRFBEXFxgdFxcRFBQYHCggGBsmHxUWITEhJSkrLi4uFx8zODMsNygtLisBCgoKDg0OGxAQGjckHhwvLCwtKy8sLS0vNDAsNywrLCwsNCwsLDQsNSwsLCwsLCwtLCwsLCwsLCwsLCwsLCwsLP/AABEIAK0BIwMBIgACEQEDEQH/xAAcAAEAAgMBAQEAAAAAAAAAAAAABQYDBAcCAQj/xABGEAABAwIDAwYHDAoDAQAAAAABAAIDBBEFEiEGEzEUIkFRYZEyUnGBkrLRBxUjJCUzNFVzg7GzNUJTYnJ0oaPB4haCwkP/xAAYAQEAAwEAAAAAAAAAAAAAAAAAAQMEAv/EACYRAQACAQMDBQADAQAAAAAAAAABEQIDEjEEITITQVFSYXGB4SL/2gAMAwEAAhEDEQA/AO4oiIC4R7pszxitQA5wHwGgcQPmmLu64R7pg+Vaj7j8pip1vF3hyq/KJPHf6RTlEnjv9IqR2ewnlVVHBnybwuGbLmtZpdwuL+D1qdZsfTSvdFTYjHJUjOGxOgfFnLb3aHk2voevgs8RMrZmIVHlEnjv9IpyiTx3+kVYMA2bjniqJZ6jk7Kd0bXkxGTVxI1AN+It08VgxrC6OKLNT1wnfcDdinfFpY3dmcbdA07VNTVloblEnjv9IpyiTx3+kVYNrdlJKExkuzxSNu2QNy2dxMZFzrax7fMtTHME5M2ndnzcogZPbLlyZv1eJv5dFExMFwiuUSeO/wBIpyiTx3+kVPT7KyNw5laXc1zrGPLq1hJa2TNfpIHR+sFrYfgu9pKmoz25OYRky3z7w28K+lvIUqS4RXKJPHf6RTlEnjv9IqVwrBN9T1U2fLyZsb8uW+8zEi176cO1eq/A91R09TvL8oMoyZbZMht4V9b26gnfkRHKJPHf6RTlEnjv9Iqe2dwOmqcrZK0QzPkEbItw6QuvYNOYEAXJt5l62iwGlpg5rK0Szsfu3xbh0Zba+Y5ySNLJU1Zav8ok8d/pFfoXYok4bSEm55PBcnUnmBfnrKv0LsV+jqT+Xg9QK3Q5lxqcJpERaVQiIgIiICIiAiIgIiICIiAiIgIiICIiAiIgLhnulD5Un+5/KYu5riXujN+U5/ufymqnX8Vmny1Pc9HynTfxSflvVmwoUTXVdTSQSOrKUyPDJZeabktfKwNGthm08nC6p+ATTRVMb6dmeZpdu2ZS7MS0gjKCCdCVL4XRYpT1BnjpJM53mYGFxY4P1LSOq9jx6AqcJ7O8o7s2yk8XIMQfUsMkZfTOka127LiXnUOHDUgquY7PRPa3klO+IjPnzymXNwta/C2vepfZ7E6qN00VPTRyb05nwuhdKG5CdAzNoBfpvwCy7Ry1j4bT0EcLMwO8ZSGI31GUvuRY34JM3j/hXdaccrI5qt9BUm0U8NOYH/sZ7HKR5bD8OlQG2mEyGXDqa3wvJ4YDbUAh2UkdYGpUJiNTU1splLLvZGM26aQGMj/XOpItfipGHaOumqI5xGySanheAd251m8HTPAdx53HQa8FM5xPKIxmF0lweofUTQGMCgdStpInbxhylguyTJe4OYuHDoCpeBwObhmKMI57DTZ29Lcrzmv5Mp7lBUksonZIy5mEjZG6Fxc/Nm4DU3PR03U5UVuI01Q+qfAYjN8410LhDJfi1zXHibX434qN8T3o2087Ltth2Jno3dO2/RfM7Ty6jvXrHx8kYd/FVeuVhxDGKuridG2JjII/hZGU8ORgtrnk1Ogt5FsYTj1WKYRspYZoacOcXSQGXdhxLiXOzWHT3JccfianlC7LD49S/bweuF62tb8fqvt5vWK3hiNTUVMMkNNHvYi1zGQQFrXZXZsz2g3OvTotTHaep3z5KmF0b5XOkILCxpJNzlvxHnK5nxdRyhsq/QGxn6OpP5eD1AuD5F3nY8fJ9L9hD6oVmhzLjV4TCIi1KRERAREQEREBERAREQEREBERAREQEREBERAXGPdDb8pTfc/ltXZ1x/b5l8Rm+6/LaqOo8VmlyrETnMcHMcWuHBzSWkeQjUK2YjXzjC6RwmlDzLUBzhK4OcATYF17lVrdqVq69jqGCAB2eJ8r3EgZSHE2sb36epZsZ7StmOGz7nYJrTrqYZ9Semw1JUpRQzUtPPJWVjZ4JInwMY2Z1QJJSNLEizbWPf2KD2Yr2U05kkDi0xyM5oBN3DQ6kaL1guIxsp5qecOMUoDmZQHGOVvB4BI04X8nau8coiK/lzMTb1sQ3Wr/AJKp/wAJsK3n1X8lU/i1a+z2I8mlL3Mzsex0UrOGZjuNj16KRbiNFTxyijZMZZmOiLpsoETHeEG5eJ4ceoKMZio/EzHP619hRlfUygc+GlnkjJF8rgBzvL7StCDaCoEUscjzKyZtnCVzn5T0PYb6OHdoFm2fxEU0pc5meN7HRSsvbMx3Gx69FuzVVBFFI2likfJKMuecMO5b05AP1u3+qRPbkru97B0bpWVsbCA6SnyAnQAkkXPYve1sW4poIaYg0jwXulabmolabOznqFhYexaGB4gyCOpa4OzTQmJhbbRxvqTcWGvQveG4lGKWWmqA4sdaSBzQHGKQdNiRzT027etTGUbaJjvbJspVRiCphM4p5pd0Y5jcCzTcxlw1bfr7Vr7QYdVxxMMtQJ6fM4RvZMZmBxGoudQbD8VjwrkeVzapktyQWSROF2dbSx2hHatvE8QpxTCmpWybveb6R8tsz3WygBrdALAdyi/+e5XdWcq7psl9ApfsIfVC4ru12vZUfEab7GH1QrOn5lzq8JVERalIiIgIiICIiAiIgIiICIiAiIgIiICIiAiIgLk23LPj833X5bV1lct21b8el+6/Las/UeKzS5VrdhN2Fs5EyLG0NbIEyBbORMiWNbdhN2Fs5EyJY1t2EyBbORMiWNbdhMgWzkTIljW3YTdhbORMiWNbdhdk2Y+hU/2MXqhckyLrmzf0On+yi9ULT03MqtXhJIiLWoEREBERAREQEREBERAREQEREBERAREQEREBcz2xb8dl+79Rq6Yuc7Wt+OSfd+o1Z+p8Fml5KrikskcL3xR7yRoGVljztQLadl1WPf8AxP6uPc5XrImVZMc4iO8WvnGZ91F9/wDE/q49zk9/8T+rj3OV6yplU+pj9UbJ+VF9/wDE/q49zk9/8T+rj3OV6yplT1MfqbJ+VF9/8T+rj3OT3/xP6uPc5XrKmVPUx+psn5UX3/xP6uPc5Pf/ABP6uPc5XrKmVPUx+psn5UX3/wAT+rj3OUlgOJ1sspbUUhiZlLg+ztSCLN18p7laMqZVE6kTHBGM/LWyrq2z30SD7KP1QuZZF07APosP2Uf4BXdLzLjV4b6Ii2qBERAREQEREBERAREQEREBERAREQEREBERAXPtqW/G5P8Ap6gXQVRNpW/GpP8Ap6oWbqvBZpeSq45X8mp5Ji3NkAOW+W9yBx86rjdt3NaySoopo4JMuWbw22dqDwF9NeN1M7fN+Taj+FvrtUHtGWjZ+O5ALoaINv0m7DYeYFUaeOMxFxzNLMpmJSu0W0RpnwMjgMzpw4sDXWJta1tDe+Ze8Hxepmlyy0MkLLOO8cbi44N8HpVc2hgmMmENicGTGOzXOFw12WPUi2qt+A0Newv5ZOyVpAyBjMmU9JPNF1OWGOOJEzMq9SbYzzBxgw+SRrXFhc19xcdHg9o71uYptPJBFTvfSP3s7nMEJfZzSDYDwdb3Heq5sTSYi+KY0c8Mce/kDhIzMS6zdQcp0tZSfugRTWw5udvKN81ue3N3nMGe1uGbW1l1OGG+MaRumrS2F41VSytZJh8sTHZryOddrbAkX5vSRbzpge08dRUTQZckkTnht3X3ga4tcRpoeGnb2LbwPD8RZKTV1MckeUgNZGGEOuLOvlGlr9659DhkpfW1VOTyilq3vAGuZmZ2YW83nFwojDDK0zllFLvh+0jJH1jXsLG0ZcHvzZswBeC6wGngcO1aEG10zwJGYdO6ncQGyAguOtrhlv8ANu1ReweSrdiZeC1k+VztdWCQyk69l+PYs1ZTYlhlNvIquKaljyhrHsscrjYAdY16HKfTwjKYrujdNWnNotoXU0kMbKd0r5g4ta11jcW5trG/FZMGxapmkyy0MkLcpdnebi4I5vgjrPcoDamSWeqwx9O4RyyxufGXDMGFwa7UW10JHBWrAaGvYX8snZKCG5MjMmU63J5ov0dy4yxxxw/f7TEzOSRyrpGB/Rofs4/wXPsq6Fgv0eL7Nn4LrpeZRqt1ERblAiIgIiICIiAiIgIiICIiAiIgIiICIiAiIgKkbRj4y/8A6eqFd1T8egcah5DSRzNQ0n9ULN1Xgs0uVaxbDGVEL4ZL5HgB2U2OhB0NuxV+m9zqgY5riJH5bENkkzM84AFxpw4K68lf4jvRPsTkr/Ed6J9ixY554xUL5iJm1c2g2Wp6wxmYvBjDgzI4N8K176HxQsOCbHU1LLvYnSl2VzLPkzCx46W7FaeSv8R3on2JyV/iO9E+xTvzqvYrG7QeBYFFSMcyEuyveZXZiCcxABtYDTQLHtDs3BWhgmLwIy5zcjspubcdD1Kwclf4jvRPsTkr/Ed6J9ii8r3e5UVSpYTsTS00zJo3TF7M1g6TM3UFpuLdRKkcIwKKmdM6MuJneZZMxB51ydNBYc4qc5K/xHeifYnJX+I70T7FM55zyVCsUOyFJEKhrGOyVNhKzNZoAJIay1i0c49Kj4fc5oGuBO9cwG4jdJdg8wAP9Vd+Sv8AEd6J9iclf4jvRPsU+pqfKNuKtY/spT1hjMpeN2C1gjcGAA27OwLHgex9NSS72J0pdlcznvzCxIJ0tx0CtPJX+I70T7E5K/xHeifYo351Xsmou2tlV9wf6PF/Az8FS+Sv8R3on2K64ULQRg8Qxg/or+kjvKvV4baIi3KBERAREQEREBERAREQEREBERAREQEREBERAREQEREBERAREQEREBERAREQEREBERAREQEREBERAREQEREBERAREQEREBERAREQEREBERAREQEREBERAREQF5Lx1jvXpUzF6Xe15jvbNlF7XtZl+HmQXHeN6x3r6HA8Cqx/xAftv7f+y0MRoHUb43skuTfoy8LaHXUG6C7Er5vG9Y71VdoXOlqY4c1mEM7Rd1+cR0rJ/wAQH7b+3/sgs4cDwK+B46x3qlYphrqMsfHKSST0ZbW169QpLGMJdpUU+kgs9zW9J6XN7esdP4hZV5c4DidFF4HjDZ22NhKPCb1/vN7PwVAx+qqsWrH0cALKaF7mzOPC7HFpkk69QcrOnj5K9XU2Rxczw0dN0862U3NYx3mfh1FsrTwcO8L1vG9Y71XodkYI6ZkEPMa12dzsoc6R1rFzjpc6/wBLDRRON4GKdjXZ82Z2W2XLbQm/HsXcXXdTltiZ2zcLvvG9Y719Lh1qqwbKBzGu31szQ62ThcX61hroXTVbacvIYxrWjS40Zcuy9ZUuVv3jesd6+hwPAqsf8QH7b+3/ALLRq6R1FNGWSE5tTpluARdpF9RqgupK+bxvWO9VTHA6asbBmszQDpHg5i63SehZf+ID9t/b/wBkFoCLHTx5WNbxyta2/XYWusiAiIgIiICIiAiIgIiICIiAiIgIiICIiAqrN+lB5R+UrUq/Jh0prxKG/B3HOzDxMvC9+KCwKr7bf/L7z/yrQoHajDpZt3um3y5784C17W4nsQaNf+kYvuv8rfxWnrXSkwPtHZthmA16eIWPHMIlfIyWA89oaCLgG44EE6d618uK9f5SkeDgdXM5vKJOYP3rntsB0q0SPaxpLiA1o1J4ABQNA3Ed63en4O/P+b4ebVMWo6qokDMuSAHiXNJP7xAOp6goEZHGaiqL6cbtoIJf1fvW6z1d/StjY7GqV0tTTsYI52VFU57b/P8AwrrzA9J6x0eSystFRsiYGMFgO8nrJ61Sds9ipHyiqw/mVIcHOaHBmc/tGk6B3XfQ/jVqzlFZYxdNXTRp5XhqTV8T7X+r6FXttfmmfx/+St3Z2oqnwjlkO7mGjrPa5r/325SbeQrHtPQyTRsEbbkOudQNLEdJVkTcWz5Y7ZmPhJUPzTP4GfgFXIv0ofP+WrLSMIjYDxDWg+UBQOL4TPv99TnnG1xcAg2tcX0IIUuXvEaavMrjE+0dxlGYC2gv0dd1rQYHUySNdUvu1pB8LMTrfKLDRMuK9f5K28KbX70b8/B2df5vjbTwdVI05v0o3zflq1KAlw6U14lDfgxbnZh4luF78VPqAREQEREBERAREQEREBERAREQEREBERAREQFEVMkxleGmTK3JYRGLS4uc+81v/hS61qighebvja53C5aL96DxhUxdHziS4Oe05mhrhY8HBulx1hZaxkhb8G6zhqARdrv3XdIB6wskMLWNysaGtHAAWC9oI7D5pJTnPMjF2hmhLiDZznHqBBAA8qkV4jjDRZoAGpsO03K9oK/v58hfml0DnZmCB0Wl9QDziP6qdiddoPWAb9d+lazsKpybmFlzqeaNVtgII/Gc7Y3PZK5paBZoDC068TdpPT19C3KeItGr3P7XBoI7OaAvckYcCHAEHiDqCvSDRxeVzY7sJDi+JugBNnOAIGbS+vSvlCJMxzmW1v8A6bq179G71utueFr25XtDm9IIuFip6CGM3jja02tdrQDbq/ogzyHQ+QqFocVc2Mb83eWNkjIFjKHW5gA/WBIFu0FTZCximZzeaOZ4Gg5ulub1aINTCJZTvBKQXNfawAAbdrXZR12zWusuKSObESw2ddgB0vq4AhubTNrpfpWwyMAkgAFxu7tNrXPmA7klia4FrgC08QRcHzIIqCWVsjA8zBri5tpBEQ45SQAY9QdL66aKYWrBh8LHZmRtDughouFtICIiAiIgIiIP/9k="/>
          <p:cNvSpPr>
            <a:spLocks noChangeAspect="1" noChangeArrowheads="1"/>
          </p:cNvSpPr>
          <p:nvPr/>
        </p:nvSpPr>
        <p:spPr bwMode="auto">
          <a:xfrm>
            <a:off x="0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61" name="AutoShape 54" descr="data:image/jpeg;base64,/9j/4AAQSkZJRgABAQAAAQABAAD/2wCEAAkGBggQBRMUExQWFRQWGSIXFxgYGCYeIBogHyEgJiUhIB4jICYkHyUkJSQhHzshKycuLCwsICU3NTwvNSwtLCkBCQoKDQsNGQ8PGTUkHiQ0NDU1MDQ1NTUsLTUuNCw1MzQ2LikzNDY0NCw0LTQrNSkvLCwxNSw1NTUuKSw1LDQqLP/AABEIACYAuAMBIgACEQEDEQH/xAAbAAACAwEBAQAAAAAAAAAAAAAABQQGBwMCAf/EAEIQAAIBAgUCAwMHCQYHAAAAAAECAwQRAAUGEiEHMRNBUSJhgRQyUnGRodMWFzZCcpKUsfBzdLLB0eEIJDdUk7PC/8QAGgEAAgMBAQAAAAAAAAAAAAAAAAIBAwQGBf/EACcRAAEEAQMDBAMBAAAAAAAAAAEAAgMRBBIhMQUTQVFhgZFxodGx/9oADAMBAAIRAxEAPwC26x1VqOhzkqChif2o22eXoee4/wBMStD6+lqq0w1G0OeYyBYH1X6/MfHFl1JkMFbk7RNwe6N9FvI/5H3YxhMlzdMzZUilMkLc+GhbafI3APfuD54xyF8b7G4XRYrMbMxywgNcPP8Ah/q3zBivZDqqGTJC1QfBkissyv7O0nsbHkBu4+I8sSfywyH/ALmL97GkPaRdrxHY8rXFuk7KXnNdUw5YzxQvO4+bGhCkn62IAHv+44xjVnUTqdRR+NNTxU8LPsQWV7EgkC+8kmwPP8sbDS6lyiWpCRzxsx7KGuTjPf8AiM/QCH+8L/gfDAg8KpzHMNOFKs6e6gdU8womkpYopUVthIRRY2Btyw8iMcdVdXNdUFdHDKIY5fCDOuwHkk+jEdrdsWn/AIcP0GqP7wf/AFx4zzr/AP8AU4/2Kf54lKrZSao6wy0aSJTIyOodTsTkMLg/P8xh0+rtdUvTatqa2JIp42QQ3UWIYgG4Vj64pWU6W35NC35RxQ7o1PhGosY7qPZI8YW2/NtYdsPs7poIOh1dEMxjzB96OzrLvKBmQAH22IHsk+XngQlOnOp3UzMXcUscUpjsXsii269u7DvY4lN1u1bl+eCHMaWMkWLBfZex7EEMyn7PiMUjp5prP6yirGoah4pIUViiMVMt91hcEcixtfzPljjo2jy2u1wqZpPMu47dzHlmHAV3a5Ufq3t7uO+BCvuvutWe0+qNtIY/AaKORN8dzaRA3PPv7Y61uuOrFNlRqZqeLwFAYsUW1jaxO193mMUrrVSwxdS5Y0AVEjiVVHYARqAB9Q4w6znR1IdKFjqCOWyB/AkluLgX2hRM5uOwG3AhW/T/AFrrKzRdc5iSOqpovFUi5Rhe3Ym4IPlc3xVsg6sdRq+saOlSKV1XeQI1FhcC/LDzIwg0Zql10bmFF4MdpKd38VVs9159s/rL3A9CffhVoDLfHzmRfl65faO/itJsDe0vs33r+1a/6uBC1aDPusnyhd1Klri/sp2/8mIvVDq3qPL9dy08BiEaKpG5LnlQTzf3455RpyKHOYZH1LC6RyK7J8p+cFIJXma3NrfHFO64urdU5yCCCkZBHmNi4EK6VOs+rVPlZqJKaLwVXex2KfZ9SFfdbDrRHXaiqaGb5aiwPDH4hZCSri4FlB5DXIAW5v7sZdr7JNVZfRxLNVTTU06Aqd7bOwOxlJIBHp5jt2NmlNorKJ+jUtRQs81UpU1CtbcircsqoPL9e/NwvlYgCE+n626qzDODDllKB5i43vYeZ5CKO3e9vXEqqzjrPDBvaFXA5IWNGP7qncfhhD0I1tktBU1EVSwiMxUpK3zfZuNrH9Xve5473th71TqfGqpKqlzuFESIWp46j2mYX+aEfkt9WBC0bQOcakqsj8Svplp3PzACQWHq0bXKfFrn0HmYyzoBqHN6jWM6TVE0qiAsFkkLAHegvyTzYkfHHzAhb3iu6lo6iGcVlOu6SNbSJ28WP0+te4P1+7FiwYVwsKyKQxuv9eqxbUGp2zCpXZB4chG1tr7t6j2gCNouRa4P+1mdB0vkno0kSpRkcXBCnt9v3Yn5rphKPX1NOllgklF/IIxvx7gfL7PTFn0cirS1CgWAqZAAOw58vTGRsepx1roZ8ztQNOMaH367b+i65DpvLcvofZtut7cr2ufj5D3fzxx1LlWm8xy9YqpkdFbeAJdvIBHdWB7E8Y4dSf0Il/aX/EMYxYYeSXtHSAs2LgHPYZXvN2tt0zlGm8toGipWREZt5Bl3c2A7sxPYDC7UOh9FZhmvjVOx5LBbicrwO3CuBiuZJk2XHQaTNFTtIZGUtPIUW1z537+7EHWuS0MNNTyRRqviKd5jbfFceSsfPvx/viTM4NukrenROl7eo8kcDx8p9+aTp19Bf4l/xMTaTp7oaLK54UCiOfb4g+UNzsN1533Fj6d8KKXI8vGjqWUQUzSSA7zPIUv37c8nFU1FHGuY2EcCWUcQvvU9+bm/PuxDpy0XSaLpkcri0OO1+B4+VqOl9M6Tyx5DSlIzIAHvMWvtvb5zG3c4X5z070HV5q88yRmSQ3crOVBPrZXAufW3OIGfaSyWSo+T06iGqCCRAT7MoPcc9iLf15IM7yOCHRFM5i2TNIyyEjnjdwR8MS6VwvZJHgQyaaebPivzvzxsrXX9NtCVFQHls7hQu5qpybKLC58Tmw4xG/NJ05+gv8S/4mFWn6DJX0+nhrTSVRPtpUOV45sEHAPlzhbWZDI+tEp2hWl8QgbQdwA9QSeb2Paw8sQZ3UDSdvTYi5zS8ir5A8e1380r/R6P0XDkklPGkKRyrsktJ7TD0L7t334T/mk6c/QX+Jf8TCLOKvJqTNngjoo3EZ2s8pYsx9RawX+uMKaIUM+rIgsQSJ5FHh7iwsSAeTzziDkEGkzOktc3XZAq+B/Vc/zS9OvoL/Ev+JibnHT3Q1XmHizBWfaq3+UMOFAUcBwOwGKzqDR9OupZBHLSRx7haN5wrDgcFSCR9uI+tckpItYrDCqxqwQAeQLG18SZnC9kkfToZC0B53F8cce/utJzbL9O1eRfJpjE8NgNpk5G3sQwNwR63vhZp3Rmj8vzAy0pEbkbT/zDEMPepcg+vI4xUc/XKMvzD5OtKkzqoLyTEndf0UEADHOuyrLKjRrVcMXgPG+x0BujduVvyO4+8e/AZzuK3CG9NjIa4uOl3BoeePN7q059070JWTl5EiWQ93ik2En1IB2k+8jCKLojoNZbmaRh6GoWx+xQfvx805klG+iTN4EMkvi7byvsFuPO4wu1bRZKlJCYfDWY38VIpPERfqY9j7v6IZnBt0hvTonSdsOPNcDx8/taJpTSGlqGVjRxxq5FmYOXa1wbElibXA4wYpnSUD8pJf7L/wClwYuifrbawZuMMaXtg2tYwYMGLFjUbMcvp6jL3ikF0cWP+o9474VaOyyemy6WN33sJWO717cn3+uDBhSBqBVzZHdtzPC96xymeq008SFQxII3EgcEHyB/ljOfzZZx9OD99vw8GDFUkTXmytuJmy47NLOLTug09qKLJRTlaGSIMWAlDtyTf0A8/THDNtK6kqaVIyaVIk5WOPcqg+tth9T5+ZwYML2hVKwZ0gdqoXzwpMOQ6hGUxwslBKkQsniq7EfcP5YW5loLN5pw22jisLWi3KD7yNh59+DBgMTTsVLc+VhtoC75tpPUtTmSzM9OrqAFKM6229j8084k57kOqq2iRJnpbIbgqXBJtbn2bfYBgwYO0N/dAzpBp2G3G3C80els4joVjaHL5AnILqxPPqQov8cRs00jqepzUTPLAHFtu1mG23bb7HFjzgwYO02qQM+UO1AC/wAeqYyZLqCQgzRZfM443urbj9dlAP2YXzaO1C2eLUXpQ6sGAXcq+z24Cc/bf34MGJMQPKhubI3gD6XPM9EagqM2aZ2pw7EE7WcDi3lsPp64955o7UVZmXiyNTBrAeyzgcfWp/ngwYjstTjqEwqgNthsp5yTUclOqzrQ1BUWVpQxYD9oKL4jZtpjU1RSrGWpY4l5WKPcqj322En7cfMGJMQKrbmvabAH0uQ0dqH8nTS7qbwy/iX3Puv9e21vhhf+bLOfpwfvt+HgwYUwNKtb1Kdt1W/srNoLR9fR5xI8jRkGPaNhJN9wPmo9MGDBi9jQ0UF5uTM+eTW/lf/Z"/>
          <p:cNvSpPr>
            <a:spLocks noChangeAspect="1" noChangeArrowheads="1"/>
          </p:cNvSpPr>
          <p:nvPr/>
        </p:nvSpPr>
        <p:spPr bwMode="auto">
          <a:xfrm>
            <a:off x="0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62" name="AutoShape 58" descr="data:image/jpeg;base64,/9j/4AAQSkZJRgABAQAAAQABAAD/2wCEAAkGBhQREBUUEhQWFBUVGRgXGBgYFyAfGxsiHR8XHRwdHB0eICgfHSEkGhcaHzsgJCcpLS4sJCA9NTAqNScrLS0BCQoKDgwOGA8PGjUkHyQsNTUyNSw1LTUrLjU1MDM0KTUsNC42NS8vLyosKiw1NSotNDUsNCksNTUwKSktMCkpMP/AABEIADwA7AMBIgACEQEDEQH/xAAcAAABBQEBAQAAAAAAAAAAAAAGAAMEBQcCAQj/xABFEAACAQIEAgUHCQUGBwAAAAABAgMEEQAFEiEGMQcTIkFRUlNhcYGS0hQWFyMykaKx0UJicpTwMzQ1c7LBCIKDhKHh4v/EABsBAQACAwEBAAAAAAAAAAAAAAACBAEDBQYH/8QAMBEAAQMBBgQDCAMAAAAAAAAAAQACAxEEEhMhMVEVQVORFCKBBTJhcaGxweEj8PH/2gAMAwEAAhEDEQA/ACTj/h5oJOvjv1ch7QBPZY/7H8/ZgfyTPZKaZZFJIGzKTsw7x/XfbGzVtGs0bRyC6sLEYxjP8keknaNtxzVvKXuP+3rxzbRGY3X2r2Hsq1ttMRs8uZA7j9LZqGtSaNZIzdWFwf678SMZbwFxN1EnUyH6qQ7E8lbx9R5eu3pxqJa2LsUgkbVedt1jdZZSzly+S9wsc6x4jC1jxGNqo0QHxtxPmQJiy6ilNjvOyqQf4FJ5fvN7B34znNukvOqWTq6h+qewbS0Ud7HkdgfDH0Jj586df8UX/JT83wWVNy7i7iGojWWFWkja9mWGOxtsefpGJmf8d5tR0VO05Ec8kswYPEm6qItOw25s2Dfog/wen/5/9bYE/wDiF+xR/wAU35R4Ih7LeknO6kEwKZQpsSlMGtfxsNsTPnhxF5iX+U/9YGOCs0zOFJBlyyMpYGTREH3tte4NtsEvzl4k83P/ACq/BgiMeIOKa2nyCOpY9XVkxh9UYFtT2IKEWHZwA5P0kZ3VuUp261lGohYo7gXAvvbvIwcdKckjcPKZriU/JTJcWOolNVx3dq+2Ml4HzKtgndsvjMkhSzAR67LqU3t/EBvgiL67j7PqMB6mLSl7XeAad+QLJy+/Br0c9KgzJzBLGIpwuoaTdHA52B3Ui/K527+7GS5/0kV9bEaeaRQjEBlCKt7Hkx7gCPR6caL0S9Gk1HMaqqCq2nTGgIYjVa7MRty2sCeZwRA9P0u5rI6okyszlVUCJLksQABt3kgYvaniriOFS8kT6V3J+ToQAOZOm5A9OMxy15BNEYbmUPGY7C51hl0WB2PattjSKvNeJHRlZJwCCDphQNb0FRf7sEVvwV02yTVEcFXEn1rKiyR3FmY2XUpJBBJAuLW8McdKPSLW0WYGGnlVIxGjWManc3vuRfAJwFWUlLXI9eko6thpsOyjDvkX7R0new5W3Bxa9NrA5qSDcGGIgj24IptHx1n8yCSJJJEb7LLSgqe7YhbHfD3zt4j81N/Kf/OIHDWa56lJEtGkhpwD1ZESEWub2JFzvfBFkWccQNVQieOURGRBJeFANOoarkC42vvgivemDjCpy9KY0rhDIZA10DX0hLcxtzOArJ+Oc+q0L015VVtJKwx2BsDbe3cQfbi8/wCIX7FH/FN+UeAXhLivMaKmlNGhMAcvI/UF1VtKA3e1l7IXYn88EV9U9KWc0TgVUYF+Qlg06rc7FbX59xxpvBvSLDXUclQ9oDBtMGa6rtcMD3qR7bgjGG5pxJXZxNDDIyu1yI0AVBc89zYXsO8+rBFxNwTNleSkOwL1FRF1wQnSqqspRb9/bNyfV4XwRWXEnTxIzlKGJVTkJJBdm9ITkvtufViHHnHEk41os4B32iRPuDAHDPQVQQyV8jSAGSOPVED3G4DMPSB918bJxlWTxUMz0il51A0KE1knUoPZHPYnBFkFN0hZ5TzpDLE0jsbLHJBYv6itr+sGw78bdlU0rwo08YilIBdFbUFPgGsL/wBc+eMLzPpQzmmIWoURE7qHp9N+64vzxpfRfxPPXUJmqCpcSunZUAWAW2w9ZwRGmKvPsqMyq0dhNEdUZPK/ep/dYbH2eGLTCxggEUKlG8xuDmoZPEVFLEUmKRlgVkjYWZTyYHbuPfgLzud6lo4IiagwhwHTcuh0aSR5Q5HF50icM3HyqMbj+1A8O5/ZyPsxB4Iy4y08zIdMsTq8beB0m4P7rDYj9MUJLznXD/q9PZRDFD4lh56HRpOXz59viqIcMVfmJfdODThro+EdpKrtvzEd+yPX5R/8evBXllZ10Mclra1DW8LjliVjdHZmDPVULV7XtEgMdLu9NV4BbljEumLhWrqcwDwU8sqdUg1IhIuC21/bjQZekumViCktwSPsr3beVjj6TqbyJfdX4sbMaPdUx7OtWuGU70X5fJBlcEcyNG667qwsRdmO49WBrpwyGoqkpRTwyTaWl1aFva4jte3jY4IPpOpvIl91fiwvpOpvIl91fiwx4904baumVknDtJndArrTU86ByC14A1yBYfaU22xbfOHiTzc38qnwY0T6TqbyJfdX4sIdJ9L5Evur8WGPHus8NtXTKGc8pswrOHStRFI9UZlunVhW0rJsdKgbad72xX9C3DFVTVsr1FPLEphKgupAJ1xm3rsDg3PSfTeRL7q/FjwdJ9L5Ev3L8WGPHunDbV0yg/pa6MHkk+V0UZdnP10SDcnzijvv3j2+OJ/RVmWYQBaSspZxFyilMZ+r/dY+T4Hu5crWIvpPpvIl91fix59J1N5Evur8WGPHunDbV0ysOo+CsyikSRKOcNGyOt4id1IYbd+4G2DReI+I2uBA4/7dB+Ytg9PSfS+RL7q/Fj36TqbyJfdX4sMePdOG2rplZdlvRDmNZUGSrHUh21SO7KXN+dlUnf12AxL6V+DqqbMNVPTSyRiKJAyqSOyCLX9GNG+lCm8iX7l+LCPSdTeRL7q/Fhjx7pw21dMrL8pq8/pYUhhhmWNBZR8mU23J5lSTue/Ev5w8Sebm/lU+DGifSdTeRL7q/Fj36TabyJfdX4sMePdOG2rplCXSrktZWUeXlYZJZQhMwVN1ZkivcDl2g22LjoXyGWnoZ46mFoy8xOmRbalMcQ5HmLgj78Wg6T6XyJfuX4se/SfTeRL7q/Fhjx7pw21dMrMOPuieenqdVDE8sMl2UICWjPknvt3g/pud8KmozGheizWmmQ6bCVkI1gcje1hIpsfTz8Ri0+k+m8iX3V+LC+k6m8iX3V+LDHj3Thtq6ZWWZr0TZlQzdZSXmCm6SQtpkHrQm/u6sTI+O8/jAVoJGPK70h1H7gAfuxo/0nU3kS+6vxYX0nU3kS+6vxYY8e6cNtXTKyDNsoznNJFaemmcqCFvEIlAJv3hRz7zjXOi7heehoeqqAquZHewbVYELa5G19u6+O/pOpvIl91fiwQ5LnCVUIljDBSSO0N9jY8icSbI1xoCtM1knhbekaQFPwsLCxsVVcugIIIuDsQe/AtlFAtDPLDySftwnuuAdUfrA3HiPVgrxCzjK1qIijGx5qw5qw5MPUcQe2uY1CswS3ascfK7X8H0+yY4X/uUH+Wn5YtMQskpGip4o2tqRQpty2xNxlvuha5iDI4jcrBq3+1f+JvzOGcElVwLWF2Ii2LMR217yfThv5hVvmfxr+uOOYn7FfQG2yz0H8g7hD+Fgg+YVb5n8a/rhfMKt8z+Nf1wwn7FS8ZZ+o3uFG4RQGugBAIL8jy+y2C5HEss8TGmnAEoWFEAkuCbAMQBcAbkE4pMr4SroJklWAEobgF1sdiPK9OLf5JXKzSR0UEcravrAQW7V7kXa1zfG+MOa2hB12K5NsfHLJeY9vu0Hmbkan17Zqn6P4gZp9QW6wsRrFwCCu5B8MNZ/XO0NjPSyAkbRJZtt730jbE7JMgr6V3cU6vrUowd1tYkE8m9GOq7hyqkQqKCGMm3aRhqH3tjAa65Sh+qmZYvEmQuaRlzb+c+y9yqlhky2KOQBWmlkVJLfZYFitzzsbafbiFxBQGKgpldQsgeVW232J7+/DsvDFe1MkHUDSjs4Otb3a+32vTiTm+UZjUxRRywqeq/a1rqba2/a8MZIJbS6a02UWyMbKHYjaXyT5h8aU+ddP2lltWnUwrTywQuB9ZHPGPrG8dZBuD6MVUmU68zWGSMQB3F0U3FrX7J8Gt7L4uFyetZEWaiimMY0qzOAbDkDpYah68Q6/hvMZp+vaOz3BBV1Gm3K2/dg5pIGR7f36JFIxr3ESNFQc7w1OmmvqKjkVzV8SlKl4RBE0Cu0fUiMXYAledr6ja98NcGwqcyAKaV+s7D7kbGwNx3Yuvklfr635FB1/nbre/LVp1ab278QMr4ezCCo68Qh37ROp13LXuTZvThddeBIJz2QSRYT2tLQS2nvDM9/qc1J4cySJatz18EvZl+rUEkewi22KThGiRmmlkUSdREZFQ8mI5XHeBiyyrh6vp5mlWBSWDCxdbdrn+1hnKuF8wppA8cQBtYgspDA8wRfcYxdOXlPPkpGRtJP5QagUzA0rUZfdO5DmJr5Gp6hIyrIxVlQKYyORBHd6DhjgOO5qCApYQkrrAsDfYm+w3xZPldcEdYaOKAyCzMjDUR3gEt2R6BiFlfDVfAsoWBT1qGM3ddge8drnjIDgQSCfRRc+Iska1zWg0oLw5anWmf4XudODRt8p+T9frXqup06rftatG1uf8AVsCGL8cBVnmfxr+uPfmFW+Z/Gv641Pa9xrdKuwTWeFpGK3XcU9M0P4WCD5hVvmfxr+uF8wq3zP41/XEcJ+xVjxln6je4Q/jWOjn+4L/HJ/qOAf5hVvmfxr+uNC4Ky2SnpFjlXSwZza4PMkjlizZmOa+pHJcb2zaIpLOAx4JqNCPir3CwsLHRXkUsLCwsESwsLCwRLCwsLBEsDOa8bLBLNF1bM0Zp1WxHbaZrWG22kFST6RgmxT1PClPJN1zqTJq1X1Hn9T3f9BB73icEXcnEsCtIpY6oiisulr3clVsLXN2BG2O04igYKQ99SqwFjchkaQbW8hCbYYp+E4EdnGu7ushux2KtI4t6NUrn2+gY4j4OgUgjrAFQRhdZsAI+qBt5XV9m+CLqg4pidYesvE80fWqrXsBYtu1gLhQSfC3qJcXiWJjDpEhEzsikoVtZC9zqA2Ki9/0OG5OEKdpesIYnRo06jptoMfL+BiOfp5knDy8Px2jDNI/V6rFnJJ1KVIJ8NJ7rYIvY+JIG6vS5PWsqoArXJZBKNrbfVkNc7Dvw1BxbTOupJNQ6xYhZWN2YXWwA3BG9+Vsd5bw3FBo062KXILMSd1VN/UiADwxzlnC8NOqKmq0balu3LsGMD0gIbb/ngilZjnEUGnrGtqvawJ2BUFjYbKCy3Y7C4xzluadc01l0rFIY7n9oqBqNrcrm3M9/LHmZ5FHUOjSarpcWDWDAlGKsO8Fo0NvR4E4kQUCorKtwHZmO5vdiSSD3c/Zgir/nZT9UkuptEl9J6ttwBqL8vsaSG1crY6fimmEkkZkGqIEuLHuKggbbkF0FhvdhiufhOISxR6pNGmodhqtrLNBq12G4I2sLXufHE5+FISZT2gZTqNm5HUr6l8DrVW3vywROtxDGN9wojMjXVgw7WkAppvzDfd4b47y/OknciPdOqilD9xEhlAFuYsI7+0YZqOF4pFIYyElY1LFyW+rZ3U3N99Tsfu8BiTlmTx04tGD9mNNyTtGulRv6PvOCKLU8WU0aF2k2FgbAk3Ova1uf1bm3gMNvxZEHmWx+qQuDvpcCNZDZrWGzjbn6Mey8IU7IyWYBpWmJDb6muG532sxFu7uth6bhqFyxIbt6ge0f2uqv6toUHqv44IuaviWNBJa7NHYEAHSWJVdIcjSSGdRb04R4qpvrvrL9QQHsDzLFABtv2wV278OfN6O73LkSOshUudIYMHuB3XZQThleFIQsqqXUTNqazcrszEDa1izsSDe9/VgitoZQyhhezAEXBB38QdwfQcd4Zo6VYo0jQWVFVFF77KABueeww9giWFhYWCL/2Q=="/>
          <p:cNvSpPr>
            <a:spLocks noChangeAspect="1" noChangeArrowheads="1"/>
          </p:cNvSpPr>
          <p:nvPr/>
        </p:nvSpPr>
        <p:spPr bwMode="auto">
          <a:xfrm>
            <a:off x="0" y="-274638"/>
            <a:ext cx="2247900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63" name="AutoShape 60" descr="data:image/jpeg;base64,/9j/4AAQSkZJRgABAQAAAQABAAD/2wCEAAkGBhMSEBUUExQTFRQVFyAaFhgWGRwYHxwhHx8gIBwgIhocJyYqIBssHBkeKC8jJycpLywsHR4xNTAqNSYrLjUBCQoKDgwOFw8PGTQkHyQ1LC0sNCkpLi0sMDI1KjUpLzQpMTU1MDQwLS8pLS4vNSw1KTQsKS0sNDQtKjUsLTQ1Kf/AABEIADgA1gMBIgACEQEDEQH/xAAcAAEAAwADAQEAAAAAAAAAAAAABQYHAgMEAQj/xABEEAACAQMCAwUEBQYNBQAAAAABAgMABBEFEgYhMQcTQVFhFCJxgSMyM1KRGEJTcpPTCBUWNVVzkqGxstHh8RdigpTB/8QAGgEBAQEBAQEBAAAAAAAAAAAAAAECBAMGBf/EACsRAAIBAwIDCAIDAAAAAAAAAAABAgMRIQQSMUGhEyJRYXGBkbEyQiPw8f/aAAwDAQACEQMRAD8A2+lKhOLdVntoO9hRHCn6QNnkPMYI6HrWW7K5unTdSSguLJulZnZdrEveL3sUfd597ZuyB5jJP4VpMMwdQykFWGQR0IPQ1mFSM+B7ajSVdPbtFxOdKUrZyilZ3xb2g6hHIY7HTLmUKcNLLFIFP6qrgkepI+FUay7fdSmkEUVnbySMcKiiUscczgBvIH8KpTfaVjdx2savBBLNc6csKoF2s6SoCSwGOZ58ielRumdt+rXO72fT45tmN3dRzybc5xnaTjOD+BoDdqVlXDXaHrM13DFPpjRRO4Dv3M67R4nc3IfOoTXe3W9ivpbaK2t32TGJB9IWbDbR0bqT5CoDcKVit12yatagSXel7Is4yVljGfLe24A/KpO/7c1bTGuraICZJkjkilJIXeGIIK4yDsOOnQ5FAavSsN0ntn1i6Utb6fHMqnDGNJmAPXBw3XFSGg9vxNytve2hhYvsZlLZRice9G4yAD155HlVBsVKxXjHtyu7S/nto4LdlifYpbeSeQ8iPPyrl/1R1/8Aohv/AF7moDaKVluqdp9/baQLye0WK4Nx3XdyLIg27chtrEN4EdfCq/pXbNrF0pa306OZVOGMaTMAeuDhuuKoNypWO6N/CAInEF/aNA27a7KWyhzj3o3AIHnzJ9KmeOe262sZGgiQ3My8nw21EPkW55bzAHLpkGoQ0mlYtbdpnEEyd5FpiGM81Jhm5jwwTINw9QKmuA+0+/u7o20+nFSp+ldd0Yi/WSTP4bsnwBoDT6UpQClKUAr46AgggEHkQfGvtKAxjjXhY2k/uAmGQ5j8ceafEeHmMetWDs34lZCLWbIVj9CWBGD4pk+fUfMeIq9azpS3EJjYkeKsOqsPqsPUGqHr3GWI2tLuBzKmMujAe8OayLkcvA1yOCpy3XPoqeolraKoyjd885Xg/Pzz9mgPqkIJBljBHUF1H/2uP8bwfpov7a/61j+kcLzX7O6vEHzuYPkE7ue4YByCc8/OrXw92WhH33RRwOkaZ2n9YkDI9P8Aitxqzlwic1bQ6ainvq5XJIvquGXKkEEciOYPzr8s9k/8+2v9Y/8Akev1KoVRtG0AcgBgY+VUTh/scsLO7S6ikuDJGxZQ8iFeYIOQEHgx8a6D8j0OHbv/ADLL/WR/5qx7sx0W/uBP7FerabSnebnKb879vTrjB/Gv0TxXw3BqFs1vMzBGIJMbBT7pyOZB/wAKo35Pmmfpbr9rH+7qkOXB/Deqw3sUl1qkc8K53RiVm3ZUgDBH3iD8qxvX4nfXZlibZI16QjfdYyYU/I4NbXp3YTp0M0cqyXO6N1dcyRkZUgjPudMivVL2N2DXvtZkuO9M3fY7xNu7du6bM4z4Z+dBYxTj691SOY2eoXErqCG65Rh4OOm4dfgQRyIqy8VcIW1lw4slvN7R7TcRu0uMA4V8KF57cZOc885z4AbDxnwNaamiLcZBjOUeNgrDPUZIPunlyx4CoCPsYshata9/dmBnEmwyxkBgCMj3ORIOD58vIUKZd2W6BfXEExtNRFmqyAMhYjcdvXl6cqhZJDperFrpYL543Due8ZgSfe3bh+ePJgR6eNa5+T5pn6W6/ax/u6kNG7EdKt5A5V5iOYE0gZR/4qFB+DZHpQGF9oNx3ur3Dpkd5IrLnkRuVSM+vOtN/kZrv9NR/t3/ANKs2u9imn3dzJcSSXAeVtzBJEC+XIFDy5edeH8nzTP0t1+0j/d0BC9qVpNFw7BHczrczrcjfIG3Zz3hXmfJSB8qofCUeqR6dcXNjO6QxSDvkQ+99UZfGOYAxnyHPwrZ07GrAWTWgkuO6eYTE94m7cqlRz2Yxg9MfOpzg3gm20yKSKBnZZG3N3rK3PGPADlihLGB9m/D8Oragxvbpu9zv2n602Oo7wnljAyAM46dMiH07bZ6wntqHbDc5mUjPINnO3xHRseI+NbjJ2Had35njkuYX371EUqqEOcjblCQAenPlVh4l4Asb9QLlA8irtEwIST5suAfgQR6UKdHFV5JeWGdMvIEkZlKyd4MFR9YZAOD8vCsNuuPNWt73uHv3kKSqrFGDoeYzg45jnj8a0Kf+DrZFspdTqPI92x/HA/wqT0fsH02F1dmmmZTnDyBVz4ckAP99BY0ulKVDIpSlAKUpQCqnx/wr7TF3kY+mjHLHV18V+PiPmPGrZSsyipKzPahWlRmpw4ooHDCgfxYwwGKTIxHUgHO0/AnoelX+queGXj1COaL7El2dPuOy4LAeTYGfUetWis000mn/cHRrakakoyi73TfpeTdvYwbX5D7XPzP2r+P/ca93BOmpc3Yil3FCjHAYjmMY5ipHWOAL17iV1jUq0jMDvUciSR1Nd2gcK6jaTiZII2IUrhpFxz+B9K4lCW67WD6aeppOg4wqLdbGVxsd0vDETQ3DGJ4TEpKFJxPuI6AouSB59OtRPA2kR3MsqyhmCRblAcrzyPGrBbaRfQl2gsraKRwQXEu48+uAzEZrx8PcM6haM5W3ifvE2ENIo5fI1vblY6HMq/8dRdoru1u8vfm/v4I7W9OEcDN7KYjkAP7UJMc/ug867uGNItpLOWW5aRdsgQOrH3cgYJHlk16Lrg25ZCq2FvGT0ZZiSPkzkfjS34W1FLSS2EEZWRwxbvFyCMdOePzam13vbp/ht1oOntVRJ3X7K9uf7S+/Y69K4OK3UkVxuZBCzxurEBsYwQR8elQ/CNlDPPtuJCq7cqN2zc33d3hVt0a01W3hMPcxSJghd8i5UHqAQenp4VD6XwNeRMS9pDMpXbteQcvUEMMH1o4cLLoFqLqop1FytaS+fI8/Emm91EG9keH3uUizmVCP7+fzFfYtLgt7OK4uBJK05+jjVyigDxZuufh/vUxe6Dftbm3itYYYmbcwWUMSeXizHA5D8K42Og6gsAgltoZ4QcqryKCv6rKQR/uabM8OhFqF2aTmuOe9lr1u7Z8/cqmpX9u6DuoZIpM8/pS64+Dc8/Opn+S/eadBNF9q7NvLShBgFgMbyB4DpXs1DhC6ePZHY28QzncJAzf2mbp6V8u+F9QktIrYwR7YmLBu8XJznrzx+dUUHm66HpLUQahsmlnN5J4s/Px5XPFecNdzprTSfbCYKCsgcbTj7pIz19a6dN0mJLP2u4Mjhn2Rxo23JHUs3gOR6eXrUmnC2oizNr3Eewyd5u7xc55cuuMcq7dK4e1KGJoWt4ZYXOTHI64z5gg5B5Vdmfx5eHMy662NOovyviSXd8FnHyR+jRWl7KIBFLbyMDsdJGkGQCfeDegNeXhfRRLf+zzFiBvDbWI5qD4/EVY4NFvYcm2sreF2GN/e94wHpvY4qP0ThXUba4E6wo7DPJpF57upyD1psd1ddCdvHbU21ErrF5Ju/rd25cztm4cg7uYyxvabFJjY3AfcfAbOv8AzVKtZT3icz9ZfE+Yqwy9nl+zEmJeZJ+0Tx+dcrfs7vg6kxrgMCfpE8/jWJRk+ET3pVqME91VO/nw+W31NhpSlfpHxQpSlAKUpQClKUApSlAKUpQClKUApSlAKUpQClKUApSlAKUpQClKUApSlAKUpQClKUB//9k="/>
          <p:cNvSpPr>
            <a:spLocks noChangeAspect="1" noChangeArrowheads="1"/>
          </p:cNvSpPr>
          <p:nvPr/>
        </p:nvSpPr>
        <p:spPr bwMode="auto">
          <a:xfrm>
            <a:off x="0" y="-250825"/>
            <a:ext cx="2038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9264" name="Picture 68" descr="http://www.tocevents-europe.com/g/2011/ExhibLogos/ExhibID_66_Graphic1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422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5" name="AutoShape 70" descr="data:image/jpeg;base64,/9j/4AAQSkZJRgABAQAAAQABAAD/2wCEAAkGBhMREBUUExQWFBQUGBcZFhUYGBkWGRYXHRYYFxsgFxgaGyYeGRojGhgYHy8gKCgqLCwtFx4xNTAqNSYrLCkBCQoKDgwOFw8PFSwkHSQsKSkpKSk1LCwsLC0pKSkpKikpLC4pLCkpKSkpKS0pLCwpLCkpKSkpLCwpKSwsLCkpKf/AABEIAIsA/AMBIgACEQEDEQH/xAAbAAABBQEBAAAAAAAAAAAAAAAAAwQFBgcCAf/EAEUQAAEDAQQECgcGBQQCAwAAAAECAxEABBIhMQUGQVETFCJTYXGBkaHRByMyQpOxwTRSYnKCshUzc4OSJMLh8UPwY4Si/8QAGQEBAQEBAQEAAAAAAAAAAAAAAAECAwQF/8QAJxEBAQACAQUAAQIHAAAAAAAAAAECETEDEiFBUSIEEyMyQlJxoeH/2gAMAwEAAhEDEQA/ANvooooCiik3rQlHtGPn3UClIu2kJUlJzXMdgnH/AN20xOlFOKutJHQpUxhEmNwkd9M7SpQVLkFbeKVDCARMge8DEQclAbK5XqfGu1YKKiVWp9sC+ErB3YEHOCciY2xid1PbNpFC4g4nYcD/AN1qZypo5ooqN1it/A2dSgYUeSnrOHgJNayvbLaSb8JKioHVDSHCM3CZU2Yx+6cR9R2VPVnDLuxlLNXQoooraCiiigKKKKAooooCiiigKKKKAooooCiiigKKKKAooooCimNvtD6T6ppLgja5cM7gLpHjVYe9IxQopXZilSTBHCDA/wCNE3pdaimkpU9y9t6AcioKiOxMEDpJpPQ+mH7QEr4uENq94uyqN4Tc8qdaQsvvpMKTjEAg4RkcyBNYy+tSmFje4N0DOFKQRthRwMdYHYZr3S88MMDJCboA9ohRJ7sO+kHbU24oKKlyJSIkEGZwgTOyu3XGVKlRXeTlN4EYzhjhjt25Vw341tv2e6YtUFKcvfk4DAwMesidwFIosyAy3MXlERvKSZM9ATJ6Ipu+62pQJUu8IIBvbMcARtnHsp1ZU8YUFkkoThlEyMROZBw3ZVd91qcRJWJZLaSccMzmdxPZVV1xtJcdQ0kE3RJA3kT4JE9tW5awkEnAASeoVUtWUl+1OPq2THWrAdyadbzJh9XDxvJHarW7g7QmfZc5J7cvH51oFZrpayFl9aRhCpT1HEf+9FX/AEVbQ8yhf3hj1jA+NY/TZa3hfTXVnGUO6KKK9jiKKTfWoJJSm8diZAntNV/SeuXFlBL1nWkqkiFIVIGeRobWSiqoxr8HP5dmfXGd0Ax1xNLK1wcGditP+NE3Floqor9IiE+2w8nrgfOKTPpLa2Mud6fOhuLlRVYGua4kWO0EHIgAg9opI+kRpJhxl5HWB9SKG4tlFQdj11sjpjhLhOxYKfE4eNTaVggEGQciNtFe0UlaXFJTKEXz92QnxOFQWk9bFWaOGsziQcAoKQoE9YOdBYqKqlm1/S6q63Z3lqiYF0n507XrO6kSbFaI6Lp8AZom4sFFVqy6/wBmUYVfaP404DriYqwsPpWkKSQpJyIMg9RFDaOtemilRhOCQpRME4JMKOGQBwnE4ZVIWV++mYg5EbiPnUXbNC3yqUhYKVpTJAKL5vE4pOIORHdUlY2ChOJlRMqPSd3RRS9ZPrqmLc903T/+BWsVlOvH2539P7BUrGfDS9EpiztAbG0ftFOyKbaL/kNf00ftFJaZ0w3Zmi44egJ2qO4VW1fe0xYkLUhZUlSSQQpozPdXTWnLGrBClq/K0o/IVD6H0C5pB5Vof5LSjkML0YAJ/CAInu6L/ZbIhpIShISkZACBWOyfEmVqvItDBybeP/11/VNTujm0hsXQQDjBF0id6dlOaKsxk4XdQmt1u4OzlIzcN3szPhh20ar2cNWUKVAvysk4QMhPZ86g9Z3lP2oNIxuwkDeo4ny7KnmNAXwDaFX4iGxg2mMsPe6zXmluXUtk48OtmsZFf1rtbTriVNqvEC6ogGN4x27a40DpO0JBaZCVHFWOYyBiSBuq16V0WldnW2lIGEpAAHKGIy7u2qJoq28C8he44/lOB8K49SXDqS28/G8bMsdJu0WrSIxIUB+FKT8ppmjWu0pOKgYzCkj/AINXwHDCmWk9DNvphYx2KHtDt29Vd8ujnzjnWJnPcROjNckLIS6Lh+8MU9u0U2141fdtIQ41CriVSmcTJB5Ow5ZVA6U0Wthd1XWlWxQ6PKp/U/TBngVmcJR0RmPqO2sdLr5d3ZmZ9OWbg9HKYs7gIgh0yNs3U51bKTasyUlRSIKzKukwBPXAFKV7XGcKZ6RLYtvgShRTN+RmD7OYOBqO0Tqum22XhQQ28FKEgQhUR7SRkekd1O/Sbkx/c+SakvR59j/uL+lRn2ptk0ladHvFGKYPKbOKFDeOv7wrRtFaSatrN4AEZKQoA3VbiD86Ya66CD7BWkesaBKelOak92I6RVN1K0sWbUkTyHeQrrPsnsPzNDirTpzUFpwFTHql/d9xXWPd6x3VUdH6YtFgdKDIunlNK9k9W7oIrWaq+vWgg8wXUj1jQn8yNo7Mx276LZ7ib0RpZFpaDiMjgQc0naD01EekBP8Aoj0LR84+tVTUXSxatIRPIe5JH4vdP07atuv32Ff5m/3ihvcVf0d/az/SV+5FaVWa+jv7Wf6Sv3IrSqQx4VfXjV9LrKnkgB1sSSPeSMwd8DEHoqs6jaWU3aUtyeDdJBTsCokEbjhFXvWW3JasrqlbUKSBvUoEAePhVP1A0CpTotChCETc/EoiJHQBOO+iXnw0Oiiiq2KynXj7c7+n9grVqynXf7c7+n9gqVjPhoJ0q3Z7I244YAbRA2qNwQANpqs6N0W5pJ3jFolLA9hH3huH4d6ttRiVl+49af5SAEtNZXwIBPQjDE7TgK0xtICQEwABgBlGyKkylumtW+Q22EgAAADAAYADorqiitKKRtlpDbalnJIJ7qWqt662260lsHFZk/lH/Md1c+pl242tYzd0j9UbMXLQt1XuyZ/EqfpNXSofVSxcHZ0k5r5R7cB4DxqYrPQx7cIud3RWdaw2LgrQse6o3k9R/wCZFaLVa11sN5tLgzQYP5T/AM/OsfqcO7DfxendZHuq1u4SzpBPKRyT2ZeEd1TFUbVC3XH7hycEfqGI+oq81roZ92ETOaqJ1m0eHbOrDlIBUnszHaKpWh1kWhoj76fExWi2xQDaycglU9xqi6q2O/aEnY3yj9PH5Vw6+P8AEx03hfxrQKKY6K0sm0XyjFKFlAV96ACSOiT4U+r3OKjek3Jj+58k1Jejz7H/AHF/So30m5Mf3PkmpL0efY/7i/pU9sf1LORWL2prgrQpI/8AG6QP0rw+VbRWQNN8Yt0D/wAjxPYVlR8KUya+DXLiAoEHIiD1HCuq8UqBJyGJqtsZsw4O0JAzQ6B3Lj6Vouv32Ff5m/3iqHodgv21sD3nbx6gq+fAVfNfvsK/zN/vFRznFUzU5t5VoPALShdxUlQvCJTIjuq6Ls+kdjtnP6FCqt6O/th/pL/citKpFx4ZnrAxbUrS5akcKhByH8rtCYIneasOhNfGFwhxPAHADajqBgXe0RVqUmRByNZprtq4LOsONiG3CRd2JVnA6CMR1Ghdzy0sGa9qiej7Tqio2dZkQS3OyM09UYjqNXuq1LsVlGu5m3O/p/YK1ZSorINZbUHbW8pJlJVAO8ABP0qVnPhY9P2OEMOD2VNNjqISPofA1YtVdKh1kIJ5beB6U7D9KT0SG7XYG0Eg8hKTGaVJEZb8Kq7jbtje+6oZHYofUHdXjz30s+/1Xpx1njr20eiovQ2n27QI9lzag/7d4qRefSgXlKCRvJgd5r1zKZTcrlZY7qhaWcNpttwZXg2OoZn9xqe0zrS2hBDSwtZwBTiE9JP0qt6t2pDdpSpwwIVidhI2+NeTr5zKzCX/AC64TUtaC2gAADIYDqFdUmxaULEoUFDekgjvFKV7I4ikbbZg42pByUCKWopZsZbym17lIV3EHzFaXYbWHWkrGShPmO+qPrW2lNpVdIxAKhuVt+h7a80Np1TSS3fCEqM3yLxRvgdNfP6Wf7WdxvD0ZTvkqx6y24kcXaF5xzMDYnbO6flNQOs7SrFZENoVBeUQ6oZkAZA7BjH/AHVm0PxdM8G4lazitZUCs9Ktw8KqnpH0ihZaQlSVFN5SoIMTAEx1GvXjju99cM7rHUSfo3+zOf1D+1NW2s21J1naswWh2QlZCgoCQDEGQMd2NXVrWiyqyfb7VR866xjG+Fa9JuTH9z/bUl6Oz/oz/UX8k1X/AEgaVbecaDa0rCUqJKSCJJGEjqpHVjWZxhlbTTRdWpV5JxhOABvR1dHXT2zv8lx1v02LPZ1QfWOApQNuOZ6gPGKgvR7oEibQsRgUtz4q+g7aZaPsTb7vC220tE81fHcSMAnoHfVwc1msjYjh2wAMAkzh0BNGubtLVXtddNBizlAPrHQUpG4e8eqMOs0ztevXCciyNLeWfeKTdHYMT2xSWi9TXHXOHtqryjjwcz1BRGAA+6KFvxz6PtAlCTaFiCoQ2Pw7T27OgdNSOv6v9ErpW3+6rAtaUJJMBKRjuAFUrXnTjbzKWmlcISsKUUgkAAGMYzJPhQviIz0en/WH+mv5prS6yDQWkF2V9LtxRABBEESDnBjOr0z6QLMRyuEQdxQT4iaRMb4WWq16QY4kZzvojrnymu1a7snBpDzqtgS2r5moq2aHtmkHEl4Czsp9lJMq642q64ii2ov0fWFS7VwkcltJk9KhAHzPZWl0z0VopuzNhtsQBmdqjvUdpp5SLJqG1u0a08AHUJWBkDjnTUas2XmG/wDEVJ0VVRY1YsoMhhsHeExTu3aOQ8i6tMjZvHUdlOaKlkvinCkaQ1RdbN5o3wMRGCx59YosmtLrfIeTwgGxQhQ7xj2irvSL9kQ4IWlKh0ia896GrvC6dO/f80RFk1ksqtzZ3KSB4jCpVp1pfslCuopNR72qdmV7hT+VRFNjqSz95wdqT/tqz92cyVPx+rAhAGQA6sKFKAzMVBI1OaH/AJHT+oD5CnDWq1nGaCv8yir6xW5c/wC3/f8AxNT6cvaYZSYLiSfup5Su5MmvBanV+w3cH3nMO5Ax74pwxZENiEJSkdAApat6vup4cFoHMA9grw2ZH3U9wpSirqITFmRBF1MHAiBiOnfSKdFMjJpsfoT5U6oqhmvQzBzZbP6E+VIK1aspzYb/AMRUnRQRrerdlTkw3/iD86drsDZRcKE3D7t0Xe7Kl6KCMVqzZTmw3/iK6b1csycmG/8AEH51I0UHDTQSISAkbgAB3Cu6KKAooooCvCkV7RQFFFFAUUUUDd15wGEthQ33wJ7IrjjDvND4g8qdk0UDTjDvND4g8qOMO80PiDypytYGZjIdpwFAdE3ZF4CYnGDkY3UDbjDvND4g8qOMO80PiDyoXbwl1SVQlCUJVfKgBKlKTGP5fGuXtJXZ5CsFITjABClhN5JnECZojrjDvND4g8qOMO80PiDyr2y28KQkqhJWVAAkYkEiBvOE0sq0JCgkqAUr2UkiTtwGZopDjDvND4g8qOMO80PiDyp3XgUKBrxh3mh8QeVHGHeaHxB5U6CwZ6M64dtCUxeUkTgJIEnonOgQ4w7zQ+IPKjjDvND4g8q5tek+DvShXJu44BJBUlJgzOF6ctlLWO1cIFYRdWpO+bpie2iE+MO80PiDyo4w7zQ+IPKl33SmMBBIBJIEA4TjnjAjppm1pMlDarhIWSFR7kEiTOYkUCvGHeaHxB5UcYd5ofEHlXFl0lfXdu3f5m0H2HLmzfnThm2IWpSEqBUiLwGMTPjgcKKS4w7zQ+IPKjjDvND4g8qbi3FBdKpIDraQMoCggTniOV4GnNltoU1wiuSBenoukg/KiPOMO80PiDyo4w7zQ+IPKnN8ROzOeiuHLWhKkpKgFK9kEiVdQ20Ujxh3mh8QeVHGHeaHxB5UtaLUltJUowBE9pgeNIC3+rdVdPqisRvuifGg94w7zQ+IPKjjDvND4g8q9dtsBshJPCKSM8pSVSd+XjXdjtN8KMRC1p/xUR459tAnxh3mh8QeVHGHeaHxB5U4ZcvJBgidhiR1wTSOkbellsrUCQCBhvJgSTgBvJwFBzxh3mh8QeVHGHeaHxB5UtZ3SUgqABOwG8OjGBOFdrcCQSSABmTgAOk0A0okCRdO0TMdtdV4lQIkYg5GvaBjpKxrdARKQ2SCo434Bnk7AZA5WyvP4OOce+KvzpnpPSKkWlKL5Q2pCSpWEIJcgEzlOCZyE0kNJvA8n1kOvhSMJU2ggQn8QmRvxFEPHdCm8iFrUkKBUlbi1TBBEYxmNtcfwUrfU6slBKQkcGtYJykqOEZAQBsppZtKlwmXFBHBqcSRAUv1ixheHupSnDerGnGkNLqQy0tEqlKXF4YloAFRIGRINAq7q20oypTqjESXFHDtrprV9pJSQXDdugAuKIhJlIInEA7KjH9LuBx+Fm6A7wZ5JAUllDqekZqMmQZArq2aQdbuw4VBSG1km7KJdbScQPZUlSs8rsioJJ7RN5xswkIbUVD2rxJx6gJx29lIK0Ahx1a1hQUFgoWlRSopupMEjYFAxXjttWH0i+bpeuRhF3i9+J/NXn8RXwTt1UuF1bbWRjKMNoAlXZVDz+DjnHvir86b2fQMKUVOOSSIKXHEmBlelRkgdVNE6ZcWZTMGzlZTIFxwKKVZjYQRHRTwWtd2yco+si/lyvUqX2cobKD1GrbSbwCnQF+0kOKAOEHbtrlzVhlQIUXDewMuKMjt2Uim3OGysKvkKcW2FKwkhS4OyMqRct7ocDd8qAdUkKFxJUOB4SCSLt5KsJw6aCQc1ebVmt04Ri6vIxhnlgO6lHrCpDRDRN4Kv8slV8zJBMzjEVHOaRcClJKjPCtXSCkoU0t25hhgqJSQd017Z9KEoQtS1BSy4CgXbqVJSs3SCJF0JmcyR00C1k0WpyVvKc5RB4K8oJTBnInHEA7sBS69ANkEXnbpJJSHFBMlV7AThjjTbRmkXFuIQ5gsNlSoHJcHJurT3mRsPZSK9MuKLoSQkquKYJGBTwgbM7xMHqWKCZs1gQ3ESSL3KJJPKN4yTnJApudBNAkpvtk53FqTOJOIB3k95qNXpZaicVNEOMNrRhKCpRC4JGIIgg9VLO25xLVq5c8CDccgT7AXBgQSk4ZbaB2nQLczedMkEguKIURlInHIUs/o1KwEypIlRISopm8ZN6MwST31EW+3OtkpS4VC6yqeTKSp1KCkmIhQJIkYQaWRaHeF4K8r1gQtKjdJSkYOiQIJkAT/APIN1AvaNBC4UpW5lF1Tq7t3IgwZiJrtGgEBV4LevQATwq8QMQDjkMe+o7R+knFIs6lLMuOAKkpgpuOHCBhikdOFKJ0i4pAcC+Vw/BlrCLvC3I33rnLvT4UEnatFIcVeJWDABurKZAMiQMDFI/wJGPLd5XtetXiYgzjtqKb0o+loOXr4KhgYkhKnC5EDK4gdoNduaZcVN0kS80ERAJaWiR7QwJgntoJL+AogC+7yYKfWq5JGUY08U0Ug8GEySTjMEnPKoS06VcSVgnkFSEoWIJQu6gwuBBCr2Cspw2in1iKy+6kuKKW7kA3cbySTMJmg8s2g4HKccClEqVcWpCLxMm6kHAf95mlf4MOce+KvzqGRph0XpWfbTB5MXBaS0rGMMLox6TNK6V0i6kquLV/MWkXQk4JYv5EYgKEnbEigfu6IJCGgQllEEQVcJI9mFe7jtz2V2rQaFCFKdWPuqcWR0YTsONMkaVUHHFXr6EJQUhJTdUVNyABmbyojGvNHaUWpbSXFQQHkujBMrRcKT0SlRVHlQTdnYCEpSnBKQANuAwGJpSmui3FKZbUokqUkEk7ScadUUxtNoSFEFpajEEhu8CN07R0Umi1IGTDgzyajPOpOKIoIxy1IUIUw4QMgWpjfXvHE8y5lH8o5buroqSiiKCLS+2JhhYkQfVZjceivUWlsAgMOAHMBqAesbak4oigiy+3AHALgZDgsB1ChL7YN4MLB3hqD31KRRFBGC0tifUOYzPqswc566944jD1LnJy9Vl1bqkooigjDaUXbvAOXRkngsB1DKvDaGyACwuBkOCwHUNlSkURQRfGG8fUOYmT6rM7z016bS2Te4ByTmeCxOEZ9WFScURQR/Hk807gIHqzgNw6K4NpbMSw5hl6rLq3VJxRFBGuWtCvaZcVlm1OWWdHHEXbvAuXfu8Fh3ZVJRRFBFi0NxHALjOOCwnqrtNuSMmnRAgerOA6OipGKIoIrhWoji64zjgcJroWpAVe4Fy9v4LHdn1VJxRFBGi1oEAMuACY9VlOcbprxdpbObDhyzanLLuqTiiKCNTbEAQGXADmOCz6+4d1dC3pBJDTsnM8GZPWdtSEURQRgtLYBAYchWY4LPr316m1oEQy4LuXqsurdUlFEUEUHWpni65/o16u0NmZYcMmTLUycpPTFSkURQJsuXkgwROwiCOsbK7rqKIoP/9k="/>
          <p:cNvSpPr>
            <a:spLocks noChangeAspect="1" noChangeArrowheads="1"/>
          </p:cNvSpPr>
          <p:nvPr/>
        </p:nvSpPr>
        <p:spPr bwMode="auto">
          <a:xfrm>
            <a:off x="0" y="-631825"/>
            <a:ext cx="2400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66" name="AutoShape 72" descr="data:image/jpeg;base64,/9j/4AAQSkZJRgABAQAAAQABAAD/2wCEAAkGBhMREBUUExQWFBQUGBcZFhUYGBkWGRYXHRYYFxsgFxgaGyYeGRojGhgYHy8gKCgqLCwtFx4xNTAqNSYrLCkBCQoKDgwOFw8PFSwkHSQsKSkpKSk1LCwsLC0pKSkpKikpLC4pLCkpKSkpKS0pLCwpLCkpKSkpLCwpKSwsLCkpKf/AABEIAIsA/AMBIgACEQEDEQH/xAAbAAABBQEBAAAAAAAAAAAAAAAAAwQFBgcCAf/EAEUQAAEDAQQECgcGBQQCAwAAAAECAxEABBIhMQUGQVETFCJTYXGBkaHRByMyQpOxwTRSYnKCshUzc4OSJMLh8UPwY4Si/8QAGQEBAQEBAQEAAAAAAAAAAAAAAAECAwQF/8QAJxEBAQACAQUAAQIHAAAAAAAAAAECETEDEiFBUSIEEyMyQlJxoeH/2gAMAwEAAhEDEQA/ANvooooCiik3rQlHtGPn3UClIu2kJUlJzXMdgnH/AN20xOlFOKutJHQpUxhEmNwkd9M7SpQVLkFbeKVDCARMge8DEQclAbK5XqfGu1YKKiVWp9sC+ErB3YEHOCciY2xid1PbNpFC4g4nYcD/AN1qZypo5ooqN1it/A2dSgYUeSnrOHgJNayvbLaSb8JKioHVDSHCM3CZU2Yx+6cR9R2VPVnDLuxlLNXQoooraCiiigKKKKAooooCiiigKKKKAooooCiiigKKKKAooooCimNvtD6T6ppLgja5cM7gLpHjVYe9IxQopXZilSTBHCDA/wCNE3pdaimkpU9y9t6AcioKiOxMEDpJpPQ+mH7QEr4uENq94uyqN4Tc8qdaQsvvpMKTjEAg4RkcyBNYy+tSmFje4N0DOFKQRthRwMdYHYZr3S88MMDJCboA9ohRJ7sO+kHbU24oKKlyJSIkEGZwgTOyu3XGVKlRXeTlN4EYzhjhjt25Vw341tv2e6YtUFKcvfk4DAwMesidwFIosyAy3MXlERvKSZM9ATJ6Ipu+62pQJUu8IIBvbMcARtnHsp1ZU8YUFkkoThlEyMROZBw3ZVd91qcRJWJZLaSccMzmdxPZVV1xtJcdQ0kE3RJA3kT4JE9tW5awkEnAASeoVUtWUl+1OPq2THWrAdyadbzJh9XDxvJHarW7g7QmfZc5J7cvH51oFZrpayFl9aRhCpT1HEf+9FX/AEVbQ8yhf3hj1jA+NY/TZa3hfTXVnGUO6KKK9jiKKTfWoJJSm8diZAntNV/SeuXFlBL1nWkqkiFIVIGeRobWSiqoxr8HP5dmfXGd0Ax1xNLK1wcGditP+NE3Floqor9IiE+2w8nrgfOKTPpLa2Mud6fOhuLlRVYGua4kWO0EHIgAg9opI+kRpJhxl5HWB9SKG4tlFQdj11sjpjhLhOxYKfE4eNTaVggEGQciNtFe0UlaXFJTKEXz92QnxOFQWk9bFWaOGsziQcAoKQoE9YOdBYqKqlm1/S6q63Z3lqiYF0n507XrO6kSbFaI6Lp8AZom4sFFVqy6/wBmUYVfaP404DriYqwsPpWkKSQpJyIMg9RFDaOtemilRhOCQpRME4JMKOGQBwnE4ZVIWV++mYg5EbiPnUXbNC3yqUhYKVpTJAKL5vE4pOIORHdUlY2ChOJlRMqPSd3RRS9ZPrqmLc903T/+BWsVlOvH2539P7BUrGfDS9EpiztAbG0ftFOyKbaL/kNf00ftFJaZ0w3Zmi44egJ2qO4VW1fe0xYkLUhZUlSSQQpozPdXTWnLGrBClq/K0o/IVD6H0C5pB5Vof5LSjkML0YAJ/CAInu6L/ZbIhpIShISkZACBWOyfEmVqvItDBybeP/11/VNTujm0hsXQQDjBF0id6dlOaKsxk4XdQmt1u4OzlIzcN3szPhh20ar2cNWUKVAvysk4QMhPZ86g9Z3lP2oNIxuwkDeo4ny7KnmNAXwDaFX4iGxg2mMsPe6zXmluXUtk48OtmsZFf1rtbTriVNqvEC6ogGN4x27a40DpO0JBaZCVHFWOYyBiSBuq16V0WldnW2lIGEpAAHKGIy7u2qJoq28C8he44/lOB8K49SXDqS28/G8bMsdJu0WrSIxIUB+FKT8ppmjWu0pOKgYzCkj/AINXwHDCmWk9DNvphYx2KHtDt29Vd8ujnzjnWJnPcROjNckLIS6Lh+8MU9u0U2141fdtIQ41CriVSmcTJB5Ow5ZVA6U0Wthd1XWlWxQ6PKp/U/TBngVmcJR0RmPqO2sdLr5d3ZmZ9OWbg9HKYs7gIgh0yNs3U51bKTasyUlRSIKzKukwBPXAFKV7XGcKZ6RLYtvgShRTN+RmD7OYOBqO0Tqum22XhQQ28FKEgQhUR7SRkekd1O/Sbkx/c+SakvR59j/uL+lRn2ptk0ladHvFGKYPKbOKFDeOv7wrRtFaSatrN4AEZKQoA3VbiD86Ya66CD7BWkesaBKelOak92I6RVN1K0sWbUkTyHeQrrPsnsPzNDirTpzUFpwFTHql/d9xXWPd6x3VUdH6YtFgdKDIunlNK9k9W7oIrWaq+vWgg8wXUj1jQn8yNo7Mx276LZ7ib0RpZFpaDiMjgQc0naD01EekBP8Aoj0LR84+tVTUXSxatIRPIe5JH4vdP07atuv32Ff5m/3ihvcVf0d/az/SV+5FaVWa+jv7Wf6Sv3IrSqQx4VfXjV9LrKnkgB1sSSPeSMwd8DEHoqs6jaWU3aUtyeDdJBTsCokEbjhFXvWW3JasrqlbUKSBvUoEAePhVP1A0CpTotChCETc/EoiJHQBOO+iXnw0Oiiiq2KynXj7c7+n9grVqynXf7c7+n9gqVjPhoJ0q3Z7I244YAbRA2qNwQANpqs6N0W5pJ3jFolLA9hH3huH4d6ttRiVl+49af5SAEtNZXwIBPQjDE7TgK0xtICQEwABgBlGyKkylumtW+Q22EgAAADAAYADorqiitKKRtlpDbalnJIJ7qWqt662260lsHFZk/lH/Md1c+pl242tYzd0j9UbMXLQt1XuyZ/EqfpNXSofVSxcHZ0k5r5R7cB4DxqYrPQx7cIud3RWdaw2LgrQse6o3k9R/wCZFaLVa11sN5tLgzQYP5T/AM/OsfqcO7DfxendZHuq1u4SzpBPKRyT2ZeEd1TFUbVC3XH7hycEfqGI+oq81roZ92ETOaqJ1m0eHbOrDlIBUnszHaKpWh1kWhoj76fExWi2xQDaycglU9xqi6q2O/aEnY3yj9PH5Vw6+P8AEx03hfxrQKKY6K0sm0XyjFKFlAV96ACSOiT4U+r3OKjek3Jj+58k1Jejz7H/AHF/So30m5Mf3PkmpL0efY/7i/pU9sf1LORWL2prgrQpI/8AG6QP0rw+VbRWQNN8Yt0D/wAjxPYVlR8KUya+DXLiAoEHIiD1HCuq8UqBJyGJqtsZsw4O0JAzQ6B3Lj6Vouv32Ff5m/3iqHodgv21sD3nbx6gq+fAVfNfvsK/zN/vFRznFUzU5t5VoPALShdxUlQvCJTIjuq6Ls+kdjtnP6FCqt6O/th/pL/citKpFx4ZnrAxbUrS5akcKhByH8rtCYIneasOhNfGFwhxPAHADajqBgXe0RVqUmRByNZprtq4LOsONiG3CRd2JVnA6CMR1Ghdzy0sGa9qiej7Tqio2dZkQS3OyM09UYjqNXuq1LsVlGu5m3O/p/YK1ZSorINZbUHbW8pJlJVAO8ABP0qVnPhY9P2OEMOD2VNNjqISPofA1YtVdKh1kIJ5beB6U7D9KT0SG7XYG0Eg8hKTGaVJEZb8Kq7jbtje+6oZHYofUHdXjz30s+/1Xpx1njr20eiovQ2n27QI9lzag/7d4qRefSgXlKCRvJgd5r1zKZTcrlZY7qhaWcNpttwZXg2OoZn9xqe0zrS2hBDSwtZwBTiE9JP0qt6t2pDdpSpwwIVidhI2+NeTr5zKzCX/AC64TUtaC2gAADIYDqFdUmxaULEoUFDekgjvFKV7I4ikbbZg42pByUCKWopZsZbym17lIV3EHzFaXYbWHWkrGShPmO+qPrW2lNpVdIxAKhuVt+h7a80Np1TSS3fCEqM3yLxRvgdNfP6Wf7WdxvD0ZTvkqx6y24kcXaF5xzMDYnbO6flNQOs7SrFZENoVBeUQ6oZkAZA7BjH/AHVm0PxdM8G4lazitZUCs9Ktw8KqnpH0ihZaQlSVFN5SoIMTAEx1GvXjju99cM7rHUSfo3+zOf1D+1NW2s21J1naswWh2QlZCgoCQDEGQMd2NXVrWiyqyfb7VR866xjG+Fa9JuTH9z/bUl6Oz/oz/UX8k1X/AEgaVbecaDa0rCUqJKSCJJGEjqpHVjWZxhlbTTRdWpV5JxhOABvR1dHXT2zv8lx1v02LPZ1QfWOApQNuOZ6gPGKgvR7oEibQsRgUtz4q+g7aZaPsTb7vC220tE81fHcSMAnoHfVwc1msjYjh2wAMAkzh0BNGubtLVXtddNBizlAPrHQUpG4e8eqMOs0ztevXCciyNLeWfeKTdHYMT2xSWi9TXHXOHtqryjjwcz1BRGAA+6KFvxz6PtAlCTaFiCoQ2Pw7T27OgdNSOv6v9ErpW3+6rAtaUJJMBKRjuAFUrXnTjbzKWmlcISsKUUgkAAGMYzJPhQviIz0en/WH+mv5prS6yDQWkF2V9LtxRABBEESDnBjOr0z6QLMRyuEQdxQT4iaRMb4WWq16QY4kZzvojrnymu1a7snBpDzqtgS2r5moq2aHtmkHEl4Czsp9lJMq642q64ii2ov0fWFS7VwkcltJk9KhAHzPZWl0z0VopuzNhtsQBmdqjvUdpp5SLJqG1u0a08AHUJWBkDjnTUas2XmG/wDEVJ0VVRY1YsoMhhsHeExTu3aOQ8i6tMjZvHUdlOaKlkvinCkaQ1RdbN5o3wMRGCx59YosmtLrfIeTwgGxQhQ7xj2irvSL9kQ4IWlKh0ia896GrvC6dO/f80RFk1ksqtzZ3KSB4jCpVp1pfslCuopNR72qdmV7hT+VRFNjqSz95wdqT/tqz92cyVPx+rAhAGQA6sKFKAzMVBI1OaH/AJHT+oD5CnDWq1nGaCv8yir6xW5c/wC3/f8AxNT6cvaYZSYLiSfup5Su5MmvBanV+w3cH3nMO5Ax74pwxZENiEJSkdAApat6vup4cFoHMA9grw2ZH3U9wpSirqITFmRBF1MHAiBiOnfSKdFMjJpsfoT5U6oqhmvQzBzZbP6E+VIK1aspzYb/AMRUnRQRrerdlTkw3/iD86drsDZRcKE3D7t0Xe7Kl6KCMVqzZTmw3/iK6b1csycmG/8AEH51I0UHDTQSISAkbgAB3Cu6KKAooooCvCkV7RQFFFFAUUUUDd15wGEthQ33wJ7IrjjDvND4g8qdk0UDTjDvND4g8qOMO80PiDypytYGZjIdpwFAdE3ZF4CYnGDkY3UDbjDvND4g8qOMO80PiDyoXbwl1SVQlCUJVfKgBKlKTGP5fGuXtJXZ5CsFITjABClhN5JnECZojrjDvND4g8qOMO80PiDyr2y28KQkqhJWVAAkYkEiBvOE0sq0JCgkqAUr2UkiTtwGZopDjDvND4g8qOMO80PiDyp3XgUKBrxh3mh8QeVHGHeaHxB5U6CwZ6M64dtCUxeUkTgJIEnonOgQ4w7zQ+IPKjjDvND4g8q5tek+DvShXJu44BJBUlJgzOF6ctlLWO1cIFYRdWpO+bpie2iE+MO80PiDyo4w7zQ+IPKl33SmMBBIBJIEA4TjnjAjppm1pMlDarhIWSFR7kEiTOYkUCvGHeaHxB5UcYd5ofEHlXFl0lfXdu3f5m0H2HLmzfnThm2IWpSEqBUiLwGMTPjgcKKS4w7zQ+IPKjjDvND4g8qbi3FBdKpIDraQMoCggTniOV4GnNltoU1wiuSBenoukg/KiPOMO80PiDyo4w7zQ+IPKnN8ROzOeiuHLWhKkpKgFK9kEiVdQ20Ujxh3mh8QeVHGHeaHxB5UtaLUltJUowBE9pgeNIC3+rdVdPqisRvuifGg94w7zQ+IPKjjDvND4g8q9dtsBshJPCKSM8pSVSd+XjXdjtN8KMRC1p/xUR459tAnxh3mh8QeVHGHeaHxB5U4ZcvJBgidhiR1wTSOkbellsrUCQCBhvJgSTgBvJwFBzxh3mh8QeVHGHeaHxB5UtZ3SUgqABOwG8OjGBOFdrcCQSSABmTgAOk0A0okCRdO0TMdtdV4lQIkYg5GvaBjpKxrdARKQ2SCo434Bnk7AZA5WyvP4OOce+KvzpnpPSKkWlKL5Q2pCSpWEIJcgEzlOCZyE0kNJvA8n1kOvhSMJU2ggQn8QmRvxFEPHdCm8iFrUkKBUlbi1TBBEYxmNtcfwUrfU6slBKQkcGtYJykqOEZAQBsppZtKlwmXFBHBqcSRAUv1ixheHupSnDerGnGkNLqQy0tEqlKXF4YloAFRIGRINAq7q20oypTqjESXFHDtrprV9pJSQXDdugAuKIhJlIInEA7KjH9LuBx+Fm6A7wZ5JAUllDqekZqMmQZArq2aQdbuw4VBSG1km7KJdbScQPZUlSs8rsioJJ7RN5xswkIbUVD2rxJx6gJx29lIK0Ahx1a1hQUFgoWlRSopupMEjYFAxXjttWH0i+bpeuRhF3i9+J/NXn8RXwTt1UuF1bbWRjKMNoAlXZVDz+DjnHvir86b2fQMKUVOOSSIKXHEmBlelRkgdVNE6ZcWZTMGzlZTIFxwKKVZjYQRHRTwWtd2yco+si/lyvUqX2cobKD1GrbSbwCnQF+0kOKAOEHbtrlzVhlQIUXDewMuKMjt2Uim3OGysKvkKcW2FKwkhS4OyMqRct7ocDd8qAdUkKFxJUOB4SCSLt5KsJw6aCQc1ebVmt04Ri6vIxhnlgO6lHrCpDRDRN4Kv8slV8zJBMzjEVHOaRcClJKjPCtXSCkoU0t25hhgqJSQd017Z9KEoQtS1BSy4CgXbqVJSs3SCJF0JmcyR00C1k0WpyVvKc5RB4K8oJTBnInHEA7sBS69ANkEXnbpJJSHFBMlV7AThjjTbRmkXFuIQ5gsNlSoHJcHJurT3mRsPZSK9MuKLoSQkquKYJGBTwgbM7xMHqWKCZs1gQ3ESSL3KJJPKN4yTnJApudBNAkpvtk53FqTOJOIB3k95qNXpZaicVNEOMNrRhKCpRC4JGIIgg9VLO25xLVq5c8CDccgT7AXBgQSk4ZbaB2nQLczedMkEguKIURlInHIUs/o1KwEypIlRISopm8ZN6MwST31EW+3OtkpS4VC6yqeTKSp1KCkmIhQJIkYQaWRaHeF4K8r1gQtKjdJSkYOiQIJkAT/APIN1AvaNBC4UpW5lF1Tq7t3IgwZiJrtGgEBV4LevQATwq8QMQDjkMe+o7R+knFIs6lLMuOAKkpgpuOHCBhikdOFKJ0i4pAcC+Vw/BlrCLvC3I33rnLvT4UEnatFIcVeJWDABurKZAMiQMDFI/wJGPLd5XtetXiYgzjtqKb0o+loOXr4KhgYkhKnC5EDK4gdoNduaZcVN0kS80ERAJaWiR7QwJgntoJL+AogC+7yYKfWq5JGUY08U0Ug8GEySTjMEnPKoS06VcSVgnkFSEoWIJQu6gwuBBCr2Cspw2in1iKy+6kuKKW7kA3cbySTMJmg8s2g4HKccClEqVcWpCLxMm6kHAf95mlf4MOce+KvzqGRph0XpWfbTB5MXBaS0rGMMLox6TNK6V0i6kquLV/MWkXQk4JYv5EYgKEnbEigfu6IJCGgQllEEQVcJI9mFe7jtz2V2rQaFCFKdWPuqcWR0YTsONMkaVUHHFXr6EJQUhJTdUVNyABmbyojGvNHaUWpbSXFQQHkujBMrRcKT0SlRVHlQTdnYCEpSnBKQANuAwGJpSmui3FKZbUokqUkEk7ScadUUxtNoSFEFpajEEhu8CN07R0Umi1IGTDgzyajPOpOKIoIxy1IUIUw4QMgWpjfXvHE8y5lH8o5buroqSiiKCLS+2JhhYkQfVZjceivUWlsAgMOAHMBqAesbak4oigiy+3AHALgZDgsB1ChL7YN4MLB3hqD31KRRFBGC0tifUOYzPqswc566944jD1LnJy9Vl1bqkooigjDaUXbvAOXRkngsB1DKvDaGyACwuBkOCwHUNlSkURQRfGG8fUOYmT6rM7z016bS2Te4ByTmeCxOEZ9WFScURQR/Hk807gIHqzgNw6K4NpbMSw5hl6rLq3VJxRFBGuWtCvaZcVlm1OWWdHHEXbvAuXfu8Fh3ZVJRRFBFi0NxHALjOOCwnqrtNuSMmnRAgerOA6OipGKIoIrhWoji64zjgcJroWpAVe4Fy9v4LHdn1VJxRFBGi1oEAMuACY9VlOcbprxdpbObDhyzanLLuqTiiKCNTbEAQGXADmOCz6+4d1dC3pBJDTsnM8GZPWdtSEURQRgtLYBAYchWY4LPr316m1oEQy4LuXqsurdUlFEUEUHWpni65/o16u0NmZYcMmTLUycpPTFSkURQJsuXkgwROwiCOsbK7rqKIoP/9k="/>
          <p:cNvSpPr>
            <a:spLocks noChangeAspect="1" noChangeArrowheads="1"/>
          </p:cNvSpPr>
          <p:nvPr/>
        </p:nvSpPr>
        <p:spPr bwMode="auto">
          <a:xfrm>
            <a:off x="0" y="-631825"/>
            <a:ext cx="2400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67" name="AutoShape 74" descr="data:image/jpeg;base64,/9j/4AAQSkZJRgABAQAAAQABAAD/2wCEAAkGBhESDxMSEBIUFRMSGBsWGRgXGBoaFhYcHRYaFBYWGhUaJyYfHyUjGRcaIzIgJCsrLjgtGR4xPjAqNScrMSsBCQoKDgwOFw8PGjUkHyQpLjUuKSkpLCw1KS0sLCwsNS0wLy4sKSkpLCwpKSkqKSkpKjUtLCkpKywsKSksKSksLP/AABEIAFgAiAMBIgACEQEDEQH/xAAbAAEBAAIDAQAAAAAAAAAAAAAABQQGAQIDB//EADgQAAEDAQUFBwIEBgMAAAAAAAEAAgMRBAUSITEGQVFhkRMUIlJxgaEyQiNysbI0NWJzwvAzgqL/xAAXAQEBAQEAAAAAAAAAAAAAAAAAAQMC/8QAIxEBAQACAgECBwAAAAAAAAAAAAECERIhAzFBMlGBwdHh8P/aAAwDAQACEQMRAD8A+3oiICIiAiIgIiICIiAiIgIiICIiAiIgIi1y9Nop4bRFB2UbjMQGuxOAHiwmoodEFq124MByJIFaDduqTuWMZpTJHm0FwqMiRnrXj8LvbIXYcdAXAUc0Vo4HWm/JTIp5BgOF1WAgeAb+Of8AuaxzysvbuTpWst4YjRwoaltRm0kcCsS/777AxAfc6rvyD6v1+F2umFzmguFAw5De4n7j6cual2+x9571IM+zpHH6s8T6epyXOWWXDr1WSb7bSDwRQbgv2LuzO1ka1zPD4iATTQ09KKnZ72geaMlYTwBFei0x8mOUl25uNjLRa9eO00kVqZZhC1z5AC09oWjMkZ1byWTa7ytUbHPdBFhaCTSY5AZnVi0cbWEWnt29diaHQNY1/wBL3SnA7dk9rCFUnv6eJuOWyOMepdFI2Sg44aA0U2bi4iwLrvqG0sLoHB1NQciDuxDUeql23aiWO1MsxgYXyUwu7QhuddfDUaFU22NCVGvG+Z4G9pLZw6MfUYpMRaOJa5rf1WRDPHa4WyRO8J9iDpQjiDuQ2oouGjJEVytQ2o/mVg9f8gtvWl7Z4+/WPs6Y88NdK4hQkKVKtX9by6tlgAdNK3PyxNORkeRpyGpK9Lt2biiYGuLpHb3Pc4kn0JoByXhsiYzC9zamQvPaOd9bzuc720AyGiuqY2ZTcXWr2wbynbZ7O97QBhBoB5jkPlYlz3NhgY2VzjlUtHhFTmcVM3HPflyXnfh7W0QWfdXtH+jdB+vwrqzk5Z2/L+/Dv0jULrhbDb5IHtaWv+moB/qbryJCoX1srG9pdC0MkGYAya7lTd6rH2xsxaYrQz6mENPXE09aj3Ww2S1NkjbINHAO9OPRZYYY3l48nVt6yjXtmbUJxgnGJ9nIcxx+oajXlp7qvtD/AAdo/tP/AGla/dNuZFaK0q61ykRjgzE4mQ8icgtg2h/g7R/af+0rXw74TbjPW7pF2cuuO0XVHFIMjiod7TjNHDmF02Btr8M1mkOdndQchUtLfQObl6rO2HcBd8ROgxfvKwtiIcctqtNPDNIQzmA4uJ+R0K1Zz2YW0MHcrdDaYfCyU0e0aHMYsuYNfVq52klay97M5xo1oaSeGb1l7bR9tNZLM3Nz3lx5NGRPTF0WPf8A/ObL6M/V6iVXvraSzCF7RI173tLGtB1LhhFa5AZ5kr22Tuju9lawuDnOONxBq2ppkDvyAzVO1WRkjSyRoc07nCoWk3YX2O8+6scTBIahpzoC0uBHMEU5hVfdvaIiroWp3/ddqltkE0cVWQEavaC7x1NBXhxW2Ery72zzt6ola7aLDNBKbRZ2HC/64jSutSRSvrlpVUrJtFFK38OmPyOIaR7nX2VDvbPO3qsO2WOyy5yCNx46HqM1jwuPwX6NOUvqxLBd9obanzytYcYw+F30Co4jPIK4o8d1Wdv0TSNHASup0WQyzQ75HO/NI4/FaK4S4zX3/SWyu17QCWJ8QoXOGQrodQTwzUq67ptEbOylDXRVrRr6a6g5Zjkrkc8TRRrmAcBQBdu9s87eqt8cyvKky1NNZvy57VJbIZ4Y2YYAAA54GKhJOQ0FCs685LVLZ5IhZcLpGlte1YWiuVdx+FY72zzt6p3tnnb1XbjTUbLcdtZZmWd4HZVOIROAkcCa4S99ABnuzVqF1paxscFmZE1ooDJICGj8rKk9Qqne2edvVO9s87eqGmDddyCJ7pZHmWd+TnkUoNzWN+0KNeuztrltjLSwwt7PDha5zjpU50bvqVs/e2edvVO9s87eqGmGJrXSnZQA8e1cR0wV+V43dcAZM60TO7Sd2VaYWsGmFjc928mqpd7Z529V2ZO05NcD6KjuiIihKlMmmoKyR1yr4hQ619Mi3pzVVcYRwCCa60S4MnsxZ18Qz8NMuHiNfQc1w2aXfIzn4m8KAj0NaqnhHAJhHAIiYbRLTJ7K83N8tD/6z9l6NnfVtZGUqa5jSop8VWfhHAJhHAIJbZZcqyM04t1q2vtTF1XImmp/yR144hQ5aU3evHkqeEcAmEcAgnyTyYjSSPDXLMVpkOooT70XXtZcI/EZXPe3+mleP3acQqWEcAmEcAglmWWg/FZWnFuuDf8A9vhcullJNJWDXe05509qFvuCqeEcAmEcAgmdvNn+JHX1FPuy47258lzLLJlhlbq6tXN0+34VLCOATCOAQTDNLiP4jKE5eJuWR19yOhWTYZHmuNzSafaQfdZWEcAgCK5REQEREBERAREQEREBERAREQEREBERAREQf//Z"/>
          <p:cNvSpPr>
            <a:spLocks noChangeAspect="1" noChangeArrowheads="1"/>
          </p:cNvSpPr>
          <p:nvPr/>
        </p:nvSpPr>
        <p:spPr bwMode="auto">
          <a:xfrm>
            <a:off x="0" y="-395288"/>
            <a:ext cx="12954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68" name="AutoShape 78" descr="data:image/jpeg;base64,/9j/4AAQSkZJRgABAQAAAQABAAD/2wCEAAkGBhMREBUUExQWFBQUGBcZFhUYGBkWGRYXHRYYFxsgFxgaGyYeGRojGhgYHy8gKCgqLCwtFx4xNTAqNSYrLCkBCQoKDgwOFw8PFSwkHSQsKSkpKSk1LCwsLC0pKSkpKikpLC4pLCkpKSkpKS0pLCwpLCkpKSkpLCwpKSwsLCkpKf/AABEIAIsA/AMBIgACEQEDEQH/xAAbAAABBQEBAAAAAAAAAAAAAAAAAwQFBgcCAf/EAEUQAAEDAQQECgcGBQQCAwAAAAECAxEABBIhMQUGQVETFCJTYXGBkaHRByMyQpOxwTRSYnKCshUzc4OSJMLh8UPwY4Si/8QAGQEBAQEBAQEAAAAAAAAAAAAAAAECAwQF/8QAJxEBAQACAQUAAQIHAAAAAAAAAAECETEDEiFBUSIEEyMyQlJxoeH/2gAMAwEAAhEDEQA/ANvooooCiik3rQlHtGPn3UClIu2kJUlJzXMdgnH/AN20xOlFOKutJHQpUxhEmNwkd9M7SpQVLkFbeKVDCARMge8DEQclAbK5XqfGu1YKKiVWp9sC+ErB3YEHOCciY2xid1PbNpFC4g4nYcD/AN1qZypo5ooqN1it/A2dSgYUeSnrOHgJNayvbLaSb8JKioHVDSHCM3CZU2Yx+6cR9R2VPVnDLuxlLNXQoooraCiiigKKKKAooooCiiigKKKKAooooCiiigKKKKAooooCimNvtD6T6ppLgja5cM7gLpHjVYe9IxQopXZilSTBHCDA/wCNE3pdaimkpU9y9t6AcioKiOxMEDpJpPQ+mH7QEr4uENq94uyqN4Tc8qdaQsvvpMKTjEAg4RkcyBNYy+tSmFje4N0DOFKQRthRwMdYHYZr3S88MMDJCboA9ohRJ7sO+kHbU24oKKlyJSIkEGZwgTOyu3XGVKlRXeTlN4EYzhjhjt25Vw341tv2e6YtUFKcvfk4DAwMesidwFIosyAy3MXlERvKSZM9ATJ6Ipu+62pQJUu8IIBvbMcARtnHsp1ZU8YUFkkoThlEyMROZBw3ZVd91qcRJWJZLaSccMzmdxPZVV1xtJcdQ0kE3RJA3kT4JE9tW5awkEnAASeoVUtWUl+1OPq2THWrAdyadbzJh9XDxvJHarW7g7QmfZc5J7cvH51oFZrpayFl9aRhCpT1HEf+9FX/AEVbQ8yhf3hj1jA+NY/TZa3hfTXVnGUO6KKK9jiKKTfWoJJSm8diZAntNV/SeuXFlBL1nWkqkiFIVIGeRobWSiqoxr8HP5dmfXGd0Ax1xNLK1wcGditP+NE3Floqor9IiE+2w8nrgfOKTPpLa2Mud6fOhuLlRVYGua4kWO0EHIgAg9opI+kRpJhxl5HWB9SKG4tlFQdj11sjpjhLhOxYKfE4eNTaVggEGQciNtFe0UlaXFJTKEXz92QnxOFQWk9bFWaOGsziQcAoKQoE9YOdBYqKqlm1/S6q63Z3lqiYF0n507XrO6kSbFaI6Lp8AZom4sFFVqy6/wBmUYVfaP404DriYqwsPpWkKSQpJyIMg9RFDaOtemilRhOCQpRME4JMKOGQBwnE4ZVIWV++mYg5EbiPnUXbNC3yqUhYKVpTJAKL5vE4pOIORHdUlY2ChOJlRMqPSd3RRS9ZPrqmLc903T/+BWsVlOvH2539P7BUrGfDS9EpiztAbG0ftFOyKbaL/kNf00ftFJaZ0w3Zmi44egJ2qO4VW1fe0xYkLUhZUlSSQQpozPdXTWnLGrBClq/K0o/IVD6H0C5pB5Vof5LSjkML0YAJ/CAInu6L/ZbIhpIShISkZACBWOyfEmVqvItDBybeP/11/VNTujm0hsXQQDjBF0id6dlOaKsxk4XdQmt1u4OzlIzcN3szPhh20ar2cNWUKVAvysk4QMhPZ86g9Z3lP2oNIxuwkDeo4ny7KnmNAXwDaFX4iGxg2mMsPe6zXmluXUtk48OtmsZFf1rtbTriVNqvEC6ogGN4x27a40DpO0JBaZCVHFWOYyBiSBuq16V0WldnW2lIGEpAAHKGIy7u2qJoq28C8he44/lOB8K49SXDqS28/G8bMsdJu0WrSIxIUB+FKT8ppmjWu0pOKgYzCkj/AINXwHDCmWk9DNvphYx2KHtDt29Vd8ujnzjnWJnPcROjNckLIS6Lh+8MU9u0U2141fdtIQ41CriVSmcTJB5Ow5ZVA6U0Wthd1XWlWxQ6PKp/U/TBngVmcJR0RmPqO2sdLr5d3ZmZ9OWbg9HKYs7gIgh0yNs3U51bKTasyUlRSIKzKukwBPXAFKV7XGcKZ6RLYtvgShRTN+RmD7OYOBqO0Tqum22XhQQ28FKEgQhUR7SRkekd1O/Sbkx/c+SakvR59j/uL+lRn2ptk0ladHvFGKYPKbOKFDeOv7wrRtFaSatrN4AEZKQoA3VbiD86Ya66CD7BWkesaBKelOak92I6RVN1K0sWbUkTyHeQrrPsnsPzNDirTpzUFpwFTHql/d9xXWPd6x3VUdH6YtFgdKDIunlNK9k9W7oIrWaq+vWgg8wXUj1jQn8yNo7Mx276LZ7ib0RpZFpaDiMjgQc0naD01EekBP8Aoj0LR84+tVTUXSxatIRPIe5JH4vdP07atuv32Ff5m/3ihvcVf0d/az/SV+5FaVWa+jv7Wf6Sv3IrSqQx4VfXjV9LrKnkgB1sSSPeSMwd8DEHoqs6jaWU3aUtyeDdJBTsCokEbjhFXvWW3JasrqlbUKSBvUoEAePhVP1A0CpTotChCETc/EoiJHQBOO+iXnw0Oiiiq2KynXj7c7+n9grVqynXf7c7+n9gqVjPhoJ0q3Z7I244YAbRA2qNwQANpqs6N0W5pJ3jFolLA9hH3huH4d6ttRiVl+49af5SAEtNZXwIBPQjDE7TgK0xtICQEwABgBlGyKkylumtW+Q22EgAAADAAYADorqiitKKRtlpDbalnJIJ7qWqt662260lsHFZk/lH/Md1c+pl242tYzd0j9UbMXLQt1XuyZ/EqfpNXSofVSxcHZ0k5r5R7cB4DxqYrPQx7cIud3RWdaw2LgrQse6o3k9R/wCZFaLVa11sN5tLgzQYP5T/AM/OsfqcO7DfxendZHuq1u4SzpBPKRyT2ZeEd1TFUbVC3XH7hycEfqGI+oq81roZ92ETOaqJ1m0eHbOrDlIBUnszHaKpWh1kWhoj76fExWi2xQDaycglU9xqi6q2O/aEnY3yj9PH5Vw6+P8AEx03hfxrQKKY6K0sm0XyjFKFlAV96ACSOiT4U+r3OKjek3Jj+58k1Jejz7H/AHF/So30m5Mf3PkmpL0efY/7i/pU9sf1LORWL2prgrQpI/8AG6QP0rw+VbRWQNN8Yt0D/wAjxPYVlR8KUya+DXLiAoEHIiD1HCuq8UqBJyGJqtsZsw4O0JAzQ6B3Lj6Vouv32Ff5m/3iqHodgv21sD3nbx6gq+fAVfNfvsK/zN/vFRznFUzU5t5VoPALShdxUlQvCJTIjuq6Ls+kdjtnP6FCqt6O/th/pL/citKpFx4ZnrAxbUrS5akcKhByH8rtCYIneasOhNfGFwhxPAHADajqBgXe0RVqUmRByNZprtq4LOsONiG3CRd2JVnA6CMR1Ghdzy0sGa9qiej7Tqio2dZkQS3OyM09UYjqNXuq1LsVlGu5m3O/p/YK1ZSorINZbUHbW8pJlJVAO8ABP0qVnPhY9P2OEMOD2VNNjqISPofA1YtVdKh1kIJ5beB6U7D9KT0SG7XYG0Eg8hKTGaVJEZb8Kq7jbtje+6oZHYofUHdXjz30s+/1Xpx1njr20eiovQ2n27QI9lzag/7d4qRefSgXlKCRvJgd5r1zKZTcrlZY7qhaWcNpttwZXg2OoZn9xqe0zrS2hBDSwtZwBTiE9JP0qt6t2pDdpSpwwIVidhI2+NeTr5zKzCX/AC64TUtaC2gAADIYDqFdUmxaULEoUFDekgjvFKV7I4ikbbZg42pByUCKWopZsZbym17lIV3EHzFaXYbWHWkrGShPmO+qPrW2lNpVdIxAKhuVt+h7a80Np1TSS3fCEqM3yLxRvgdNfP6Wf7WdxvD0ZTvkqx6y24kcXaF5xzMDYnbO6flNQOs7SrFZENoVBeUQ6oZkAZA7BjH/AHVm0PxdM8G4lazitZUCs9Ktw8KqnpH0ihZaQlSVFN5SoIMTAEx1GvXjju99cM7rHUSfo3+zOf1D+1NW2s21J1naswWh2QlZCgoCQDEGQMd2NXVrWiyqyfb7VR866xjG+Fa9JuTH9z/bUl6Oz/oz/UX8k1X/AEgaVbecaDa0rCUqJKSCJJGEjqpHVjWZxhlbTTRdWpV5JxhOABvR1dHXT2zv8lx1v02LPZ1QfWOApQNuOZ6gPGKgvR7oEibQsRgUtz4q+g7aZaPsTb7vC220tE81fHcSMAnoHfVwc1msjYjh2wAMAkzh0BNGubtLVXtddNBizlAPrHQUpG4e8eqMOs0ztevXCciyNLeWfeKTdHYMT2xSWi9TXHXOHtqryjjwcz1BRGAA+6KFvxz6PtAlCTaFiCoQ2Pw7T27OgdNSOv6v9ErpW3+6rAtaUJJMBKRjuAFUrXnTjbzKWmlcISsKUUgkAAGMYzJPhQviIz0en/WH+mv5prS6yDQWkF2V9LtxRABBEESDnBjOr0z6QLMRyuEQdxQT4iaRMb4WWq16QY4kZzvojrnymu1a7snBpDzqtgS2r5moq2aHtmkHEl4Czsp9lJMq642q64ii2ov0fWFS7VwkcltJk9KhAHzPZWl0z0VopuzNhtsQBmdqjvUdpp5SLJqG1u0a08AHUJWBkDjnTUas2XmG/wDEVJ0VVRY1YsoMhhsHeExTu3aOQ8i6tMjZvHUdlOaKlkvinCkaQ1RdbN5o3wMRGCx59YosmtLrfIeTwgGxQhQ7xj2irvSL9kQ4IWlKh0ia896GrvC6dO/f80RFk1ksqtzZ3KSB4jCpVp1pfslCuopNR72qdmV7hT+VRFNjqSz95wdqT/tqz92cyVPx+rAhAGQA6sKFKAzMVBI1OaH/AJHT+oD5CnDWq1nGaCv8yir6xW5c/wC3/f8AxNT6cvaYZSYLiSfup5Su5MmvBanV+w3cH3nMO5Ax74pwxZENiEJSkdAApat6vup4cFoHMA9grw2ZH3U9wpSirqITFmRBF1MHAiBiOnfSKdFMjJpsfoT5U6oqhmvQzBzZbP6E+VIK1aspzYb/AMRUnRQRrerdlTkw3/iD86drsDZRcKE3D7t0Xe7Kl6KCMVqzZTmw3/iK6b1csycmG/8AEH51I0UHDTQSISAkbgAB3Cu6KKAooooCvCkV7RQFFFFAUUUUDd15wGEthQ33wJ7IrjjDvND4g8qdk0UDTjDvND4g8qOMO80PiDypytYGZjIdpwFAdE3ZF4CYnGDkY3UDbjDvND4g8qOMO80PiDyoXbwl1SVQlCUJVfKgBKlKTGP5fGuXtJXZ5CsFITjABClhN5JnECZojrjDvND4g8qOMO80PiDyr2y28KQkqhJWVAAkYkEiBvOE0sq0JCgkqAUr2UkiTtwGZopDjDvND4g8qOMO80PiDyp3XgUKBrxh3mh8QeVHGHeaHxB5U6CwZ6M64dtCUxeUkTgJIEnonOgQ4w7zQ+IPKjjDvND4g8q5tek+DvShXJu44BJBUlJgzOF6ctlLWO1cIFYRdWpO+bpie2iE+MO80PiDyo4w7zQ+IPKl33SmMBBIBJIEA4TjnjAjppm1pMlDarhIWSFR7kEiTOYkUCvGHeaHxB5UcYd5ofEHlXFl0lfXdu3f5m0H2HLmzfnThm2IWpSEqBUiLwGMTPjgcKKS4w7zQ+IPKjjDvND4g8qbi3FBdKpIDraQMoCggTniOV4GnNltoU1wiuSBenoukg/KiPOMO80PiDyo4w7zQ+IPKnN8ROzOeiuHLWhKkpKgFK9kEiVdQ20Ujxh3mh8QeVHGHeaHxB5UtaLUltJUowBE9pgeNIC3+rdVdPqisRvuifGg94w7zQ+IPKjjDvND4g8q9dtsBshJPCKSM8pSVSd+XjXdjtN8KMRC1p/xUR459tAnxh3mh8QeVHGHeaHxB5U4ZcvJBgidhiR1wTSOkbellsrUCQCBhvJgSTgBvJwFBzxh3mh8QeVHGHeaHxB5UtZ3SUgqABOwG8OjGBOFdrcCQSSABmTgAOk0A0okCRdO0TMdtdV4lQIkYg5GvaBjpKxrdARKQ2SCo434Bnk7AZA5WyvP4OOce+KvzpnpPSKkWlKL5Q2pCSpWEIJcgEzlOCZyE0kNJvA8n1kOvhSMJU2ggQn8QmRvxFEPHdCm8iFrUkKBUlbi1TBBEYxmNtcfwUrfU6slBKQkcGtYJykqOEZAQBsppZtKlwmXFBHBqcSRAUv1ixheHupSnDerGnGkNLqQy0tEqlKXF4YloAFRIGRINAq7q20oypTqjESXFHDtrprV9pJSQXDdugAuKIhJlIInEA7KjH9LuBx+Fm6A7wZ5JAUllDqekZqMmQZArq2aQdbuw4VBSG1km7KJdbScQPZUlSs8rsioJJ7RN5xswkIbUVD2rxJx6gJx29lIK0Ahx1a1hQUFgoWlRSopupMEjYFAxXjttWH0i+bpeuRhF3i9+J/NXn8RXwTt1UuF1bbWRjKMNoAlXZVDz+DjnHvir86b2fQMKUVOOSSIKXHEmBlelRkgdVNE6ZcWZTMGzlZTIFxwKKVZjYQRHRTwWtd2yco+si/lyvUqX2cobKD1GrbSbwCnQF+0kOKAOEHbtrlzVhlQIUXDewMuKMjt2Uim3OGysKvkKcW2FKwkhS4OyMqRct7ocDd8qAdUkKFxJUOB4SCSLt5KsJw6aCQc1ebVmt04Ri6vIxhnlgO6lHrCpDRDRN4Kv8slV8zJBMzjEVHOaRcClJKjPCtXSCkoU0t25hhgqJSQd017Z9KEoQtS1BSy4CgXbqVJSs3SCJF0JmcyR00C1k0WpyVvKc5RB4K8oJTBnInHEA7sBS69ANkEXnbpJJSHFBMlV7AThjjTbRmkXFuIQ5gsNlSoHJcHJurT3mRsPZSK9MuKLoSQkquKYJGBTwgbM7xMHqWKCZs1gQ3ESSL3KJJPKN4yTnJApudBNAkpvtk53FqTOJOIB3k95qNXpZaicVNEOMNrRhKCpRC4JGIIgg9VLO25xLVq5c8CDccgT7AXBgQSk4ZbaB2nQLczedMkEguKIURlInHIUs/o1KwEypIlRISopm8ZN6MwST31EW+3OtkpS4VC6yqeTKSp1KCkmIhQJIkYQaWRaHeF4K8r1gQtKjdJSkYOiQIJkAT/APIN1AvaNBC4UpW5lF1Tq7t3IgwZiJrtGgEBV4LevQATwq8QMQDjkMe+o7R+knFIs6lLMuOAKkpgpuOHCBhikdOFKJ0i4pAcC+Vw/BlrCLvC3I33rnLvT4UEnatFIcVeJWDABurKZAMiQMDFI/wJGPLd5XtetXiYgzjtqKb0o+loOXr4KhgYkhKnC5EDK4gdoNduaZcVN0kS80ERAJaWiR7QwJgntoJL+AogC+7yYKfWq5JGUY08U0Ug8GEySTjMEnPKoS06VcSVgnkFSEoWIJQu6gwuBBCr2Cspw2in1iKy+6kuKKW7kA3cbySTMJmg8s2g4HKccClEqVcWpCLxMm6kHAf95mlf4MOce+KvzqGRph0XpWfbTB5MXBaS0rGMMLox6TNK6V0i6kquLV/MWkXQk4JYv5EYgKEnbEigfu6IJCGgQllEEQVcJI9mFe7jtz2V2rQaFCFKdWPuqcWR0YTsONMkaVUHHFXr6EJQUhJTdUVNyABmbyojGvNHaUWpbSXFQQHkujBMrRcKT0SlRVHlQTdnYCEpSnBKQANuAwGJpSmui3FKZbUokqUkEk7ScadUUxtNoSFEFpajEEhu8CN07R0Umi1IGTDgzyajPOpOKIoIxy1IUIUw4QMgWpjfXvHE8y5lH8o5buroqSiiKCLS+2JhhYkQfVZjceivUWlsAgMOAHMBqAesbak4oigiy+3AHALgZDgsB1ChL7YN4MLB3hqD31KRRFBGC0tifUOYzPqswc566944jD1LnJy9Vl1bqkooigjDaUXbvAOXRkngsB1DKvDaGyACwuBkOCwHUNlSkURQRfGG8fUOYmT6rM7z016bS2Te4ByTmeCxOEZ9WFScURQR/Hk807gIHqzgNw6K4NpbMSw5hl6rLq3VJxRFBGuWtCvaZcVlm1OWWdHHEXbvAuXfu8Fh3ZVJRRFBFi0NxHALjOOCwnqrtNuSMmnRAgerOA6OipGKIoIrhWoji64zjgcJroWpAVe4Fy9v4LHdn1VJxRFBGi1oEAMuACY9VlOcbprxdpbObDhyzanLLuqTiiKCNTbEAQGXADmOCz6+4d1dC3pBJDTsnM8GZPWdtSEURQRgtLYBAYchWY4LPr316m1oEQy4LuXqsurdUlFEUEUHWpni65/o16u0NmZYcMmTLUycpPTFSkURQJsuXkgwROwiCOsbK7rqKIoP/9k="/>
          <p:cNvSpPr>
            <a:spLocks noChangeAspect="1" noChangeArrowheads="1"/>
          </p:cNvSpPr>
          <p:nvPr/>
        </p:nvSpPr>
        <p:spPr bwMode="auto">
          <a:xfrm>
            <a:off x="0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69" name="AutoShape 80" descr="data:image/jpeg;base64,/9j/4AAQSkZJRgABAQAAAQABAAD/2wCEAAkGBhMSERQUExMUERUWFxwXGBcYFxwcHBQgFBcXGyAgGBgbHCYeHRwjHhQVHy8kIycpLTAsHB4xNTAqNSYrLCkBCQoKDgwOGg8PGiwkHyQqLCotKSwsLCkqLCwsLCkpKSksKSwsLCwsLCwpKSwsKSwpNSwsLCkuKSwpLCwpNiwsLv/AABEIADgAoAMBIgACEQEDEQH/xAAbAAACAwEBAQAAAAAAAAAAAAAFBgADBAECB//EAD8QAAECAwQFCAcIAQUAAAAAAAECAwAEEQUSITEGQVFhgRMiUnGRobHRBzI0U5KywRQWIzNCc4LCYhVyotLw/8QAGAEAAwEBAAAAAAAAAAAAAAAAAAEDAgT/xAAjEQACAgMAAQMFAAAAAAAAAAAAAQIRAyExQSJRgQQSMjNx/9oADAMBAAIRAxEAPwD7jHFGMv8AqrPvW/jT5x4emUOpUltaFmmSVA6922E+AeXbWTeCUDlFHUDQDrMZWpt3lTzUk5FNThd/y47NY4ZVvJSWljmlNEKSASRiRUjtr1xc3NpD6186hTgbisSaYcLoPGOdz92Uo3ylqoWaHmKBoUqz8jG0mF2VopFMFLcUCU6xTE1GrPhejZb82WpZWNVEXBtJUKeZjcZ+lticd0csO3Q+p1OHNVzaa05V7R3iDAhCkkqk5tIUcDQHqWPofCH0GM4JuS9XUOcUno7EjlYrXMpBoVJB2EiOgmWxIoM4jpp+IecQTiOmn4h5wAXxIpM4gZrSP5CImaQclJPEQAXRI4DHFuACpIA2kwAeokUibR00/EPOOfbEdNPxDzgAviVjyFV3wPnZhwLASMNfantzPZAAt+kiVTyTS7ovXyK01FJPiBDHo9LpTLMhIA/DSeuoqYBekr8hr9z+ioLy9poYk2nHDRIbT1k3RgNpMIwvyZi0mmGWlpU4paL2sJJBKdpBzofCM8ukLF5IfUCBQ8moA9VSIus2yFzLgmZpNPdMnJA1FW/Iwz0jDxxbsopSBViyYQCaKBwHOFDTPadsYLVXys401XmNfiL2VGIr3dsMLzgSkqOAAqeELGjkgHy4+6m9fVgk5YbRkaYDHZE5rkEbj5kzNpc4h26tuqrvNUoA3aHLnZZ7NsbJC2JpxpJbabWALpJViSN0G7TkQ6ytvKqaDcRl3iFjQueuuLaVhexHWnPu8IlJOOXvTSacP4XPaVTDSqPMgdor1HERonH0T8s4hu6HaCgWBUUI144bxB6blEOJKVpCgdv02GECbYVJzOBJum8k9JJ1HvEOUp4nbdoSjGaryF9ENG2+SWH2EFxLhBvCuFE0puizSqw5dqWW4hhoKTTVTNQGojbDS2qoqNeMBNNvYnf4/OI6/BBqkJ8voypyXRMsAFWN5ogK9Ukc2ueWRglo4mTmwW3GENvDHm1TeA1pocDug5oL7E31q+cwsaSs/ZbQQ6jAKIcpxortxPGAxVbCNp2FMygLsq8tSBiptRrQDYDgR3wX0a0kTNoIICXE+snMHend4QdAj5y8z9ktRIRglS04bnTSnUCe6A09HjT2UQiaRdSE3kAmgpU3lDVuAh4+78sUAFhqlOgPECsJvpE9qb/aHzqht+8TaUglD4w9yv8A6wCVWxStkuWbMJLK1FpQvBBJIwzGPcY+gtKqAcqgHthJ+1sz82lTi0ttt4IbVgp01Bqa4AZYZ4Q8iAcfIoekr8hr9z+qoyWIrlH2PtGJCByTf6WwE81R2rVSu6L/AEku/hMp1lZPAJp/YRVOWepUtLzLWaW0hVMxdGB4HAxLK3FWjUEnOmPAjsCLCt9D6RjdcAxTt3jaIKKcAzIA3xSMlJWjTTTpgTS+duMXRm4bu+mv6DjBKyZPkmUI2DHr198LExPImJ9sVBQg4HUSMcOsgdkOSYjjf3Tcvg3LSSIYRLeaMtOBxORIWPBQ/wDbYfIXdM5O8xf1oNeBwP0MH1Ebha6thjdSDrDwWkKGIIBHGFXSqW5WZabGd3nHoiuZ6hWJo1b9GgzS8sepUgAjeo5U7Y02zJhuVmHVqvOLRQq1Y4BKdg1Qm1mikvkP1tsLWRaiH0rU3ilKygHpXQMRuxjDpv7E7/H5hAr0eWi2GVoUtKVXyQCQKggZV6jBHTh9P2NwVGJSP+Q8o6PBC7ietBfYm+tXzmAWmTfLTzDKcTQA01XlVPcI96M6TIZlEtgKcdClUbSNpqCTkBjnBPR+xyha5mZUnll1wqKNg6q7aADcIBdSQyiEO1muXtZtKcbhQVbrnOP0EMFo6UoH4cuDMOnJKMQN6lZAR50asAsX3XiFvuYrVqTXGgPjw2QDe9C16RPamv2x86o+hN+qOr6R820/m0qmk3SDdQkGhGd5R+sO8jpHLrQkh5vEDAqAI6wYBR6zFpXo0h9tSgkB1IqCB61MaK21gV6P7dWsqYWSoJTeQTmACAQTrGIpxg5aekjYSUtHl3CKJQ3zsT0iMAOuMOhmjCpcFx38xYpToDPHecIB1vQXmNHpdxRUtoLJ1qJOeypwG4RZKWKy0atoubgTTH/GtO6JEhmqBdp6JJUq+yrkV501V3UxTwjKp6ZRQPy6ZkD9VAT4HwiRI554ktx0VU3xlzdryn6mC3/uZGHYIIsW8xQBF4jUEtqw7BEiRzxzSToq8aL02gpXqNLO9VEjvx7osEuVCjoQoH9NKgcTn2CJEjur3OdnDZLPum/gT5Rx6yWV0Cm0KAyBAoOoZRIkNRS4J7KFaMypzYa+ER4+6sr7hHf5x2JDFRcqwZcpu8igJ2BNBxpnxikaLSvuEHrqe4mJEgCjfLyaGxRCEoGxIAHdFikAihAIOYOuJEgGUiz2/do+FPlHhVlMnNps/wAE+USJABe0wlIolISNgAHhHukdiQAf/9k="/>
          <p:cNvSpPr>
            <a:spLocks noChangeAspect="1" noChangeArrowheads="1"/>
          </p:cNvSpPr>
          <p:nvPr/>
        </p:nvSpPr>
        <p:spPr bwMode="auto">
          <a:xfrm>
            <a:off x="0" y="-250825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70" name="AutoShape 84" descr="data:image/jpeg;base64,/9j/4AAQSkZJRgABAQAAAQABAAD/2wCEAAkGBhQQEBUSEBMSFRQWFhgQGRYSFxgRFBQZFxQYFxcSFhQXGyYeGBwkGxcXHy8iIycpLCwsFh4xNTwqNSYrLCkBCQoKDgwNGg8OGikkHiQ1NS0rNTU1LDUtLi81NSwxKSovLiw1MDA1LCkwKSk1KTA1KSksLjU2KSkpLikpLCkpKf/AABEIAKABCAMBIgACEQEDEQH/xAAcAAEAAQUBAQAAAAAAAAAAAAAACAMEBQYHAgH/xABHEAABAwIDBAYFBwoEBwAAAAABAAIDBBEFEiEGBxMxIkFRYYGRFDJxk6EIUlRygsHSFRYXGCNCkqLR8ENiwuIkU2Nzg6Ph/8QAGgEBAQADAQEAAAAAAAAAAAAAAAIDBAYFAf/EACMRAQACAQMCBwAAAAAAAAAAAAABAgMEESETMQUSFDJBUfD/2gAMAwEAAhEDEQA/AO4oiICIiAiIgIiICIiAiIgIiICIiAiIgIiICIiAiIgIiICIiAiIgIiICIiAiIgIiICIiAiIgIiICIiAiIgIiICLy6QAXOgWPpNo6eV/Djmjc8futcCfLrRUUtMbxDJIvgK+okREQEREBERAREQEREBERAREQEREBERAREQEREBERAREQEREBfCUJWlbxNsfRIuFCf2zx/A35/t7F8mdo3Z8GC2fJGOneWA3nbb3vR07u6RwP/rH3rnmEiTjx8G/Ezty5ed7r3heFS1cojhaXvJuT2a6ucV2fYzYaGhGYkST26T/AJvc0dQWCIm87uxzZdP4XpujHNp/ctqhvlF+dgqi+BfVsOHnkREQEREBERAREQEREBERAREQEREBERAREQEREBERAREQEReJX2FzyCDG49jAp4i7m7k0dpXLqbZubEpy4nQm75DqBfqHb4d3IXXRajBzUvzSXDOod3Z/fx0WJ3g7Zx4LR/sw0zPu2Jnf1yO/yj4mwUzG/d6ODVelrPT90/P00reNtTDgsHoGH6VMgvJINXxtI5l3zz1dg8FyLZzaGop6uOaCR/Fzt6yeJc6tcP3gb9farTLPW1HJ808r76dJz3OP9+xd/wB2G5plDlqa0CSp0c1nNkJ/1P7+Q6lTRve17ea07y6lEbgE9i9r4AvqIEREBERAREQEREBERAREQEREBERAREQEREBERAREQEREBeXNuvS8vdYXQY/G8YZSQulk5NGg5Fxty/8AvUo/4rhlXjdaSAXPdproyFgPIkjogf3ckLsWL4S+vkAuREDoernzHfp4aciCFn8GwKKkjyQtAHWbau9v3DkEGvbA7s6fCmXaOJO4WdM4a/VYP3W/E9a3IBEQEREBERAREQEREBERAREQEREBERAREQEREBEQoLGuxyngcGzzwxEjMBJI2MkXtcBxGl1bfnfRfTKX30f4lGvfLjvpWLzWN2w2pm9nQ9b+YuWJrNgK2GkFZJA5sBDX57t5P9U5b31uOrrQS7pK1krQ+J7HtPJzHB7T7CDZVlHf5PW0hirX0jnHJMwua0nQSM1uB2lt/IKRCD451tSsS7a6jHOrpffR/iWt76Mf9EwmXKbPmIpm20PSuXW+yHKLCCbLsRiEfFMkfDtm4mZuS3bnvaysPzno5LMFVSuJ0yiaMk91s2qitNtlK7C2Yfc5GTOm56FpaMrD3B2Y+IWvAoJwMaABbkvM87Y2l73BrWjMXOIaABzJJ0AWqbqce9Mwqnkcbva3gvJ1OaM5bn2ix8VT3sUdVUYc+noYnSSSlrHWIblZe7j0iOdgPFBmvzyofptJ76P8SDbKi+mUnvo/xKHdXSuie6N4s5jixwuDYtNiLjTms7VbvK+Km9LkpniDKJM92noutZxANxzHUgl5DO17Q5jg5p1BaQ4HvBHNVFG3cft1JTVjKOR5ME5ygE3Eclui5vYDyI7wpIlBY1uP08Dsk1RBG618skjGOt22cb2Vv+d9F9MpffR/iUXt6GOemYrUyg3aH8Fn1Y+iLeIJ8VbYtsBW0tMKqeAshdls4lp9cXbcA3F+9BLymqmSND43Ne08nMIc0+wjQqquCfJ02kImmonuOVzOPGCdA5ps8D2gg/ZXeigtq/FIqduaeWOJt7Xkc2MX7LuKx/560P02k99H+JR7357RGpxR8QcTHTgQgdWbm8+25t4LE4RuoxGrgZPBT5o3jM0l7G3F7XsTdBKnD8XhqAXQSxSgGxMT2yAHnYlpV2tI3RbJyYbhwiqGhszpHyPAIda9g3UacgFu6AiIgIiICIiAiIgIiICx20OKilpZqh3KKN0nk3QedgsiuYb/APHOBhggB6VRIGfZZ03fHKPFBHGqqTI90jjdz3F5PaXEknzK3DEd71dUUrqSQwcFzBEWiICzQABY9VrBXW5vYmLE6yQVLS6GKMucAS27nGzBceJ8F2X9B2FfR3e9f/VBG/ZfGTR1kFQ3/Cka8+y9nDxaSplQTB7Q5puHAOB7QRcHyUTd6GyzcNxKWCIERENkjBJNmuHK552IK79ufx/0rCIXOPSiBp3X/wCno2/2MqDmvyi8ez1UNI06RM4rh/mk0Hk0fzLVcM2G4uA1GIW6bJmZf+2y7ZPi8fwLC7a42a7EKicah8hy/VHRYPIBSa2Z2SbHg0dC8etAWP8ArSNJcfN3wQRJW67X7EGjwzD6q1jM1/E+s454/wCTTwWp1tGYJ3xSDWN7o3Dl6riCPgpL7x8MZX4A50Au1kTKuIDqaxt7D7Fwg075N+O61NG4/NqGD+V/+g+a69tTjAo6OeoP+FG5473W6I87KLu63HPQ8WppCbNc/gv+rJ0fgSD4LsXyhMc4WHMpwdZ5Bf6kfSPxyoOE7MYW6ur4INSZZWhx67F13u8rlS7xPCGT0slMQMj4zDbqALco8tPJRe3WbSU2HV3pNWJCGxuDBG0POd1hc3ItZuZdiPyhMO+bU+7H4kEebvo6rskgl8nRv/qFK/H9qmxYTJXNOhp+Kz6z29AfxOHkos7WYw2srp6ljcjZZHSBp5gE9duvrPtW97TbQvbsxQUzj0pXvP8A4onuy/Et8kHMRMc2Y6m+bXW5vfVbhju9quraZ1NOYTE4AECMNIykEWPVawWW3LbBQ4nNO6rYXRRMaAA4su95NtR2Bp8wut/oOwr6O73r/wCqCPWwWO+hYlTz3s1sjWu+o45XfA38FLjEsQbBBJM49GNjpSe5rSfuUSt4Gzow/EZ6doIY12Zl9eg4BzdevQ28F1Xajbfi7KRPB/aTBlG72sPT8wz+ZBxeeR9bVE85J5Sfa6R/LzKmPg+GtpoI4GerGxsY+yLX+9Q82ZxoUVXFUmMScJ3EDHHKCQNNR36+C6r+srL9Cj9678KDvSLWNgtrH4jRMqpY2w53ODWh2a7Wm2a5A67rZWvB5IPSIiAiIgIiICIiAiIgLne8rdc/GJon+lCJkTC0M4Zfq43c6+YdgHguiIg1Td7sBHhEDo2OMj3uzvkIy5iBYADqA+8ra0WB2wxh9NFEY3xsMk8cBfKMzWNfe7iMw5W7Qg1zeXuqGMSRSNmELo2ujJLOJnBII/eFrG/mqWx+66bDqSrpmVYcKhtmu4ZbwnFpYX2za3afgFXw7eK8vELoRK7M8cWNwijkY2XhiWMPJv13GbS3WvkW82+U8IDMA3IZG5WSGo4VpJstmgcyQCOy90Gq4R8nXg1EUslWHsZI2QsERbnDXA5b5za9l2laNQbyDMWWpugXQsc8Sg5TPI+NuUZemLsv1aFbI3FpDWmnNPIIhGJRUXHDLibcO3O6DnO2G4cV1bLVR1QiEpDywxl9nWAJvmHM6retkdmHUVAyjmlEwYHR5suS7HE2blueQNliottXtE080kIbHO6n9GADZWATCITPkLr2sc/q2sRqret3n2a8xQsNm1LmOdKMshp3OBaA1pOobm6tOV0Gmv8Ak3HOXMrg0Xu0cEkjXTXP1LZdvd0suLPgc+razhQiK3CLszub5PXFrm2ncr+fefkDrwB2UEdCVpJc2NshOXLcRnNYP6yg3jPLgx1PwzxOFfiNlF21DIZBbKLDpgg+1Bo/6tLvpzfcn8afq0u+nN9yfxreKfeaXlgbTZuI54aWTNLXNY5jC9pLRckuuGm1wL9YWz1OLSsq4oBTyOjka5zpwRkiLeTHDnc/3dBy3Cvk3xNeDU1b5GD92NnCv3FxcbeCy23G5f8AKMsZjqGwQwxNgjiEZeGgXJ1zDmT8FXxbeLUxTzQNjjLm1DRG4g24DXhkxdr6wJAH1wsj+kvPNwYafiF0jY2O4mRjw4S9K7mXFjCRyPNBlthNiYsJpeBE4vJdxHvcLF7uV7DkANAFsi0A70WuiuyICVwAax0gv0qd82cgC5aC3LpzVKLec6GOMTxcSTgiR7onZQ15ibKGEFtgMrhrc2CClvH3QDFqllQ2cQuDOG7ocTNYktPrC1gbK0otyIGHSUE1UXgyioje2PKYnBuV3RLjmBHsWdfvBdHUGOaOEM/4cZ2Th9uM5wL75QCwZeYt8Vbs3o5mZ2UxLLxsDuKAM0rpA2/R0baMm/eAg0r9Wk/Th7n/AHp+rSfpw9z/AL12rC6szQskLSwva15aSHFtxfLcaH2hXSDWqPY5kVJTUwykU4ADnNBzHI4EgdV3HN4Kvs1s6aQvLpM+ZkcY0IytjzBo59jgPBZ5EBERAREQEREBERAREQEREBU5qdrxZ7WuHY4Bw8iqiIKDqGM5bsYcvq3aDl+rpp4K3q8EikjMeUMaf+XZh530IHar9EFjhuCRU8TYomANba1+kdCTcuOpNyTfvV7ZfUQW78PjcSTGwkjKSWtJI7CbahBh0Q5Rx8i31W8jzHLkVcIgtxh8Y5Rs5ZfVby+by5dy9GjZ8xvb6o6ze/Lt1VZEFsMNisBw47A5gMjbA/OGmh71cWX1EFE0jDqWN8h3H7h5L4yhjBuGMBve4aAb668uep81XRBb/k+O9+Gy9rXytvbsvblqV99BjvfIy9rXyi9rWty5W0VdEFt+TIrW4UdrZbZG2te+XlyvrZevQY8pbw2ZTzGUWNu0Wsq6IPLGBoAAAA0AGgHcAvS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0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9271" name="Picture 86" descr="http://www.trucksplanet.com/photo/amdac/logo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68863"/>
            <a:ext cx="1152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72" name="AutoShape 88" descr="data:image/jpeg;base64,/9j/4AAQSkZJRgABAQAAAQABAAD/2wCEAAkGBhQSERUUEhQVFBQWFhYWFxYXFRQVHBUYGBwVFhUcFxcYGycfFxwjHh8VHy8iJCctLS0sFR8zNTYqNiYrLikBCQoKDgwOGg8PGTAkHiE0KjUyNS8qLDEqLDAsLCoqKzU1NTUsKSkvKiwsLCksLCwsKSwqLCw0LCwsKSk1KiwsLP/AABEIAHgAeAMBIgACEQEDEQH/xAAcAAACAwEBAQEAAAAAAAAAAAAABgIFBwMEAQj/xABBEAACAQICBgYIBQIEBwEAAAABAgMAEQQxBQYSIVFhExQiQXHRBzJCUoGRkrEzNXKhsiNiU4KDwRYlNENzk9IV/8QAGgEAAgMBAQAAAAAAAAAAAAAAAAQBAgMFBv/EADARAAICAAUCAwYGAwAAAAAAAAECAAMEERMhMRJhQVGhInKBkcHRBRQyU3GxM2Lw/9oADAMBAAIRAxEAPwBCkzPiajUpMz4mo168cTzZhRRTLovVBXgTEYjExwRPfZ3F3bZJU2XcBvB76pZYtYzYyyIznJYtUU7Q4PRsfqxYnFHi7dEp+A2fua9cemFT8HA4SPmw6Q/uD96w/Mlv0IT6SWFafrsA9ZnwqXRngfka0P8A4uxY9UwpySAD/eonXPG/4w/9a+dTqX/t+sprYb9z0Mzw0VoB11xPtdC/6oR/9VyfWOJ/xsDhn5oOjP8AH/ejVtHNfyIlg1DcWfMGIlFOrQaLlzWfCtxB21H8q8WktSgsLz4fERTxILtbcw8QLi/yqRiUzybMHuJfSJGakH+DFeiiimZlCiiiiElJmfE1GpSZnxNRqBxAwp5Yf8v0f+qf7y0jU9N+XaP/AFT/AHlpbEcp7wlx/is90zgoqZWooafdXdVliUSzgbdtoK1rRjO7X3bXfyrbEYhKFzacLC4SzEv0rx4nyi1o3VGaazEdGhyLXufBc/narOLVPDg7N5Z3Gap3H+7Z3L8WpphgbEdptpITkourSjixzRD3AbzmbDdVpDAqKFUBVGSqAAPACuDbjrXOxy/ieqo/DKKhuMz3iQ+oyuLCAx3I7TTAlR3kIpNza9hfOqnX7VwQCNoYlWEKVZhcttk7i5PKwB435VpxWuWIwyyKUcBlYWYHIg51SvFurhmJIHeb24KtkKqACe0wBqv9Dfl2P8E+zVT6TwxjlkQgrsuy2OYAJtfjutVvof8ALcf/AKf2au3ec6wR5j+xOJhAVtIPf+okGig0U1NIUUUUQkpMz4mo1KTM+JqNQOIGFPL/AJbgP1TfeWkankHa0VhGHsTSofiZPMUtieU94TQb12D/AFMYtQNCdJIZ3F1jNlHF87/5Rv8AEinLEp0svRewgDyf3E740PLcXPIKParw6kYuA4WOOJ1LgXdcmDMbsbHeRz5VY6GN4+k75WaT4E2T5IEriYuxntJPhOjgKVqpUL47mWAFS2K+CuGlMSUhkZdzBeyeBNgD8L3+FKR+dqg1Iet2LxGj5VbDPaF1C2IDjpFvtFr+23rX79/CrrVzW4YqF26NuljA240sdq97dHci97Hca3OHcILBxFlxKGw1nYiL/pO1fuBikG8WWXwyRvh6p+FLeh/y3H/6f2enrWjXHDx4e34jTRtsR2sbMCt5L+oAe477qbZUi6M7OicYx9qSNBzIXf8AyFdCl3NPSw4Iy+cRtRBiOpTyDn8vrEg0UUV2YlCiiiiElJmfE1GpSZnxNRqBxAwp01Rbp8DicMN7oRPGOOQYD4hfqpLq01b0ycLiElzANnHvI25h8t45gVjehdCBz4fCaVMA2/B+ssIsQQQykgjeCCQR4EZU+ap6+jsw4my2AVJMhu3AOO79Xz40q6z6LEUgePfDL242GW/eR+9xyPKqXbqjV14msEj7iJK9uDtIU/Yz9BBq+SxhlKsLqwII4g7jWe+j/W4kjCzNyiY/wJ+3y4VoN68/dS1L9JnpqLluTqWLuncN02Bnjfe8YexPvRdpW8Str/qNY5t948a1jWHSoiwuLkv+I8kacyQIt3yY/CsiJrq/h2ZVs+JyfxIDqXLmDNTJrIer6Nw2HyeUmdxw2t63+GxXk1T0KMRNeTdBEOklPdYZLfix3eFz3VWa1abOKxLy+zeyjgoytTTe3YFHC7n6TKlehC58dh9ZT0UUU3KwoooohJSZnxNRqUmZ8TUagcQMKKKKmEb9U9PRvGcHij/SY/03/wAJu7f3C+XC5GRrz6b0NJhZNiQXB3q4yccRz4jupYpr0FriBH1fGL00Hcc2j4WOe75jnlSrI1bF0GYPI+ol2C2r0tsRwfvKtZSCCDYg3BHcRkRWvaM1rEmAE91En4ZubASjvPBbds8gaQcXqaXXpMC4xEZ9m4Ei8rZN8N/Kl91lH9EiQHav0VmBLWt6lrk23VjeiYlR0ncQoL4Vj1DYyz1m0907KiE9BENmO+bH2pGHFv2B5mvFofQ0mKk6OIc2Y7ljXvZz3D791W2C1KcL0mNcYWIbyGsZGHJPZ8W+RrjpnXBFjOGwK9DD7Te3IeLNmTz+QFWRgq6dO/fwEk1l21Ltu3jOms+mo4Yeo4Q3QG80mRlfI3+1u4buNJxoopmqsVjL/jId+owooorWUhRRRRCSkzPiajUpMz4mo1A4gYUVZaC1emxkhjw6hmC7RBYL2QQMzzIrhpXRcmHlaGUBZEIDAEG1wCN4z3EVHWvV057yek5dWW08lFXuhNS8Vi4mlgQMisVJLqu8AE7ieBFeTQer0+MkMeHTbYDaO8KAMt7HcN9V1U33457S3Q223M8uD0hJE21G7IeKm1/HuPxpjX0mYwJs7a7WW3s9oDheqTTWg5cJJ0UwUPYEqrq+zfK+zke+1fdDaAnxb7GHjMhG82sAo4sx3CqOtTjrbLLzllaxT0jOcMdpOSZtqV2c8zl4DIV5ac5fRJpBVv0cbcllW/72H70o4rCtG7I6lXUlWU5gjMGrV2VtshHwkOjjdhOVFWeg9W8RjGK4eMvb1juCrfLaY7hV9ivRPpBF2ujR/wC1JFJ+ANr/AAoa6tTkzDOC1OwzAidRU5YipKsCpBIIIIIIzBByNQrWZwoooohJSZnxNRqUmZ8TUagcQM0D0Lf9bL/4G/nHVL6SfzTE/qX+CVZeiTSMUOLkaaRI1MLAF2CgnaQ2ue/P5VUekDFJJpHEPGyujMtmUhgewo3EZ0ioP5pj2+0aJH5cDvNF9Di3wEo4zOPmiV6MThv/AMTRjGFOkmJXbktu223bb9+wuQHMcTVV6KdOQQ4GVZZo42MrkBnVSRsKAQDz+1cPRzrzG0TYPHOuxstsPIdzIfWjcn5gnmO4UjZW5sdsswCMx5xtHXoUZ75H4TMsRiGkdndizsSzMd5JOZNbPq8wwOguniUdIYjMTbN2NlJ4hezu5Vl2tuh4sPiCsEqTQt2o2R1cqPde3eP3FjTtqFrrhmwhwONIRdlkVm3K8bX7Jb2WFzY+HCnMUNSpWUZjMbdoth/YchjvEeHXHGLL0oxM23e5JckHxQ9m3K1eDSekGnmeV7bUjF2sLC5zsK0E+jzRyPtyaSQwg32Q0W0Rw2gxv8FvSFpwxdYl6v8Ag7bdHn6ns57/AJ1vTZW7ewPTKZWI6j2j6zXsJL1DQIkgsHMKybVv+5KQNo8SL7v0ikn0e614kaQiR5pJEmbYdXdnBuDYi53EHfuq91M1wws+B6hjWEfYMYZjZWTNe1krLuz4Cu+gdWNH6Pm6zJj45di5jF49xIIvZGJc2vawGdc/ZBYti+0c8tuY5u5RkOw7yn9M+jlTFRSKADLGS9u9kOyCediB/lrPaZdfdaRjsVtoCIkXYjBzIuSWI7iT3cAKWq6WGVlqUNzEb2DWErCiiimJlO8mFe57DZn2W8qj1V/cb6W8qKKWFxm2mIdVf3G+lvKjqr+430t5UUUax8oaYh1V/cb6W8qOqv7jfS3lRRRrHyhpiHVX9xvpbyr71V/cf6W8q+UUax8oaYh1R/cb6W8qOqv7j/S3lRRRrHyhpiHVX9xvpbyo6q/uN9DeVFFGsfKGmIdVf3H+lvKjqr+430t5UUUax8oaYh1R/cf6W8qKKKNY+UNMT//Z"/>
          <p:cNvSpPr>
            <a:spLocks noChangeAspect="1" noChangeArrowheads="1"/>
          </p:cNvSpPr>
          <p:nvPr/>
        </p:nvSpPr>
        <p:spPr bwMode="auto">
          <a:xfrm>
            <a:off x="0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73" name="AutoShape 92" descr="data:image/jpeg;base64,/9j/4AAQSkZJRgABAQAAAQABAAD/2wCEAAkGBhAQEBUPEBAPEBAPEhAWEA8QFg8PDw8QFRAVFBQUFxYXGyYeFxkjGRYUHy8gJScpLCwsFR4xNTArNSYrLCkBCQoKDgwOGg8PGi8kHyUsMCosNTUpLiksLCotNCksKiwsKSwpNSksLCwpKSksKSksLCwpKSksKSwsNS4pLCksLf/AABEIAOEA4QMBIgACEQEDEQH/xAAcAAEAAgMBAQEAAAAAAAAAAAAABgcDBAUBAgj/xABMEAABAwIBBgcLCAkEAgMAAAABAAIDBBEFBgcSITFRE0FhcXSRsyIjJDI0UnOBobLBFDVCcoOSsdEzQ1NiY4Kio8IVJWTwhKSU0uH/xAAbAQEAAgMBAQAAAAAAAAAAAAAAAwQBAgUGB//EADoRAAICAQEEBQoFAwUBAAAAAAABAgMRBAUSITFRcYGxwRMiJTIzQUNyodEjYWKR0hQ0QkVSgsLhBv/aAAwDAQACEQMRAD8AvFERAEREAREQBERAEREAREQBERAEREAREQBERAEREAREQBERAEREAREQBERAEREAREQBERAERa9diEUDDJNJHEwbXyOaxvWUBsIok/OA2W4oKSprbfrgBT0o+1ksOoLDw2Mz6+FpKRp+jTxSVkg/nfox3QEzRQs5K1bxeavxF2+0tPSM6omO/FasuSVOPHqHk/xMSqb+xoWAT5FXoyXg/Vzuv/DxOpB9rSklHPALtq8VYBsImpK2PqkAcUyZwWEir+lyrqmGwraKf9yrjlw6U8geLsJXehyvDQPldNPTA/rtVRSnl4WO4A+sAsmCRIsVNVMkaHxva9jtjmEOafWFlQBERAEREAREQBERAEREAREQBERAEREAXxNM1jS97mta0Euc4hrWgbSSdgWnjeOQ0cRmndZtwGtA0pJHnxWMaNbnHcow7Cpq7wnFCIKSPumUBdaJjRrD6l303fueKOPcgMs2VtRWEx4XG0x3IdiE4cKcHj4JnjTH2LWqMnqKltVYpU/KJeKWsLXWO6KAdw3mAcVH8ps7bWA0+GMaA0aPylzQGgDijZu5Tq5FW1XUyTPMs0j5ZHbXvJc727ByKGdqidbR7Ju1PHkizsWzxQM7mjpTKW6myznQYPqsGu33VE8Rzk4pPtqTC0/Rga2O382t3tUbDVs0VA+aVkDB3yRzWtae57omwvfYqzukz1VGw9NSt6zj1mKpq5pTeWWaU75Hvf8AiVr8ANw9isiizMVTtcs8EXI0PlI9jR7V02Zk4x41Y8/ViaPxcU8nY/cYeu2XVwUv2T+xUnADcFlhmkZ4kkjPqOc38CpPkTkaMSfKzhjDwLWkHQ4TS0nEa+6G5duuzMVbdcU8EvI7TicfxHtWqjNrKJ779nwsdVjSfU/f+eMEE/1afY5/CD98XPWLH2raw3KeppjeCaWA8bQdOF3O21vYV7jeTdVRODamF0elfRdqcx1tzhcHm2rlkLKslHmQW7G0uojv1Y4+9f8AnAn2BZx42uBqYTTucddZQ2Ebz/Fh1tdy8fIrWwjFmzxiSOSOZh2SxG7Tzt2tPIV+am3abtNjx7iNxGwjnXVyfxySml04JTSyG1ztppeR7TqHr1crVZhcnzPMazZF2n4rivqfpEOuvVFsmcsG1NoZ2fJ6q2pn6qbVtjdx79HaOUa1Jmv4jtU5xz7REQBERAEREAREQBERAEREAWhjmNxUcLp5idFtg1rdb5HnU1jBxuJ1ALcmmaxpe8hrWAlzjqDWgXJJ3WUJwyT5dN/qlR3FLAHmiY/U2OIXDqpw899jo7mi+2yA+ooxFfF8VcGyMB4GC+kyjadkcY+lMfpO36hYAqsMsMuZ8Sfo64qVp73A06juc/zj7BxJlzlg/EZ+5u2lhJEMey42aZG8+walH2tVS233I9TsjZPlMW2rqDWLI6Mi1wRcAi4IuDsI5FZ+QmbAECqr26tsdM7ZbaHS/wD169yiucfEIZsQe6B7XxtZGwOZ4l2NsQ3iIHJqUMoNR3mej02vqs1D09KykuL92egsfN5kjSMpIaowtfPKwPMkndlpOzRB1N9WtV3lXWupcZlnaGl0NQ2RodfRJ0WuF7cWtXBka3Rw+lGy9PD1mMFU7nOjtik/LwJ64GKa1YgsHB2Ta7tfarHnKkuzK4E1zdZbVdfVyMnczg2wuc1jGBoDuEYL31k6ieNczO5jNRDWRsinniaadpLY3vY0u4WQXs07bAdS1My/lsvRndrGvM9Hl0XRm9rIjk3VklhRVDa3k4xW7u8scORuZk/01T6OL33L3KvOLXUeIzRRvY+GNzNGKRjSLGJjiNIWdtJ4+NfOZL9NU+ji99yjOcr50qfrR9gxYy1UsEipru2rbGyKa3V/1LLzlPbNg5mLbX+TSNB1lpc9vwcR61R91dmXHzD9lRe/EqSutb/W7Cf/AOf4aea/U+5EgxXImrgp46vQ4SCWKOThI7ngg9odZ42jbt2cqj5C/S2ARWo4GEXAp4QQdd+9NCoHLCkbFX1MbGhjWzP0WtADWtJuABxDWlle6k0Y2btF62U6bVxXv/LJlyaynFMRDUsM1ISLtF+FgN9T4nbRY67dVuO8MGrdONl5RPFIAaerFu+NOxr7fTGzltxG4X5yUpyCy1NBJwE5LqKc98abngHH9a3dygbr7Rr3qtxwZzNq7KxmytF8xycR2hZVpREuaO6DiADHICCJWHWDcf8Adh41sQTXCtnlTKiIgCIiAIiIAiIgCItevrWQRPmkNmRMc953NaLn8EBFcsqk1UzMMYTwdmy15bqPA6QEUAPE6V9hzBRTOvlJwTG4XCQCQ11UWagBYaEQ3CwGrcGrt4FVcBTzYlU/pHg1U4O0Pe0ilg/kitq3yhU7VVr55X1EhvJK9znHlJvZQ2z3UdPZml/qLlnkjG1tlaOarIlsgGITgOaHH5PGbEaTSQZHDkIIA5L7lV6snJ/LDgaXD6CF3fJqgGdw2siNYe453fhzqtXjeyz2O042x0yro4ZeH1YbfcSDPDiMsVJGyN7mNmlLZNHUXsDCdG+6+3eqYurez2eTQend2ZVPkpf65psBJaNNdLP0XhDtCloW72Qt6qN5+CqbOyy2JvPnRwn+i3wVpzODG4c3ZeWNv/ozqs88TLYiD51PEf65B8FNd6hw9ivGtz0qXebGZby2Xozu1jXmeny6Loze1kXuZby2Xozu1jXmeny6Loze1kWnwjo59Mf8fA28yP6ap9HD771Gs5fzpU/Wj7BikuZH9NU+jh996jWcv50qeePsGLEvZI3pfpa35f4lj5c/MP2VF78SpEq7sufmH7Ki9+JUmBfVvS7muozsJ4on8z7kfpzDQGwxN3RxgepgVEZyYtHFKgb3RnrhYVd9TNoSUzPPc9v3ad7vgqbzsxWxN58+OE/0aP8Aipb/AFTj7BljVP8AOL70Q5eOF16iqHtJpTWGWfmlysL2/wCmyu75GC+je7jaNbojzbRyE+aFZAmGqQag8kOHG141EHqPUvzXTVckEjJ4joyQva9h3OBv1cR5Cv0JhOLR1UMU7NUdcwED9nUNGtvP3JHOzlV2qeVg+f7U0nkLd5cn3neY64X0tKgnuLHaNR51uqY5IREQBERAEREAUUy9fwjYKG9m1kw4Y7LUsI4aY81mtH8ylarrLKu8JqpL6qWjhp2cklZLeQjl4NoQEbzjY8TSRQN1OrJHTyjcwW4NvMBoD+RQBo1Lo5UVplqeSKONoG4kaZ9rvYueqNrzI9rsSlQr3uniF08l/LqbpNP2rVzF1Ml/LqbpNP2rVGuZ3dRL8KXU+4svPZ5NB6d3ZOVQAcSt/PZ5NT+nd2TlUlO272je5o63AKS71zk7FljRLrZfeUj9CXDm/wDMaLf+NK34qA56GeGxHfTD2Sv/ADU1y6m0anDRvrm+7b4qIZ6m9/p3b4ZB1SD81Nb6rOJsp7t9L6VLxNfMwfDZejO7WNeZ5j4dF0ZvayL5zOu8Nl6O7tY15nhN62Po7e1kUfwjo59LZ/T4G/mTPfqn0cPvuUazlfOlTzs7BikWZc9+qfRxe+5RzOR851POzsWLD9kjel+lLPl/iWRlx8w/ZUXvxKmKZt3sG97B1uAVzZb/ADD9lRe9EqfwdmlUwt3zQjrlas3esjGx5Y01j/U+5F+4/Po1dAPOqJx/6kqrTPNFavY7zqZnskkCneWU2jW4Zy1Ug649H/JQ/PZFaop3edC8fdkB/wAlJb6rOXsnzdRU+mMu+RXC8XqKme1yfLgrEzV4k6SnqaAHvkVqml5HtI0gOTSDPvlV4u5m/wAS+T4pTv8AoyP4J+7RlGgP6i0+pS1PEjh7Yp8pU32l3UGINkLZW+JOxjwN1xrHqN13GnUq/wAKq+CqZaM6vk88vBj+FIRKwerSKndK+7VfPDGZERAEREAREQBU9lxUd6mPHU4s5t97IKdsQH3iVcKpXLMdxRD9piGIOP8A8sD8FhggdZJpTyu3yPtzBxA9gC8WCI3JO8n8VnXPnzPoGh82pILqZL+XU3SaftWrlrp5L+XU3SaftWrC5lm+X4UuplmZ7fJqf07uycqqwpl6iIb5oR1yNCtXPb5NT+nd2TlWWTcelW0w31EHatUtvrnJ2XLGh/ctbOTNo1WG9Mv1PiHxXFz1s7qldyTj2xlb2dibRqMP5JnO6pIVgz1M73TndJMOtjT8FLPlLsOZofNs0z+bxOJmh8sl6Oe1jXmd0+GR9Hb2siZoz4ZL0c9rGvnO0fDI+jt7WRR/CL+fSnZ4G9mbPfan0cXvuUdzjH/cqjnZ2LF38zp77Ueji99yy5S5v6ysxCWRjWMhkcy0r3N8URtaTojuibg6rJhutJGqvhVtGydjwt3+JI8tj/sX2VF70SqjJlmlW0w31NP2rVZ2dCvjp8OZRh15JOBa1v0uDisS8jd3LRzlVvkW2+I0o/5ER6nX+CW+ukbbMzHR2S6XJ/QtHOLPo1uF8lUT6uEhHxXJz4ReSu6Q3sysudqo0augPmPc7+9D+Sy57Yr09O/zZnD70ZP+KknxUuwo6LzZ6aXzd7+5UKIipnscnqxmUsc2QbY3NcOdpDh+C+1inGpbLmVdWs1stbH6oMxuKRvi1lPA8cvcvaPwarIwyS7QqcxipLpcGl43UsLT6n2VuYK7uQuij5w+DOqiIsmAiIgCIiAKo84NJoGgHm11Z/VUB49itxQDOrQ94gkH6utYebhGuH42WGCkGNs5wO0OcD6nELNdZscp+CrKiPZaaQjmc4uHsIWC6oTXE91o55qR6upksPDqbpNP2rVywurkt5dTdJp+1atVzLVvs5Z6GWXnt8mp/Tu7JyrnI1t8RpR/yIfY8H4Kxs9vk1P6d3ZOVf5AsvidKP4t+pjj8FNZ7Q5OgljZ76peJMc8ktqij5BIf7kf5LczzMvSwu3VB9sTvyXKz1P8Jpxuhef7g/JdzO62+HRu3TxHrikW8v8AMo0+b/Sv5u8imaMeGS9HPaxrzO35ZH0dvayL7zPjwyXo7u1jXmd8eGx9Hb2si0+EW8+k+zwNnM7+mqPRxe+5S85e08dc6gma6MhzGsmJBjc5zWuAPG3xrX1jmUSzMjv1T6OL33KO5xvnOo52dixbKTjBNEFmmhqddZCf+368CSZ28mBG5tewuIldoTNcS7RfYlhF9gIBFtgIFtqjOb+PSxOlH8W/VG4/BWVl73eB6btbtCjdc7dIujufaetV7myZfFafkMp6oHrE0vKIn0l0paCal/ipL6Eiz0y2qab92N7v7jfyXfzxN0sOY8cVREfU5jx8VGM9r/C4hupieuV/5KVZxBwmCB+3VSP63MH+S2fOZWh5sdK/zf1aKTREVQ9amFjn2LIsNSdS2XMh1TxWybVzSX4MzjFNE71GUn/FW/gfihVdV0p/1Kkht5HR0zCNzmwF59sgVqYK3uQuij5u3lnVREWTAREQBERAFwMuaAzUEwAu5jRIz60ThIPdPWu+vl7AQQRcEEEbwUB+e85dDoVkdQ3xKynhkad7g0Md7A0+tRxqtLLjANPDNQvLhMz2HeaZxFj90xH+UqrQVTtWGer2TbvV46D6XTyW8upuk0/atXKuupkt5dTdJp+1aolzOtc/w5dTLNz2+TU/p3dk5QbNoy+K0/I6U9UD1OM93k1P6d3ZOUOzUtvisX7rJz/acPipp+0RxdI8bPl1S8TqZ7XeFxDdTfjK/wDJSbOaNLB2u/epHdYt8Vys72S9XNM2qhidLEyEMfwfdPaQ97iSwayLOGsXXYy2bpYADuhona9vjRfmt2uMirGcXDTYfJ+KIjmaF62Xozu1jXmeQWrY+jN7WRfeZYeGy9Gd2sa8z0Dw6Loze1kWnwi3n0l2eBtZlBeap9FD77lG85XznU87OwYpNmQHfqn0UPvvUZzmfOlTzx9gxYfs0b1P0hP5f4lkZcD/AGH7Ki96JQLNQ2+KRcjJz/aI+Kn2XPzB9lRe/EoPmgZfEwfNgmPtYPit5+uitpXjRW9b7kbOed169g3UzPbLKphlAeEycvt8DpXfd4In8Fnyizcsr675TPK4QtjjYIo9T3FpcTdx2DuuIX5QullThzI8KqII26McdLIGN1nRaxmoa9fEtt15kys9TW4UQjzi1k/PKIipns0wtjBcP+U1kFP+1mjafq6QLj90FazipTm0w10k8tQNsbOBhO6eouwEfVj4R3qUlSzI5W1r9ylrp4EroYuGrZarilc8s+oX2Z/QxvWrGwyOzQorQUreGIYO4YQ1v1WjRH4KZUzLNV88QZkREAREQBERAEREBxq+jaJ+7AMNZGYZmnYXgHQJ52l7fuqgMosEfRVUlK+/e3dw4/TjOtjvWPaCv0jWUwkYWG40tjhta4a2uHKDY+pQHOHk0a+l+URt8MotJsrG7ZGDW5o3+e3kJHGorI7yL+h1HkbOPJlNrqZLeXUvSaftWrlArpZNyNZW07nENa2ogLnE2DQJWkkniCqLmernPereOhln57vJqf07uycopmgZfEwfNgmPuj4qV57vJqf07uyco5mYZfEHnzaaT2yRhTy9ocaiWNny7SwMbzi09FWfJKhj2tMbHCdvdgFxdqc0awNW0X27F7l/OybB55IyHsfFG9jhsc3hGOBHqVZ523XxR/JFAP6Sfip7bTyb/wDA91n/AOLfebckVZaeFUabY821kiOZTy6Xozu1jXmevy6Loze2kXuZPy6Xozu2jXmevy6Loze2kUXwi/n0j2eBt5j/ANNU+jh996jOc350qeePsGKTZjv01T6OH33qM5zfnSp54+wYj9mjer+/n8v2LIy5+YPsqL34lEMy7L4g8+bTSe2WNS/Ln5g+yovfiUWzJN8MnO6nA65W/kt5e0RUpeNFb1vwN7OZl5WQVTqOB4hY1kZc9g784vbpEaR8UbNljyqRZJPM2AjSJc50FW0lxLiTpSi5J1lVvnTffFZuQQD+yz81Y2al2nhIZufUN63k/wCSRbc2hqao16OuUVh5Tf7Mo5p1L1eWtq3aupfL3WVU9TvpLJ8Tv4ldOSGD/IKIaQtI0EuHGauZouPs49FvOXqBZtcmHVdSJ3NvFTuaWh3iyTbWNO8Dx3cjQPpBWjWvEkjYWEmOG40vPkJu953km/tVyqGFk8btPVeWswuSNrAKTjUlaFp4dTaLQt1THKCIiAIiIAiIgCIiA8IXMr2mJ/ylgJIAE7G6zJENjgONzbk8oJG5dRfEjLoCms5WQ4jJxGjAdTS91K1msROdr4QW+gfYTuOqvQV+hKib5E92k3So5dIyxW0hAT40jW8cZv3TeK9xqJVdZcZt+CBrcP77SvGk6JndmJp16TLeNH7RzbK9lfvR2tDrt3zJkWrMpJ5qWOkldpsgfpROdcvaNAt0L8bderds2bJfmTb4ZMd1Pbrlb+SroOXXyaynnw+XhoC27gA9jxpNkbe9jxjnBUUXiSbOpdWrKZQr952M6rv91m5Gwdi0/FWHgY08nbbb0VQPWGyD4Ko8p8c+W1T6rQ4PhRHdl9LRLY2sOuw1ar+tW9kQNPAWt/g1bf65QpIPMmUNZFw09SfNNdxDcyfl0vRj2sa+c9nl0XRm9tIvcyXlsvRT2sa8z2eXRdGb20ix8Mk/1Ds8DbzHfpqn0cPvvUZzmfOlT9ZnYMUmzG/pqn0cPvvUYzm/OlT9ZnYMWH7NElX9/P5fsWVl18wfZUXvxKOZj2d/qXbooR1vd+SkeXR/2AeiovfiVf5BZaRYY2oe6N8skwhEbGkNb3OmSXOOwd0NgK3k0ppsq0QlPR2Rgsty+xgzlvvitTyOjHVBGtWlywqIqE0ER4Nj5HulkBOm9rg0aA81uo34zfr5+NYs+rqJKmQNa+Z2kWtvojUAAL8gC0HPsoG+LaO1CuKqhGxckv3R9F1luYHgctZM2KMeMTrN9ENB7p7rfQb7TZo1nUwPBJayURxsLthI1taG3tpPd9BnLtOxoJVzYPhEWFw6ItJVSBtzYC5A1Ej6LG69Fn4kkiWuv3s5W0No/DrM0NIzD6dtJBqkLbX1aTGuN3Pdb6bzrO7UNjQuhgmHWAJC1cMw9z3GR5LnONyTtJUnghDQrR50yNbZeoiAIiIAiIgCIiAIiIAiIgNeso2yNLXC4PqIO8HiKr2uNZg0hliaaigcbyQjVwZJ1ub+zPN3J5FZSxywhwsRe6AqLFsnKDFWuqsOeI5tssIbYg/xIhraf32XB3car6uw6WA6MrLX8VwIdG/6rhqP4q28pc1jXSfKsPkdR1LTcFhc2Mn+XWz1auRRTEcbqISYsZonG+r5dTaDXSbi8WMU3M4AqKVaZeo1s6uHNEHutugxiogvwM0sV9oY5zWnnGwrtuyZp6nuqGpglJ2QuIpajm4KU6Lv5X25FxsSwKppjaaGSPlkY+MHmJGifUSoXW0daGvqsWJfU2smMqJsOlM0Ajc5zNBwkDnN0dIO4iCDcBfWVmVUuIytmlZGxzIwy0elokBznX7onX3RXE/7q1/gvC5a+djBZjKlz8oufSSDJHLKXDXSPijjkMzWNPCadm6JJ1aJG9c7HMYfWVElTKGB8pBcGAhgs0NFrknYBxrnFy+XSWWOLWDfepjN2e9m7V4lNNbhZZJNEAND3OcGgCwABNhq3LWLllocNqKg2ghmm9Gx7wOcgWHrKk2D5rqucjhHMiHG1lqiUc+gdBp+s8LZVyZBPaFNaxH6EQdMpbkrm3qqxzXSh0MRsbuHfXt3tYdg/edYbg5WBg+QtBh9nvs6UbC7RmqL8mrQi9Qv+8uvJWyyjg4m8DEdoFy9/K520/8AdZU0akjj6jaFlvBcEYqOnp8Pj4ClY10v0neM1rrWLnOOuR/KdnINSzYfhbnu03kuc43JOskrbw7BANZC7kMAaFMc4+aamDQs6IgCIiAIiIAiIgCIiAIiIAiIgCIiA8IWrVYeyQFrmhwO0EAgjlB2rbRAV/jOaiilu5kZgceOE6Lb/UN2+wLkRZGYjS6qatk0PMLnsb906TD1K1iF8OhBQFTvwaocfCKeklPG59LTPcf5oixyyMyRpXeNT0LT6PEY/Y2ays59A08Swuwlu5YwCv48h6DjZQj7PEJPY6ddCkyeoIjdojuP2FJTsP3pWuPtUt/0du5fTcJbuTAOFwsVgBA+W2z5Q9z2jmZraPUAsxkqZBo6XBs4mRjQAG7eu6zD2jiWdsAHEsg4FJgIGsrsU9A1vEtoBeoDwNsvU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74" name="AutoShape 94" descr="data:image/jpeg;base64,/9j/4AAQSkZJRgABAQAAAQABAAD/2wCEAAkGBhAQEBUPEBAPEBAPEhAWEA8QFg8PDw8QFRAVFBQUFxYXGyYeFxkjGRYUHy8gJScpLCwsFR4xNTArNSYrLCkBCQoKDgwOGg8PGi8kHyUsMCosNTUpLiksLCotNCksKiwsKSwpNSksLCwpKSksKSksLCwpKSksKSwsNS4pLCksLf/AABEIAOEA4QMBIgACEQEDEQH/xAAcAAEAAgMBAQEAAAAAAAAAAAAABgcDBAUBAgj/xABMEAABAwIBBgcLCAkEAgMAAAABAAIDBBEFBgcSITFRE0FhcXSRsyIjJDI0UnOBobLBFDVCcoOSsdEzQ1NiY4Kio8IVJWTwhKSU0uH/xAAbAQEAAgMBAQAAAAAAAAAAAAAAAwQBAgUGB//EADoRAAICAQEEBQoFAwUBAAAAAAABAgMRBAUSITFRcYGxwRMiJTIzQUNyodEjYWKR0hQ0QkVSgsLhBv/aAAwDAQACEQMRAD8AvFERAEREAREQBERAEREAREQBERAEREAREQBERAEREAREQBERAEREAREQBERAEREAREQBERAERa9diEUDDJNJHEwbXyOaxvWUBsIok/OA2W4oKSprbfrgBT0o+1ksOoLDw2Mz6+FpKRp+jTxSVkg/nfox3QEzRQs5K1bxeavxF2+0tPSM6omO/FasuSVOPHqHk/xMSqb+xoWAT5FXoyXg/Vzuv/DxOpB9rSklHPALtq8VYBsImpK2PqkAcUyZwWEir+lyrqmGwraKf9yrjlw6U8geLsJXehyvDQPldNPTA/rtVRSnl4WO4A+sAsmCRIsVNVMkaHxva9jtjmEOafWFlQBERAEREAREQBERAEREAREQBERAEREAXxNM1jS97mta0Euc4hrWgbSSdgWnjeOQ0cRmndZtwGtA0pJHnxWMaNbnHcow7Cpq7wnFCIKSPumUBdaJjRrD6l303fueKOPcgMs2VtRWEx4XG0x3IdiE4cKcHj4JnjTH2LWqMnqKltVYpU/KJeKWsLXWO6KAdw3mAcVH8ps7bWA0+GMaA0aPylzQGgDijZu5Tq5FW1XUyTPMs0j5ZHbXvJc727ByKGdqidbR7Ju1PHkizsWzxQM7mjpTKW6myznQYPqsGu33VE8Rzk4pPtqTC0/Rga2O382t3tUbDVs0VA+aVkDB3yRzWtae57omwvfYqzukz1VGw9NSt6zj1mKpq5pTeWWaU75Hvf8AiVr8ANw9isiizMVTtcs8EXI0PlI9jR7V02Zk4x41Y8/ViaPxcU8nY/cYeu2XVwUv2T+xUnADcFlhmkZ4kkjPqOc38CpPkTkaMSfKzhjDwLWkHQ4TS0nEa+6G5duuzMVbdcU8EvI7TicfxHtWqjNrKJ779nwsdVjSfU/f+eMEE/1afY5/CD98XPWLH2raw3KeppjeCaWA8bQdOF3O21vYV7jeTdVRODamF0elfRdqcx1tzhcHm2rlkLKslHmQW7G0uojv1Y4+9f8AnAn2BZx42uBqYTTucddZQ2Ebz/Fh1tdy8fIrWwjFmzxiSOSOZh2SxG7Tzt2tPIV+am3abtNjx7iNxGwjnXVyfxySml04JTSyG1ztppeR7TqHr1crVZhcnzPMazZF2n4rivqfpEOuvVFsmcsG1NoZ2fJ6q2pn6qbVtjdx79HaOUa1Jmv4jtU5xz7REQBERAEREAREQBERAEREAWhjmNxUcLp5idFtg1rdb5HnU1jBxuJ1ALcmmaxpe8hrWAlzjqDWgXJJ3WUJwyT5dN/qlR3FLAHmiY/U2OIXDqpw899jo7mi+2yA+ooxFfF8VcGyMB4GC+kyjadkcY+lMfpO36hYAqsMsMuZ8Sfo64qVp73A06juc/zj7BxJlzlg/EZ+5u2lhJEMey42aZG8+walH2tVS233I9TsjZPlMW2rqDWLI6Mi1wRcAi4IuDsI5FZ+QmbAECqr26tsdM7ZbaHS/wD169yiucfEIZsQe6B7XxtZGwOZ4l2NsQ3iIHJqUMoNR3mej02vqs1D09KykuL92egsfN5kjSMpIaowtfPKwPMkndlpOzRB1N9WtV3lXWupcZlnaGl0NQ2RodfRJ0WuF7cWtXBka3Rw+lGy9PD1mMFU7nOjtik/LwJ64GKa1YgsHB2Ta7tfarHnKkuzK4E1zdZbVdfVyMnczg2wuc1jGBoDuEYL31k6ieNczO5jNRDWRsinniaadpLY3vY0u4WQXs07bAdS1My/lsvRndrGvM9Hl0XRm9rIjk3VklhRVDa3k4xW7u8scORuZk/01T6OL33L3KvOLXUeIzRRvY+GNzNGKRjSLGJjiNIWdtJ4+NfOZL9NU+ji99yjOcr50qfrR9gxYy1UsEipru2rbGyKa3V/1LLzlPbNg5mLbX+TSNB1lpc9vwcR61R91dmXHzD9lRe/EqSutb/W7Cf/AOf4aea/U+5EgxXImrgp46vQ4SCWKOThI7ngg9odZ42jbt2cqj5C/S2ARWo4GEXAp4QQdd+9NCoHLCkbFX1MbGhjWzP0WtADWtJuABxDWlle6k0Y2btF62U6bVxXv/LJlyaynFMRDUsM1ISLtF+FgN9T4nbRY67dVuO8MGrdONl5RPFIAaerFu+NOxr7fTGzltxG4X5yUpyCy1NBJwE5LqKc98abngHH9a3dygbr7Rr3qtxwZzNq7KxmytF8xycR2hZVpREuaO6DiADHICCJWHWDcf8Adh41sQTXCtnlTKiIgCIiAIiIAiIgCItevrWQRPmkNmRMc953NaLn8EBFcsqk1UzMMYTwdmy15bqPA6QEUAPE6V9hzBRTOvlJwTG4XCQCQ11UWagBYaEQ3CwGrcGrt4FVcBTzYlU/pHg1U4O0Pe0ilg/kitq3yhU7VVr55X1EhvJK9znHlJvZQ2z3UdPZml/qLlnkjG1tlaOarIlsgGITgOaHH5PGbEaTSQZHDkIIA5L7lV6snJ/LDgaXD6CF3fJqgGdw2siNYe453fhzqtXjeyz2O042x0yro4ZeH1YbfcSDPDiMsVJGyN7mNmlLZNHUXsDCdG+6+3eqYurez2eTQend2ZVPkpf65psBJaNNdLP0XhDtCloW72Qt6qN5+CqbOyy2JvPnRwn+i3wVpzODG4c3ZeWNv/ozqs88TLYiD51PEf65B8FNd6hw9ivGtz0qXebGZby2Xozu1jXmeny6Loze1kXuZby2Xozu1jXmeny6Loze1kWnwjo59Mf8fA28yP6ap9HD771Gs5fzpU/Wj7BikuZH9NU+jh996jWcv50qeePsGLEvZI3pfpa35f4lj5c/MP2VF78SpEq7sufmH7Ki9+JUmBfVvS7muozsJ4on8z7kfpzDQGwxN3RxgepgVEZyYtHFKgb3RnrhYVd9TNoSUzPPc9v3ad7vgqbzsxWxN58+OE/0aP8Aipb/AFTj7BljVP8AOL70Q5eOF16iqHtJpTWGWfmlysL2/wCmyu75GC+je7jaNbojzbRyE+aFZAmGqQag8kOHG141EHqPUvzXTVckEjJ4joyQva9h3OBv1cR5Cv0JhOLR1UMU7NUdcwED9nUNGtvP3JHOzlV2qeVg+f7U0nkLd5cn3neY64X0tKgnuLHaNR51uqY5IREQBERAEREAUUy9fwjYKG9m1kw4Y7LUsI4aY81mtH8ylarrLKu8JqpL6qWjhp2cklZLeQjl4NoQEbzjY8TSRQN1OrJHTyjcwW4NvMBoD+RQBo1Lo5UVplqeSKONoG4kaZ9rvYueqNrzI9rsSlQr3uniF08l/LqbpNP2rVzF1Ml/LqbpNP2rVGuZ3dRL8KXU+4svPZ5NB6d3ZOVQAcSt/PZ5NT+nd2TlUlO272je5o63AKS71zk7FljRLrZfeUj9CXDm/wDMaLf+NK34qA56GeGxHfTD2Sv/ADU1y6m0anDRvrm+7b4qIZ6m9/p3b4ZB1SD81Nb6rOJsp7t9L6VLxNfMwfDZejO7WNeZ5j4dF0ZvayL5zOu8Nl6O7tY15nhN62Po7e1kUfwjo59LZ/T4G/mTPfqn0cPvuUazlfOlTzs7BikWZc9+qfRxe+5RzOR851POzsWLD9kjel+lLPl/iWRlx8w/ZUXvxKmKZt3sG97B1uAVzZb/ADD9lRe9EqfwdmlUwt3zQjrlas3esjGx5Y01j/U+5F+4/Po1dAPOqJx/6kqrTPNFavY7zqZnskkCneWU2jW4Zy1Ug649H/JQ/PZFaop3edC8fdkB/wAlJb6rOXsnzdRU+mMu+RXC8XqKme1yfLgrEzV4k6SnqaAHvkVqml5HtI0gOTSDPvlV4u5m/wAS+T4pTv8AoyP4J+7RlGgP6i0+pS1PEjh7Yp8pU32l3UGINkLZW+JOxjwN1xrHqN13GnUq/wAKq+CqZaM6vk88vBj+FIRKwerSKndK+7VfPDGZERAEREAREQBU9lxUd6mPHU4s5t97IKdsQH3iVcKpXLMdxRD9piGIOP8A8sD8FhggdZJpTyu3yPtzBxA9gC8WCI3JO8n8VnXPnzPoGh82pILqZL+XU3SaftWrlrp5L+XU3SaftWrC5lm+X4UuplmZ7fJqf07uycqqwpl6iIb5oR1yNCtXPb5NT+nd2TlWWTcelW0w31EHatUtvrnJ2XLGh/ctbOTNo1WG9Mv1PiHxXFz1s7qldyTj2xlb2dibRqMP5JnO6pIVgz1M73TndJMOtjT8FLPlLsOZofNs0z+bxOJmh8sl6Oe1jXmd0+GR9Hb2siZoz4ZL0c9rGvnO0fDI+jt7WRR/CL+fSnZ4G9mbPfan0cXvuUdzjH/cqjnZ2LF38zp77Ueji99yy5S5v6ysxCWRjWMhkcy0r3N8URtaTojuibg6rJhutJGqvhVtGydjwt3+JI8tj/sX2VF70SqjJlmlW0w31NP2rVZ2dCvjp8OZRh15JOBa1v0uDisS8jd3LRzlVvkW2+I0o/5ER6nX+CW+ukbbMzHR2S6XJ/QtHOLPo1uF8lUT6uEhHxXJz4ReSu6Q3sysudqo0augPmPc7+9D+Sy57Yr09O/zZnD70ZP+KknxUuwo6LzZ6aXzd7+5UKIipnscnqxmUsc2QbY3NcOdpDh+C+1inGpbLmVdWs1stbH6oMxuKRvi1lPA8cvcvaPwarIwyS7QqcxipLpcGl43UsLT6n2VuYK7uQuij5w+DOqiIsmAiIgCIiAKo84NJoGgHm11Z/VUB49itxQDOrQ94gkH6utYebhGuH42WGCkGNs5wO0OcD6nELNdZscp+CrKiPZaaQjmc4uHsIWC6oTXE91o55qR6upksPDqbpNP2rVywurkt5dTdJp+1atVzLVvs5Z6GWXnt8mp/Tu7JyrnI1t8RpR/yIfY8H4Kxs9vk1P6d3ZOVf5AsvidKP4t+pjj8FNZ7Q5OgljZ76peJMc8ktqij5BIf7kf5LczzMvSwu3VB9sTvyXKz1P8Jpxuhef7g/JdzO62+HRu3TxHrikW8v8AMo0+b/Sv5u8imaMeGS9HPaxrzO35ZH0dvayL7zPjwyXo7u1jXmd8eGx9Hb2si0+EW8+k+zwNnM7+mqPRxe+5S85e08dc6gma6MhzGsmJBjc5zWuAPG3xrX1jmUSzMjv1T6OL33KO5xvnOo52dixbKTjBNEFmmhqddZCf+368CSZ28mBG5tewuIldoTNcS7RfYlhF9gIBFtgIFtqjOb+PSxOlH8W/VG4/BWVl73eB6btbtCjdc7dIujufaetV7myZfFafkMp6oHrE0vKIn0l0paCal/ipL6Eiz0y2qab92N7v7jfyXfzxN0sOY8cVREfU5jx8VGM9r/C4hupieuV/5KVZxBwmCB+3VSP63MH+S2fOZWh5sdK/zf1aKTREVQ9amFjn2LIsNSdS2XMh1TxWybVzSX4MzjFNE71GUn/FW/gfihVdV0p/1Kkht5HR0zCNzmwF59sgVqYK3uQuij5u3lnVREWTAREQBERAFwMuaAzUEwAu5jRIz60ThIPdPWu+vl7AQQRcEEEbwUB+e85dDoVkdQ3xKynhkad7g0Md7A0+tRxqtLLjANPDNQvLhMz2HeaZxFj90xH+UqrQVTtWGer2TbvV46D6XTyW8upuk0/atXKuupkt5dTdJp+1aolzOtc/w5dTLNz2+TU/p3dk5QbNoy+K0/I6U9UD1OM93k1P6d3ZOUOzUtvisX7rJz/acPipp+0RxdI8bPl1S8TqZ7XeFxDdTfjK/wDJSbOaNLB2u/epHdYt8Vys72S9XNM2qhidLEyEMfwfdPaQ97iSwayLOGsXXYy2bpYADuhona9vjRfmt2uMirGcXDTYfJ+KIjmaF62Xozu1jXmeQWrY+jN7WRfeZYeGy9Gd2sa8z0Dw6Loze1kWnwi3n0l2eBtZlBeap9FD77lG85XznU87OwYpNmQHfqn0UPvvUZzmfOlTzx9gxYfs0b1P0hP5f4lkZcD/AGH7Ki96JQLNQ2+KRcjJz/aI+Kn2XPzB9lRe/EoPmgZfEwfNgmPtYPit5+uitpXjRW9b7kbOed169g3UzPbLKphlAeEycvt8DpXfd4In8Fnyizcsr675TPK4QtjjYIo9T3FpcTdx2DuuIX5QullThzI8KqII26McdLIGN1nRaxmoa9fEtt15kys9TW4UQjzi1k/PKIipns0wtjBcP+U1kFP+1mjafq6QLj90FazipTm0w10k8tQNsbOBhO6eouwEfVj4R3qUlSzI5W1r9ylrp4EroYuGrZarilc8s+oX2Z/QxvWrGwyOzQorQUreGIYO4YQ1v1WjRH4KZUzLNV88QZkREAREQBERAEREBxq+jaJ+7AMNZGYZmnYXgHQJ52l7fuqgMosEfRVUlK+/e3dw4/TjOtjvWPaCv0jWUwkYWG40tjhta4a2uHKDY+pQHOHk0a+l+URt8MotJsrG7ZGDW5o3+e3kJHGorI7yL+h1HkbOPJlNrqZLeXUvSaftWrlArpZNyNZW07nENa2ogLnE2DQJWkkniCqLmernPereOhln57vJqf07uycopmgZfEwfNgmPuj4qV57vJqf07uyco5mYZfEHnzaaT2yRhTy9ocaiWNny7SwMbzi09FWfJKhj2tMbHCdvdgFxdqc0awNW0X27F7l/OybB55IyHsfFG9jhsc3hGOBHqVZ523XxR/JFAP6Sfip7bTyb/wDA91n/AOLfebckVZaeFUabY821kiOZTy6Xozu1jXmevy6Loze2kXuZPy6Xozu2jXmevy6Loze2kUXwi/n0j2eBt5j/ANNU+jh996jOc350qeePsGKTZjv01T6OH33qM5zfnSp54+wYj9mjer+/n8v2LIy5+YPsqL34lEMy7L4g8+bTSe2WNS/Ln5g+yovfiUWzJN8MnO6nA65W/kt5e0RUpeNFb1vwN7OZl5WQVTqOB4hY1kZc9g784vbpEaR8UbNljyqRZJPM2AjSJc50FW0lxLiTpSi5J1lVvnTffFZuQQD+yz81Y2al2nhIZufUN63k/wCSRbc2hqao16OuUVh5Tf7Mo5p1L1eWtq3aupfL3WVU9TvpLJ8Tv4ldOSGD/IKIaQtI0EuHGauZouPs49FvOXqBZtcmHVdSJ3NvFTuaWh3iyTbWNO8Dx3cjQPpBWjWvEkjYWEmOG40vPkJu953km/tVyqGFk8btPVeWswuSNrAKTjUlaFp4dTaLQt1THKCIiAIiIAiIgCIiA8IXMr2mJ/ylgJIAE7G6zJENjgONzbk8oJG5dRfEjLoCms5WQ4jJxGjAdTS91K1msROdr4QW+gfYTuOqvQV+hKib5E92k3So5dIyxW0hAT40jW8cZv3TeK9xqJVdZcZt+CBrcP77SvGk6JndmJp16TLeNH7RzbK9lfvR2tDrt3zJkWrMpJ5qWOkldpsgfpROdcvaNAt0L8bderds2bJfmTb4ZMd1Pbrlb+SroOXXyaynnw+XhoC27gA9jxpNkbe9jxjnBUUXiSbOpdWrKZQr952M6rv91m5Gwdi0/FWHgY08nbbb0VQPWGyD4Ko8p8c+W1T6rQ4PhRHdl9LRLY2sOuw1ar+tW9kQNPAWt/g1bf65QpIPMmUNZFw09SfNNdxDcyfl0vRj2sa+c9nl0XRm9tIvcyXlsvRT2sa8z2eXRdGb20ix8Mk/1Ds8DbzHfpqn0cPvvUZzmfOlT9ZnYMUmzG/pqn0cPvvUYzm/OlT9ZnYMWH7NElX9/P5fsWVl18wfZUXvxKOZj2d/qXbooR1vd+SkeXR/2AeiovfiVf5BZaRYY2oe6N8skwhEbGkNb3OmSXOOwd0NgK3k0ppsq0QlPR2Rgsty+xgzlvvitTyOjHVBGtWlywqIqE0ER4Nj5HulkBOm9rg0aA81uo34zfr5+NYs+rqJKmQNa+Z2kWtvojUAAL8gC0HPsoG+LaO1CuKqhGxckv3R9F1luYHgctZM2KMeMTrN9ENB7p7rfQb7TZo1nUwPBJayURxsLthI1taG3tpPd9BnLtOxoJVzYPhEWFw6ItJVSBtzYC5A1Ej6LG69Fn4kkiWuv3s5W0No/DrM0NIzD6dtJBqkLbX1aTGuN3Pdb6bzrO7UNjQuhgmHWAJC1cMw9z3GR5LnONyTtJUnghDQrR50yNbZeoiAIiIAiIgCIiAIiIAiIgNeso2yNLXC4PqIO8HiKr2uNZg0hliaaigcbyQjVwZJ1ub+zPN3J5FZSxywhwsRe6AqLFsnKDFWuqsOeI5tssIbYg/xIhraf32XB3car6uw6WA6MrLX8VwIdG/6rhqP4q28pc1jXSfKsPkdR1LTcFhc2Mn+XWz1auRRTEcbqISYsZonG+r5dTaDXSbi8WMU3M4AqKVaZeo1s6uHNEHutugxiogvwM0sV9oY5zWnnGwrtuyZp6nuqGpglJ2QuIpajm4KU6Lv5X25FxsSwKppjaaGSPlkY+MHmJGifUSoXW0daGvqsWJfU2smMqJsOlM0Ajc5zNBwkDnN0dIO4iCDcBfWVmVUuIytmlZGxzIwy0elokBznX7onX3RXE/7q1/gvC5a+djBZjKlz8oufSSDJHLKXDXSPijjkMzWNPCadm6JJ1aJG9c7HMYfWVElTKGB8pBcGAhgs0NFrknYBxrnFy+XSWWOLWDfepjN2e9m7V4lNNbhZZJNEAND3OcGgCwABNhq3LWLllocNqKg2ghmm9Gx7wOcgWHrKk2D5rqucjhHMiHG1lqiUc+gdBp+s8LZVyZBPaFNaxH6EQdMpbkrm3qqxzXSh0MRsbuHfXt3tYdg/edYbg5WBg+QtBh9nvs6UbC7RmqL8mrQi9Qv+8uvJWyyjg4m8DEdoFy9/K520/8AdZU0akjj6jaFlvBcEYqOnp8Pj4ClY10v0neM1rrWLnOOuR/KdnINSzYfhbnu03kuc43JOskrbw7BANZC7kMAaFMc4+aamDQs6IgCIiAIiIAiIgCIiAIiIAiIgCIiA8IWrVYeyQFrmhwO0EAgjlB2rbRAV/jOaiilu5kZgceOE6Lb/UN2+wLkRZGYjS6qatk0PMLnsb906TD1K1iF8OhBQFTvwaocfCKeklPG59LTPcf5oixyyMyRpXeNT0LT6PEY/Y2ays59A08Swuwlu5YwCv48h6DjZQj7PEJPY6ddCkyeoIjdojuP2FJTsP3pWuPtUt/0du5fTcJbuTAOFwsVgBA+W2z5Q9z2jmZraPUAsxkqZBo6XBs4mRjQAG7eu6zD2jiWdsAHEsg4FJgIGsrsU9A1vEtoBeoDwNsvU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75" name="AutoShape 96" descr="data:image/jpeg;base64,/9j/4AAQSkZJRgABAQAAAQABAAD/2wCEAAkGBhAQEBUPEBAPEBAPEhAWEA8QFg8PDw8QFRAVFBQUFxYXGyYeFxkjGRYUHy8gJScpLCwsFR4xNTArNSYrLCkBCQoKDgwOGg8PGi8kHyUsMCosNTUpLiksLCotNCksKiwsKSwpNSksLCwpKSksKSksLCwpKSksKSwsNS4pLCksLf/AABEIAOEA4QMBIgACEQEDEQH/xAAcAAEAAgMBAQEAAAAAAAAAAAAABgcDBAUBAgj/xABMEAABAwIBBgcLCAkEAgMAAAABAAIDBBEFBgcSITFRE0FhcXSRsyIjJDI0UnOBobLBFDVCcoOSsdEzQ1NiY4Kio8IVJWTwhKSU0uH/xAAbAQEAAgMBAQAAAAAAAAAAAAAAAwQBAgUGB//EADoRAAICAQEEBQoFAwUBAAAAAAABAgMRBAUSITFRcYGxwRMiJTIzQUNyodEjYWKR0hQ0QkVSgsLhBv/aAAwDAQACEQMRAD8AvFERAEREAREQBERAEREAREQBERAEREAREQBERAEREAREQBERAEREAREQBERAEREAREQBERAERa9diEUDDJNJHEwbXyOaxvWUBsIok/OA2W4oKSprbfrgBT0o+1ksOoLDw2Mz6+FpKRp+jTxSVkg/nfox3QEzRQs5K1bxeavxF2+0tPSM6omO/FasuSVOPHqHk/xMSqb+xoWAT5FXoyXg/Vzuv/DxOpB9rSklHPALtq8VYBsImpK2PqkAcUyZwWEir+lyrqmGwraKf9yrjlw6U8geLsJXehyvDQPldNPTA/rtVRSnl4WO4A+sAsmCRIsVNVMkaHxva9jtjmEOafWFlQBERAEREAREQBERAEREAREQBERAEREAXxNM1jS97mta0Euc4hrWgbSSdgWnjeOQ0cRmndZtwGtA0pJHnxWMaNbnHcow7Cpq7wnFCIKSPumUBdaJjRrD6l303fueKOPcgMs2VtRWEx4XG0x3IdiE4cKcHj4JnjTH2LWqMnqKltVYpU/KJeKWsLXWO6KAdw3mAcVH8ps7bWA0+GMaA0aPylzQGgDijZu5Tq5FW1XUyTPMs0j5ZHbXvJc727ByKGdqidbR7Ju1PHkizsWzxQM7mjpTKW6myznQYPqsGu33VE8Rzk4pPtqTC0/Rga2O382t3tUbDVs0VA+aVkDB3yRzWtae57omwvfYqzukz1VGw9NSt6zj1mKpq5pTeWWaU75Hvf8AiVr8ANw9isiizMVTtcs8EXI0PlI9jR7V02Zk4x41Y8/ViaPxcU8nY/cYeu2XVwUv2T+xUnADcFlhmkZ4kkjPqOc38CpPkTkaMSfKzhjDwLWkHQ4TS0nEa+6G5duuzMVbdcU8EvI7TicfxHtWqjNrKJ779nwsdVjSfU/f+eMEE/1afY5/CD98XPWLH2raw3KeppjeCaWA8bQdOF3O21vYV7jeTdVRODamF0elfRdqcx1tzhcHm2rlkLKslHmQW7G0uojv1Y4+9f8AnAn2BZx42uBqYTTucddZQ2Ebz/Fh1tdy8fIrWwjFmzxiSOSOZh2SxG7Tzt2tPIV+am3abtNjx7iNxGwjnXVyfxySml04JTSyG1ztppeR7TqHr1crVZhcnzPMazZF2n4rivqfpEOuvVFsmcsG1NoZ2fJ6q2pn6qbVtjdx79HaOUa1Jmv4jtU5xz7REQBERAEREAREQBERAEREAWhjmNxUcLp5idFtg1rdb5HnU1jBxuJ1ALcmmaxpe8hrWAlzjqDWgXJJ3WUJwyT5dN/qlR3FLAHmiY/U2OIXDqpw899jo7mi+2yA+ooxFfF8VcGyMB4GC+kyjadkcY+lMfpO36hYAqsMsMuZ8Sfo64qVp73A06juc/zj7BxJlzlg/EZ+5u2lhJEMey42aZG8+walH2tVS233I9TsjZPlMW2rqDWLI6Mi1wRcAi4IuDsI5FZ+QmbAECqr26tsdM7ZbaHS/wD169yiucfEIZsQe6B7XxtZGwOZ4l2NsQ3iIHJqUMoNR3mej02vqs1D09KykuL92egsfN5kjSMpIaowtfPKwPMkndlpOzRB1N9WtV3lXWupcZlnaGl0NQ2RodfRJ0WuF7cWtXBka3Rw+lGy9PD1mMFU7nOjtik/LwJ64GKa1YgsHB2Ta7tfarHnKkuzK4E1zdZbVdfVyMnczg2wuc1jGBoDuEYL31k6ieNczO5jNRDWRsinniaadpLY3vY0u4WQXs07bAdS1My/lsvRndrGvM9Hl0XRm9rIjk3VklhRVDa3k4xW7u8scORuZk/01T6OL33L3KvOLXUeIzRRvY+GNzNGKRjSLGJjiNIWdtJ4+NfOZL9NU+ji99yjOcr50qfrR9gxYy1UsEipru2rbGyKa3V/1LLzlPbNg5mLbX+TSNB1lpc9vwcR61R91dmXHzD9lRe/EqSutb/W7Cf/AOf4aea/U+5EgxXImrgp46vQ4SCWKOThI7ngg9odZ42jbt2cqj5C/S2ARWo4GEXAp4QQdd+9NCoHLCkbFX1MbGhjWzP0WtADWtJuABxDWlle6k0Y2btF62U6bVxXv/LJlyaynFMRDUsM1ISLtF+FgN9T4nbRY67dVuO8MGrdONl5RPFIAaerFu+NOxr7fTGzltxG4X5yUpyCy1NBJwE5LqKc98abngHH9a3dygbr7Rr3qtxwZzNq7KxmytF8xycR2hZVpREuaO6DiADHICCJWHWDcf8Adh41sQTXCtnlTKiIgCIiAIiIAiIgCItevrWQRPmkNmRMc953NaLn8EBFcsqk1UzMMYTwdmy15bqPA6QEUAPE6V9hzBRTOvlJwTG4XCQCQ11UWagBYaEQ3CwGrcGrt4FVcBTzYlU/pHg1U4O0Pe0ilg/kitq3yhU7VVr55X1EhvJK9znHlJvZQ2z3UdPZml/qLlnkjG1tlaOarIlsgGITgOaHH5PGbEaTSQZHDkIIA5L7lV6snJ/LDgaXD6CF3fJqgGdw2siNYe453fhzqtXjeyz2O042x0yro4ZeH1YbfcSDPDiMsVJGyN7mNmlLZNHUXsDCdG+6+3eqYurez2eTQend2ZVPkpf65psBJaNNdLP0XhDtCloW72Qt6qN5+CqbOyy2JvPnRwn+i3wVpzODG4c3ZeWNv/ozqs88TLYiD51PEf65B8FNd6hw9ivGtz0qXebGZby2Xozu1jXmeny6Loze1kXuZby2Xozu1jXmeny6Loze1kWnwjo59Mf8fA28yP6ap9HD771Gs5fzpU/Wj7BikuZH9NU+jh996jWcv50qeePsGLEvZI3pfpa35f4lj5c/MP2VF78SpEq7sufmH7Ki9+JUmBfVvS7muozsJ4on8z7kfpzDQGwxN3RxgepgVEZyYtHFKgb3RnrhYVd9TNoSUzPPc9v3ad7vgqbzsxWxN58+OE/0aP8Aipb/AFTj7BljVP8AOL70Q5eOF16iqHtJpTWGWfmlysL2/wCmyu75GC+je7jaNbojzbRyE+aFZAmGqQag8kOHG141EHqPUvzXTVckEjJ4joyQva9h3OBv1cR5Cv0JhOLR1UMU7NUdcwED9nUNGtvP3JHOzlV2qeVg+f7U0nkLd5cn3neY64X0tKgnuLHaNR51uqY5IREQBERAEREAUUy9fwjYKG9m1kw4Y7LUsI4aY81mtH8ylarrLKu8JqpL6qWjhp2cklZLeQjl4NoQEbzjY8TSRQN1OrJHTyjcwW4NvMBoD+RQBo1Lo5UVplqeSKONoG4kaZ9rvYueqNrzI9rsSlQr3uniF08l/LqbpNP2rVzF1Ml/LqbpNP2rVGuZ3dRL8KXU+4svPZ5NB6d3ZOVQAcSt/PZ5NT+nd2TlUlO272je5o63AKS71zk7FljRLrZfeUj9CXDm/wDMaLf+NK34qA56GeGxHfTD2Sv/ADU1y6m0anDRvrm+7b4qIZ6m9/p3b4ZB1SD81Nb6rOJsp7t9L6VLxNfMwfDZejO7WNeZ5j4dF0ZvayL5zOu8Nl6O7tY15nhN62Po7e1kUfwjo59LZ/T4G/mTPfqn0cPvuUazlfOlTzs7BikWZc9+qfRxe+5RzOR851POzsWLD9kjel+lLPl/iWRlx8w/ZUXvxKmKZt3sG97B1uAVzZb/ADD9lRe9EqfwdmlUwt3zQjrlas3esjGx5Y01j/U+5F+4/Po1dAPOqJx/6kqrTPNFavY7zqZnskkCneWU2jW4Zy1Ug649H/JQ/PZFaop3edC8fdkB/wAlJb6rOXsnzdRU+mMu+RXC8XqKme1yfLgrEzV4k6SnqaAHvkVqml5HtI0gOTSDPvlV4u5m/wAS+T4pTv8AoyP4J+7RlGgP6i0+pS1PEjh7Yp8pU32l3UGINkLZW+JOxjwN1xrHqN13GnUq/wAKq+CqZaM6vk88vBj+FIRKwerSKndK+7VfPDGZERAEREAREQBU9lxUd6mPHU4s5t97IKdsQH3iVcKpXLMdxRD9piGIOP8A8sD8FhggdZJpTyu3yPtzBxA9gC8WCI3JO8n8VnXPnzPoGh82pILqZL+XU3SaftWrlrp5L+XU3SaftWrC5lm+X4UuplmZ7fJqf07uycqqwpl6iIb5oR1yNCtXPb5NT+nd2TlWWTcelW0w31EHatUtvrnJ2XLGh/ctbOTNo1WG9Mv1PiHxXFz1s7qldyTj2xlb2dibRqMP5JnO6pIVgz1M73TndJMOtjT8FLPlLsOZofNs0z+bxOJmh8sl6Oe1jXmd0+GR9Hb2siZoz4ZL0c9rGvnO0fDI+jt7WRR/CL+fSnZ4G9mbPfan0cXvuUdzjH/cqjnZ2LF38zp77Ueji99yy5S5v6ysxCWRjWMhkcy0r3N8URtaTojuibg6rJhutJGqvhVtGydjwt3+JI8tj/sX2VF70SqjJlmlW0w31NP2rVZ2dCvjp8OZRh15JOBa1v0uDisS8jd3LRzlVvkW2+I0o/5ER6nX+CW+ukbbMzHR2S6XJ/QtHOLPo1uF8lUT6uEhHxXJz4ReSu6Q3sysudqo0augPmPc7+9D+Sy57Yr09O/zZnD70ZP+KknxUuwo6LzZ6aXzd7+5UKIipnscnqxmUsc2QbY3NcOdpDh+C+1inGpbLmVdWs1stbH6oMxuKRvi1lPA8cvcvaPwarIwyS7QqcxipLpcGl43UsLT6n2VuYK7uQuij5w+DOqiIsmAiIgCIiAKo84NJoGgHm11Z/VUB49itxQDOrQ94gkH6utYebhGuH42WGCkGNs5wO0OcD6nELNdZscp+CrKiPZaaQjmc4uHsIWC6oTXE91o55qR6upksPDqbpNP2rVywurkt5dTdJp+1atVzLVvs5Z6GWXnt8mp/Tu7JyrnI1t8RpR/yIfY8H4Kxs9vk1P6d3ZOVf5AsvidKP4t+pjj8FNZ7Q5OgljZ76peJMc8ktqij5BIf7kf5LczzMvSwu3VB9sTvyXKz1P8Jpxuhef7g/JdzO62+HRu3TxHrikW8v8AMo0+b/Sv5u8imaMeGS9HPaxrzO35ZH0dvayL7zPjwyXo7u1jXmd8eGx9Hb2si0+EW8+k+zwNnM7+mqPRxe+5S85e08dc6gma6MhzGsmJBjc5zWuAPG3xrX1jmUSzMjv1T6OL33KO5xvnOo52dixbKTjBNEFmmhqddZCf+368CSZ28mBG5tewuIldoTNcS7RfYlhF9gIBFtgIFtqjOb+PSxOlH8W/VG4/BWVl73eB6btbtCjdc7dIujufaetV7myZfFafkMp6oHrE0vKIn0l0paCal/ipL6Eiz0y2qab92N7v7jfyXfzxN0sOY8cVREfU5jx8VGM9r/C4hupieuV/5KVZxBwmCB+3VSP63MH+S2fOZWh5sdK/zf1aKTREVQ9amFjn2LIsNSdS2XMh1TxWybVzSX4MzjFNE71GUn/FW/gfihVdV0p/1Kkht5HR0zCNzmwF59sgVqYK3uQuij5u3lnVREWTAREQBERAFwMuaAzUEwAu5jRIz60ThIPdPWu+vl7AQQRcEEEbwUB+e85dDoVkdQ3xKynhkad7g0Md7A0+tRxqtLLjANPDNQvLhMz2HeaZxFj90xH+UqrQVTtWGer2TbvV46D6XTyW8upuk0/atXKuupkt5dTdJp+1aolzOtc/w5dTLNz2+TU/p3dk5QbNoy+K0/I6U9UD1OM93k1P6d3ZOUOzUtvisX7rJz/acPipp+0RxdI8bPl1S8TqZ7XeFxDdTfjK/wDJSbOaNLB2u/epHdYt8Vys72S9XNM2qhidLEyEMfwfdPaQ97iSwayLOGsXXYy2bpYADuhona9vjRfmt2uMirGcXDTYfJ+KIjmaF62Xozu1jXmeQWrY+jN7WRfeZYeGy9Gd2sa8z0Dw6Loze1kWnwi3n0l2eBtZlBeap9FD77lG85XznU87OwYpNmQHfqn0UPvvUZzmfOlTzx9gxYfs0b1P0hP5f4lkZcD/AGH7Ki96JQLNQ2+KRcjJz/aI+Kn2XPzB9lRe/EoPmgZfEwfNgmPtYPit5+uitpXjRW9b7kbOed169g3UzPbLKphlAeEycvt8DpXfd4In8Fnyizcsr675TPK4QtjjYIo9T3FpcTdx2DuuIX5QullThzI8KqII26McdLIGN1nRaxmoa9fEtt15kys9TW4UQjzi1k/PKIipns0wtjBcP+U1kFP+1mjafq6QLj90FazipTm0w10k8tQNsbOBhO6eouwEfVj4R3qUlSzI5W1r9ylrp4EroYuGrZarilc8s+oX2Z/QxvWrGwyOzQorQUreGIYO4YQ1v1WjRH4KZUzLNV88QZkREAREQBERAEREBxq+jaJ+7AMNZGYZmnYXgHQJ52l7fuqgMosEfRVUlK+/e3dw4/TjOtjvWPaCv0jWUwkYWG40tjhta4a2uHKDY+pQHOHk0a+l+URt8MotJsrG7ZGDW5o3+e3kJHGorI7yL+h1HkbOPJlNrqZLeXUvSaftWrlArpZNyNZW07nENa2ogLnE2DQJWkkniCqLmernPereOhln57vJqf07uycopmgZfEwfNgmPuj4qV57vJqf07uyco5mYZfEHnzaaT2yRhTy9ocaiWNny7SwMbzi09FWfJKhj2tMbHCdvdgFxdqc0awNW0X27F7l/OybB55IyHsfFG9jhsc3hGOBHqVZ523XxR/JFAP6Sfip7bTyb/wDA91n/AOLfebckVZaeFUabY821kiOZTy6Xozu1jXmevy6Loze2kXuZPy6Xozu2jXmevy6Loze2kUXwi/n0j2eBt5j/ANNU+jh996jOc350qeePsGKTZjv01T6OH33qM5zfnSp54+wYj9mjer+/n8v2LIy5+YPsqL34lEMy7L4g8+bTSe2WNS/Ln5g+yovfiUWzJN8MnO6nA65W/kt5e0RUpeNFb1vwN7OZl5WQVTqOB4hY1kZc9g784vbpEaR8UbNljyqRZJPM2AjSJc50FW0lxLiTpSi5J1lVvnTffFZuQQD+yz81Y2al2nhIZufUN63k/wCSRbc2hqao16OuUVh5Tf7Mo5p1L1eWtq3aupfL3WVU9TvpLJ8Tv4ldOSGD/IKIaQtI0EuHGauZouPs49FvOXqBZtcmHVdSJ3NvFTuaWh3iyTbWNO8Dx3cjQPpBWjWvEkjYWEmOG40vPkJu953km/tVyqGFk8btPVeWswuSNrAKTjUlaFp4dTaLQt1THKCIiAIiIAiIgCIiA8IXMr2mJ/ylgJIAE7G6zJENjgONzbk8oJG5dRfEjLoCms5WQ4jJxGjAdTS91K1msROdr4QW+gfYTuOqvQV+hKib5E92k3So5dIyxW0hAT40jW8cZv3TeK9xqJVdZcZt+CBrcP77SvGk6JndmJp16TLeNH7RzbK9lfvR2tDrt3zJkWrMpJ5qWOkldpsgfpROdcvaNAt0L8bderds2bJfmTb4ZMd1Pbrlb+SroOXXyaynnw+XhoC27gA9jxpNkbe9jxjnBUUXiSbOpdWrKZQr952M6rv91m5Gwdi0/FWHgY08nbbb0VQPWGyD4Ko8p8c+W1T6rQ4PhRHdl9LRLY2sOuw1ar+tW9kQNPAWt/g1bf65QpIPMmUNZFw09SfNNdxDcyfl0vRj2sa+c9nl0XRm9tIvcyXlsvRT2sa8z2eXRdGb20ix8Mk/1Ds8DbzHfpqn0cPvvUZzmfOlT9ZnYMUmzG/pqn0cPvvUYzm/OlT9ZnYMWH7NElX9/P5fsWVl18wfZUXvxKOZj2d/qXbooR1vd+SkeXR/2AeiovfiVf5BZaRYY2oe6N8skwhEbGkNb3OmSXOOwd0NgK3k0ppsq0QlPR2Rgsty+xgzlvvitTyOjHVBGtWlywqIqE0ER4Nj5HulkBOm9rg0aA81uo34zfr5+NYs+rqJKmQNa+Z2kWtvojUAAL8gC0HPsoG+LaO1CuKqhGxckv3R9F1luYHgctZM2KMeMTrN9ENB7p7rfQb7TZo1nUwPBJayURxsLthI1taG3tpPd9BnLtOxoJVzYPhEWFw6ItJVSBtzYC5A1Ej6LG69Fn4kkiWuv3s5W0No/DrM0NIzD6dtJBqkLbX1aTGuN3Pdb6bzrO7UNjQuhgmHWAJC1cMw9z3GR5LnONyTtJUnghDQrR50yNbZeoiAIiIAiIgCIiAIiIAiIgNeso2yNLXC4PqIO8HiKr2uNZg0hliaaigcbyQjVwZJ1ub+zPN3J5FZSxywhwsRe6AqLFsnKDFWuqsOeI5tssIbYg/xIhraf32XB3car6uw6WA6MrLX8VwIdG/6rhqP4q28pc1jXSfKsPkdR1LTcFhc2Mn+XWz1auRRTEcbqISYsZonG+r5dTaDXSbi8WMU3M4AqKVaZeo1s6uHNEHutugxiogvwM0sV9oY5zWnnGwrtuyZp6nuqGpglJ2QuIpajm4KU6Lv5X25FxsSwKppjaaGSPlkY+MHmJGifUSoXW0daGvqsWJfU2smMqJsOlM0Ajc5zNBwkDnN0dIO4iCDcBfWVmVUuIytmlZGxzIwy0elokBznX7onX3RXE/7q1/gvC5a+djBZjKlz8oufSSDJHLKXDXSPijjkMzWNPCadm6JJ1aJG9c7HMYfWVElTKGB8pBcGAhgs0NFrknYBxrnFy+XSWWOLWDfepjN2e9m7V4lNNbhZZJNEAND3OcGgCwABNhq3LWLllocNqKg2ghmm9Gx7wOcgWHrKk2D5rqucjhHMiHG1lqiUc+gdBp+s8LZVyZBPaFNaxH6EQdMpbkrm3qqxzXSh0MRsbuHfXt3tYdg/edYbg5WBg+QtBh9nvs6UbC7RmqL8mrQi9Qv+8uvJWyyjg4m8DEdoFy9/K520/8AdZU0akjj6jaFlvBcEYqOnp8Pj4ClY10v0neM1rrWLnOOuR/KdnINSzYfhbnu03kuc43JOskrbw7BANZC7kMAaFMc4+aamDQs6IgCIiAIiIAiIgCIiAIiIAiIgCIiA8IWrVYeyQFrmhwO0EAgjlB2rbRAV/jOaiilu5kZgceOE6Lb/UN2+wLkRZGYjS6qatk0PMLnsb906TD1K1iF8OhBQFTvwaocfCKeklPG59LTPcf5oixyyMyRpXeNT0LT6PEY/Y2ays59A08Swuwlu5YwCv48h6DjZQj7PEJPY6ddCkyeoIjdojuP2FJTsP3pWuPtUt/0du5fTcJbuTAOFwsVgBA+W2z5Q9z2jmZraPUAsxkqZBo6XBs4mRjQAG7eu6zD2jiWdsAHEsg4FJgIGsrsU9A1vEtoBeoDwNsvU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76" name="AutoShape 98" descr="data:image/jpeg;base64,/9j/4AAQSkZJRgABAQAAAQABAAD/2wCEAAkGBg8PEBIPEBAPEA8QEBAQEBAPEA8QEA8RFRAVFRQQFBIYHCYeFxkjGRQVHy8gJicpLCwsFR4xNTAqNSgrLCkBCQoKDgwOGQ8PGikgHx81NS0sNSosKS0pLC8pKzUsLCw1KiksKSkpLCwpKS01KSwwLCksLDQpKSkpLCkpKSkqKf/AABEIAOEA4QMBIgACEQEDEQH/xAAcAAEAAgMBAQEAAAAAAAAAAAAABgcDBAUCAQj/xABSEAABAwIBBQgNCgQDBgcAAAABAAIDBBEFBgcSITETQVFhcXSRsyIjJDM1UnJzgZKhssEUMjRCYoKjscLRJWNkohVD0lNUg6Ti8BYXRGWTw/H/xAAbAQEAAgMBAQAAAAAAAAAAAAAAAwQBAgUGB//EADgRAAICAQEEBggFAwUAAAAAAAABAgMRBAUSIXExM0FRscETIiUyQ4Gh0SM0QmGRFHLhJEVigsL/2gAMAwEAAhEDEQA/ALxREQBERAEREAREQBERAEREAREQBERAEREAREQBERAEREAREQBERAEREAREQBERAEREAREQBEWtX4lDTsMk8scUY2ukc1jeS53+JAbKKIPzhCa/yCkqawD/ADiBTUo/48tr+gLDuuN1H+dS0jTsbTU8lW/k3WQtjvyICaooSckqx4vNX4k7h7pgpGerEx35rTlyTpR3yoJO/uuNVV/Y0ICwkVc/+Gaf/LmN/wCVjlVfoLSvklLPALtq8WjtsIqaOtj9WQNcUBY6KvaTK2qYQBW0NR9ithlw6U8Qk1sJXfiyx0APldNPSg27bYT0x493juAPKAQEjRYaasjlaHxva9jtYcxwc08hCzIAiIgCIiAIiIAiIgCIiAIiIAiIgCIiALHPOyNpe9zWMaCXOcQ1rQNpJOoBaWOY9BRRGadxAuGsY0aUkrz82ONm1zjwKLuwqau7qxUtgpI+zZQl9oYgNj6p2rdH/Z+a3jNwgM0uV1VXEswuMCK5acQqWu3HVt3CL50x49nCtWoyfoKO1VilSJ596Wtc2R1+CGmF2N5AHcq4GUmdm16fC2ANA0DVPaNg1ARR2sBwXFuAKASMkmeZZnvlld858ji5x9J/JQTujE6uk2XbqOL4IsXFM8ETTaipDKRqbNVEtaPJYLutxXbyKL1+X2LVG2qdE0/Vp2tiA+8Oy9q5DYgFt0dC+aVkLB2yRwY0HseyOy5OxVJaiUug9NTsXT0ren2d5oTxySm8sssp4ZZHv94lYxhrOBvQFY9JmjqnW3WeCPiYHyke6F0P/KBgBLqt5sCexhaPzcU9Ha+wx/W7Nr4KX8J/Yqg4azgb0Beo4Hs7297PIe5v5FSvI3JMYkZW7qYTE2NwOhph2kXC1tIW+b7V2KzNJVtuYpoJeJwfET7w9q1jGxreRPddoIWOqx4a70/HGCv3VdRsL9MfbFz6wsfasmHZR1VIdKCaWA7S1p04XeUy1v7Suji+A1NG4NqInR6V9EmzmPtt0XC4PJtXNdECtlfOLwyC3ZGmvjvV449q/wAcCV4HnGiDgaqE0z3HXV0A7W88M1Pra48JHZcQVqYRiomjEsckc8Z2Swm7TxFu1p4ivzs+lIN2mx37bCOAjYRxFbuAY1LSS6cMvyWQ2udtNL9mRh1DlOrjarcLlI83q9lW0cVxX1P0eyUFe1FMm8rWVdopm/Jqy19C/a5rDW6J2+N/R2jjGtSOOfXou1H/AL1qc5JsIiIAiIgCIiAIiIAiIgCIiALnY9jkNFA6eUmwIaxjReSWR2psTG77id5bs87Y2ue9waxjS5znGwa0C5JPBZQfDJPl8xxWpO50sLXOomP1CKDXpVjx/tH2Oj4rRfaQUB6ijEIdjGLODZWgiGEHSbSNOyCEfWlP1n8NwLAEqs8qssanFX2deKlae1wNPY6tjn+M78t7jZZZVvxSouLtpIiWwR7BbxyOE29GocvPiiACp3XY4I9NsrZe/iyxcj5DTgBZywi1wRcAi4tcHYRxKx8i83Is2prm/aZTu2AbQ6Ufp6eARbLuvinrpHwua+MCNgc35pLWAHR4RffGpVp1tR3pHoNNrqrL3RSsqK4vsz3FhZCZL0jKWCp3Frp5I2yGSTsy0nX2AOpvoUAyiq3U2LTTNALoqndGh19EnRDhe2u2tWzkq3RoaQf00HtiBVSZwWWxKp43RnpgjVi5btccHD2VY7tbarHnKfT3ZXAmOQGV1XXVUrJ3tLGwF7WMY1rQ7dGC9/nbCd9czOjitRFWMZHPNGw0zCWxyyMaSZJASQDa9gOhYc0X0ybmx61ixZ2vpzOax9bKsOTdOWySFNUNqbkYpLHRjh0G/md75Vebg96RYspMvq6kr542PY+GORujFIxpFtzYSNIWdtJ399ZMzvfKrzcHvSKMZfH+I1fljqWLDk40xaJI013bTtjZFNbq6f8AqWLnIc2XC91t9enkbfa0ucB+TiPSqeurdy68DN8mk95iqBx1eha6n3lyJthPGnkv+T8EdzFckKqnhjqS3Tgkjjk3Rlzuem0O0ZBtbttfZx7yj8sAK/ReDxAUsDSLgQRNIOw9rAsqKykp2x1lTG0BrW1Eoa1osGt0zYAbwtZLatzDRjZ2vescqrFxXaYcnsoRSkQ1LXTUZI1C+60xvqkhcNYsddui2u92YVVbpGwOlE8bwHU1W23bWkamvtqD+i9t4ghUHLGCu7kLlicPkNPUEuoJ3dmNfc7ye/t4Be1wOC41jXLTd2M5209mYzZWi8aeoIOg7U4f93C21zCxz27Q6Ro0o3gi00e8dW/8dewrYoaoPCuHmTbREQBERAEREAREQBEWtiNeynhknkNo4o3SPP2WtJP5ICJ5Z1Jq52YWy5hAZUV5abF0enaGkB3nSvt90XUUzrZR6DWYVCQDZslWWahsGhCBvAADVvANG8u3glX8mp58Sqh21wdXzg/7WVlqan+5CQLcMqqQVD55X1Ep0pJXukeeMm6htnuxOls3S+nt49CM1NCAFZubPI9rwK+YBwDj8nYbEXa4gyuHCCCAOK/Aq4Cn2BZVmOnw2hhdZ8lS0zuG1sZrTaPldv8AFyqnVjezI9XtKNq06rp4Z6eWG34eR3M7NdJHTRMY8tbLK5sgGrTaGE6JPBfe31UxKtHPD3im88/qyqsedR5D+Saj3zGw8LSL92/EvvDn6EGHt4WxM6KKQ/pVXZy22xKXjZCfwgPgrNqXaBwxv88N6MPqFXGdVlsQv41PCfa8fBWL/cOLsd41ee9Px/wbeaH6ZNzY9axYs7f05nNY+tlWTND9Mm5setYsWdw93M5rH1sqi+CX8+1Xy8jfzOd8qvNwe9Ioxl/4Rq/LHUsUmzN98qvNwe9Ioxl/4Rq/LHUsWJdSjah+07f7V/5LCy78DN8mj95ip9+w8h/JXBl34Fb5NH7zFUAF9XDq6U1HvIzsV4ol/c/BH6PpAGxxt+w0D0NCo7LuPRxKqHDIHetEx3xV0Vk+jPTM8d0o6IifgqhzmMtic32mwu/Ca39Kn1HunK2G8ah/vF+JF7rDURXCy3QqiuB66aUlhlgZqMqnSM/w2V3boQZKJzj86MfOgPINn2SfFU9kmDXNmbcMkNnA7WSDa08eo+kFfnplVJTyx1EJ0ZYXtkYd64Ow8R1gjgJV90GIxVcMcseqKvjEjL/5dQ1tyw8fYkHjjPCujTPeWDw20tN6GzeXQyQQyaQusi5GDVdxY7RqI4CNoXXUxywiIgCIiAIiIAonl/IJRTUBNm1c4dOdlqWnG7TXPHotb95SxVvlpW901sl9VNRU9EzzlZNpSkce5MCAjOcXHi+lhpxqdVyuqphwNvdjOQAtb/w1EaZlgsmUVWZqs32RxxsHES3Td7XnoXxmxUL5ZZ7HY9W5Upd/E93XSyaPdtLzqn65q5l10smT3bSc6p+uaoIrijsXy/ClyfgWFni7xTeef1ZVWHXqVpZ5O8U3nn9WVV0Au9o4XNHS4BTXr1zmbIljSL5+JeGUkmhPhjf6wj/lZW/FQXO6O7Yzw0rPZLL+6l+W01qvCh/XfAN/UonneHdFO7hgcOiT/qU93uyOPsz1b6n3p+LPGaR3dc3Nj1saxZ2HXrmc2j6yVfc1Du6pubHrY1hzpu7tZzaPrJVF8Evp+1G/28jqZnnWkqvNwe9Iozl+f4jV+WOpYpDmid2yq83D70ijeXnhCr8sdSxJdUjel+0rOX2LGy7P8Fb5NH7zFUlG3SkjbwyRjpeArYy6P8FHk0f5sVW4KzSqqdvDUQDpmal3vo12U8aab/d+CLuxua1bhzfGlqvZSvVdZ2YtHEAfGpoj0Pkb8FN8rJtHEMJ456gdMTW/qURzxR2qoHeNTkerK4/qUt3GLOfsz1b6n3xfiyBL6vK+3VE9dkxztuFOM1+JPkpauhB7bTFtdS8NwbuYOLSA/wDlKhTti6eb/Efk2LUrr2bK51O/jEos0evoH0KemWJHH2rTv1N/MtykrmulErO91DGTN+8NY6bqTxOuAVWlDU7jPJSH/wBNUTMZ5pzhJH7Hqw8Nl0mBdA8WbaIiAIiIAiIgCprLepvHOfrVONSMvwsgp2wtHrEq5VSeWQ7HDh/tMSxJ54+7mj8kBBXyac8z/GmktyaZA9lluArmUJvr4ST7V0brmz4s93o/VrSPd10smT3bSc6p+uauVddPJg93UnO6brmrWPSie6X4cuT8CxM8veKbzz+qKrPC26U8LeGeEdMrQrMzz94pvPv6oqusm49KspRw1VP1zVNb1hy9nPGi/ks3OHLarwvnl/xYB8VxM7zOzpXfYnb0OjPxW/nNmtVYbxTOd+NB+y1s77expTwPnb7Iz8FLZ0S+Rz9F6s9O+/e8zl5q/pU3Nz1saxZzz3Yzm8fWSL1muPdU3Nz1rFhzmnuxnN2dZIo/glxP2k+XkdLNM7tlT5EPvPUcy6P8QqvLHVMXfzUHtlT5EPvPXvHMgqyrrppAI44JHtIkc9pOjoNBIYNZOo6jZZ3XKpJGquhVr7JTeFj7Ehy5P8GHk0f5sVbZLtvXUg/qqfrWlT7ObiEcNFHRh15Huis2/ZCKL655SGjj18CguRjb4jSD+oYei5+Cxb1iNtn5jo5t9uX9Cx8vJrYhhHOHf3SwN+K5WeaLsqR3C2ob0GI/ErLnOn0a/Dj4jw7/AJiL9lkzzR9qpX8EsrfWYD+lST4qZU0nq2aZ96l4v7lWoiKkeqyFpzTmJ7JW/OikZIOVjg4fktxaOIjUVtHpK+pWYMsrKecMxrSb82pggmHH2tzb/wBgVi4BLdo5FUeUNSXVODSb78OpgePW4fFWlky/sQuofPyRIiIYCIiAIiIAqgzgUugcNHi19cPWq2vHsVvqvs6tB2inkG2OvaeTdGO/VZAUlRjRJbwOI6DZb91ixWDcq2pj8WolI8lzy5vscF6uudNcT22lnmtM93XVyWHd1Jzun65q5YC6mS57upOd0/XNWselFi3q5cn4Fi55u8U3n39UVAMj23xCkH9TEeh1/gp9nn7xTeff1RUGyCZpYlSD+aT0RvPwU1nWHL0UsaB8peZKs7Utqmi+y17vxWfstrO+ztEDuCoeOmM/6VzM8b7VVOOCncfxT+y7Odtl6KJ3BUs9sUqkl+sp0+r/AEz5+JGs1n0qbm561iw5z/pjObs6yRbGacXqpubHrY1hzqC1azm0fWSrT4RZz7RfLyN3NN3yp8iH3nqTNy6gZWvoZWmMte2Nk2kCxznNaQHCwLLl1r6xyKNZoheSq8iH3pFHMvPCNX5Y6li2UnGtNEM9PDUa2yEu7yRI86OTYie2tZpWmfoTAkutJoktcL7AQ0i2wWFtq4eb5mlidKP5jz0QvPwU+zgdlg4e7W7uN1/tEtufaelQbNm2+KU/Fux/Ak/dazilYsE2ltlLQzUv0pr6Hdzvy2rKb7MOl+Mf9K72eGO9FE7xapvtilH7KMZ5Xd2xjgpG+2WX9lK85fbMJbJwPpn+sQP1LZ/rK8PVWlfP6sp0L6vK+hUz1CPq0cQOoreXOxJ2o22lbR6SLUvFbZL8Yb23BW77cNpifTuh+CtXJf5oVbYxTH/E4ov90pKaDkLKdtx0yKzcmWdiF1D58SJERDAREQBERAFH8u6AzYfUBou9jRMzyonB+r1SPSpAvL2gixFwQQQd8HeQH53zk0W51sU7R2uspoZmnhcGhjh0NYfvLkRjUrHy3wDTwzULy4TUPjJ3zTPIseTQMR+6VWsbtSp3Rwz1Gy7d6vHcZbrp5Lnu6k53T9c1cq66mSx7upOd0/XNUMelHTuf4cuTLGz094pvPv6oqG5tW3xSm4jMeinkUyz1fR6bz7+qKiWaxt8Ui4o5z+GR8VPPrUcjTPGglyZ0M87u7IhwUgPTLL+ykuc4aWFMd/MpndLSP1LmZ2cl6yeZtVDEZYmwNjcI+ykaQ97iSzaR2Q1i+/sXWy5bpYE12+I6J390Y+K3a98rRnFx0+H0PzRFc0IvVz82PXRrDnaFq5nNY+tlWxmbF6yfmp66NYc8ItXs5rH1sq0+EWv9w+XkbuZwXkq/Nwe9IoznA8I1fljqWKVZlReSr83B70iiucTwlWeW3qWLEuqRvS/9fZy+xY+Xo/gg8mi95ihOapt8Tj4opz/Zb4qb5f8AgMeTR+9GofmgZfESfFppj/fGPitp9YitpnjRW834I9Z33XxADgpYh0vlPxUxyn7Zk+Hf0tG/odCT8VsY5m7jrq01VRK7ctzjYIY+xc7RvfSk3hr2DXxreyvoWMwqphjaGsjpXBjRezWxtuBr4A1b7jW832ld6mElRCPTFrJQoX1eV9BVE9cmerpgdB8qr6Wn2tfOwv8ANtOm8+q0rHM+wXfza4W6WWoqBt0BRwngknuJHjjbC2Q+kKamOZHM2pduUtd/D+TuRMM1U+oI1zvfKL7zHvJYPU0FZmAxWaORQqkha+pdoDsGu0G8Gi3sR+SsHDotFoV88cbaIiGAiIgCIiAL4QvqIDiV9I0T3eAYKyI007TsLwDoE8rS9nqqg8fwV9BVS0r7nc3dg4/XjOtj/SNvGCN5fo2tphIx0btQeNRG1rgbtcOMEA+hQPOFk07EaXd42930WkyVjRrkYNbmgb+qz28pG0qOyO8i9otR6Gzj0MqK66mSp7vpOd03XNXHjfcLqZNzNZW0r3uDWNqqdznONmtaJWkkneFlTXBnp5y3q3juLLz1/R6Xz7+qKjOaJl8SB8WnmPtYPipLnrPc9L59/VFcDMyy9fIeCkk9ssSnl1pyaXjQS+fiTnGs40FFWmkqI3hmhG8TM7OxdfU5m22raL8i95wJ2TYPPLGQ6N8cMrHC9nN3WNwOviVbZ1XXxSXijgH4YPxU7nGnk3yYcw+owH9K23m95FZ0QrVNseltZIrmX+mz81PXRrFnl8IR80j62VZcy/02fmx65ixZ5vCEfNI+tmUfwi6vz/y8jo5ku+Vnm6f3pVFM43hOs8tvUMUqzI99rPN0/vSqKZxj/E6zy29QxYl1aN6vz0+X2LJzgeAx5NH70aiuZlvd0p4KV/tmi/ZSnOB4DHk0XvxqN5lWd1VLuCBg6ZP+lSS6xFSp40VnP7GbOTltWxVUlHDJuMTGx3dGNGVxdG1xvJtG36tlJMnby5P2OsupKtlzrJIMrfgq6zlvvitTxGEdFPGrGzbHdMHaw8NUzpkef1LEG3No21Fca9JXKKxxTf8ABSrSvV1jZsHIPyXiabRCqYPSbySyYa2Y7BrJ1ADarhwHDP8ADMPFxaVjXMH2qyYAyu49zaGsv9h6hWbHJd9XUiqc3tcLhuWkLtdPYFpI3wwWeePQH1lOcUqBUTtiiuYKe7GG99N1+zkJ3yTv7+3fV6qG6jyO0dT6azC6EbeS1BsKnEbbABcvBaLQaF1lMcwIiIAiIgCIiAIiIDy9twuTXB0T/lLGlzmtDZ2NGuaEa9Jo33suSOEEjfC7CwzxX1jURsKAp3OVkQI74nRAOpZe2TNZrERdr3ZtvqG+vgJ4DqgDX3V+S1XyF7y5pdSS6RmiA0txcfnzRt32HWXM3tZG+q/y3zb7mDXYdaWleN0dFGdMxtOvTit86Pi2t4xsr2V54o7Gi1u76kyL1eUE81NFSSO044Hl8RdcvYC0t3O++3g4NmzUJjmVZ3XUHgpgOmVv+lVwyS66+TuU1Rh8u607mguAa9j26TJGg30XDb6QQVFF4kmzp3V+kplCvHE7GdB38VqOIQD8CP8AdWDhQ08nCP8A2+oHqskHwVS5SY2a2qkqiwRmXQuwO0g0tiaw2Nhq7G/pVuZIDTwAN4aarZ/fMFJDjJlLVxcKKk+xrwIjmW+mz82PXMWLPP4Qj5pH1syyZlPpk3Nf/tjWLPP4Qj5pH1syx8M3X575eR0cyHfazzdP70qiecbwnWecHUMUszH99rPN0/vSqJ5xvCdZ5xvUMWJdWjer87Pl9iys4PgMeTRe/GuHmRZ2ysdwR046XSn4Lt5wiP8AA28baO3H2TFAsh8tmYXHUncnSyzbiIxcNYNASXL3bfrjUB0LeTSmmytTCVmknGKy2/sa+cJ98Uqz/NaOiFg+C148qqhlF8gjOhE573yFp7OQOt2snebq1jfvwajzsVxN9TPJUSaIfK8vcGAhoJ1WAJOqwC0pJgFXbeW0dmFcVXGM17uP5SMj5LBZ8CwKbEJmxsFmnWXEEhrA6zpXDfaDqA+s4ho37fMBwKevlEcbLjUTfSDGtJ1PkcNYbwAdk7Y0b4t6mpocHh3KK0lZIASSG3BtYSyAamgC4awamjUPrOM1dXazla/X/DrPVaY8Pp20FMLSuZouNwXRRnWbuG2R5JcTx8AatrJvCLAEhaOC4S+R5kkJc5x0nOdrJJ2kqcUVKGAK0cEzxR6IsvaIhgIiIAiIgCIiAIiIAiIgNPEMPbK0gj4EHhB3iq7rDW4LI6WFpnoXOLpYdgYd97bd7dxjsTvgK0FgqKUPGxAVFimA4fjDXVWHvEdR86aENs8HfMsA1/fjvfxTtUArsPmpzaVthcgPaQ6NxG0NeNRPFtG+ArVynzXNc/5TRPdSVLTpNdGS1hdw2brYeMdBUWr8dqoLx4xROlBs35dTaLJXAbNM23KbkeAo5VplyjWTq4dKIaHrao8SmhJMMssWkLO3N7mBw4CAdfpXXdk9SVXZUVXA5x2QykUc/Juch3N58l7RxLlYlk/V0vfoJYx4z43NaeR/zD6HFQOto60NfVNYl9Tbybymnw6V0tPuek5m5kSNLmltwbWBFtYC+5T5TzYjM2eZsbXtjbFaIODSA5zr2cTr7I764YkO9r5NftC+GVatSxgsxnS5b6xkkeSmWM+GGV0DInmYMa7dQ8huiXEWDXDxj0Lm4xislXPJUS6O6SuDnhgLW6mhuoEneA31zd2Xh9Tbi5dSxiTWDbepjJz4ZZv1NbJKQZZHyEAAGR7nloAsALnUOJYHSgL3QYRWVPeKeaUb7mRuLBxmT5o9JUlwTNTVVBBlkaxu+2C1Q/kLwRE31yeJbKqTIZ7QprWE88iISVW8Nal+SmbGqrHB84dDHqOiRaZwOw6BHax9p4vwNcp1huS2GYVZzrOnG8wiapv5ywEX3Qw/aKzVOJ1FSNyjb8ng8SP5z77S9+03/wD26njUonIv19lvBcEZBV02Hs+TULGOlF7vb2UcbjqLrnXJJwuJPR2K8YTgj5HbpIS5zjdznay48JK38IybDbEhSmlowwbFKUDHQ0IYBqW6iIYCIiAIiIAiIgCIiAIiIAiIgCIiA8uYDtWhWYQx4IIBB1EEajyhdFEBW2M5raSQlzY9ycd+LsQeVnzfYuNDkhX0eqmq5mt8Vr5Ix6oJafVVwloKwyUbTvICpX0dQ490x08x33TUNFMT94NY72r2zJ6jd8+GgaeZVrPcnsrMlwZh3gtZ+TzTvBAQWPJfDBtFAOShrX+/OR7Fv0tJh0Otmlcf7tQ0cH95Zpj1lJ//AA23gC9sydaN4ICPvxWM20KQyuGx9ZK+e3GGuJA9BCTTV1RqdIWM2aEQ3NtuDVrPSpTFgrBvBbcdCwbyGSJUGSwG0KQ0eDtZvLpNYBsC9IYPDIwNi9o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77" name="AutoShape 100" descr="data:image/jpeg;base64,/9j/4AAQSkZJRgABAQAAAQABAAD/2wCEAAkGBhAQEBUPEBAPEBAPEhAWEA8QFg8PDw8QFRAVFBQUFxYXGyYeFxkjGRYUHy8gJScpLCwsFR4xNTArNSYrLCkBCQoKDgwOGg8PGi8kHyUsMCosNTUpLiksLCotNCksKiwsKSwpNSksLCwpKSksKSksLCwpKSksKSwsNS4pLCksLf/AABEIAOEA4QMBIgACEQEDEQH/xAAcAAEAAgMBAQEAAAAAAAAAAAAABgcDBAUBAgj/xABMEAABAwIBBgcLCAkEAgMAAAABAAIDBBEFBgcSITFRE0FhcXSRsyIjJDI0UnOBobLBFDVCcoOSsdEzQ1NiY4Kio8IVJWTwhKSU0uH/xAAbAQEAAgMBAQAAAAAAAAAAAAAAAwQBAgUGB//EADoRAAICAQEEBQoFAwUBAAAAAAABAgMRBAUSITFRcYGxwRMiJTIzQUNyodEjYWKR0hQ0QkVSgsLhBv/aAAwDAQACEQMRAD8AvFERAEREAREQBERAEREAREQBERAEREAREQBERAEREAREQBERAEREAREQBERAEREAREQBERAERa9diEUDDJNJHEwbXyOaxvWUBsIok/OA2W4oKSprbfrgBT0o+1ksOoLDw2Mz6+FpKRp+jTxSVkg/nfox3QEzRQs5K1bxeavxF2+0tPSM6omO/FasuSVOPHqHk/xMSqb+xoWAT5FXoyXg/Vzuv/DxOpB9rSklHPALtq8VYBsImpK2PqkAcUyZwWEir+lyrqmGwraKf9yrjlw6U8geLsJXehyvDQPldNPTA/rtVRSnl4WO4A+sAsmCRIsVNVMkaHxva9jtjmEOafWFlQBERAEREAREQBERAEREAREQBERAEREAXxNM1jS97mta0Euc4hrWgbSSdgWnjeOQ0cRmndZtwGtA0pJHnxWMaNbnHcow7Cpq7wnFCIKSPumUBdaJjRrD6l303fueKOPcgMs2VtRWEx4XG0x3IdiE4cKcHj4JnjTH2LWqMnqKltVYpU/KJeKWsLXWO6KAdw3mAcVH8ps7bWA0+GMaA0aPylzQGgDijZu5Tq5FW1XUyTPMs0j5ZHbXvJc727ByKGdqidbR7Ju1PHkizsWzxQM7mjpTKW6myznQYPqsGu33VE8Rzk4pPtqTC0/Rga2O382t3tUbDVs0VA+aVkDB3yRzWtae57omwvfYqzukz1VGw9NSt6zj1mKpq5pTeWWaU75Hvf8AiVr8ANw9isiizMVTtcs8EXI0PlI9jR7V02Zk4x41Y8/ViaPxcU8nY/cYeu2XVwUv2T+xUnADcFlhmkZ4kkjPqOc38CpPkTkaMSfKzhjDwLWkHQ4TS0nEa+6G5duuzMVbdcU8EvI7TicfxHtWqjNrKJ779nwsdVjSfU/f+eMEE/1afY5/CD98XPWLH2raw3KeppjeCaWA8bQdOF3O21vYV7jeTdVRODamF0elfRdqcx1tzhcHm2rlkLKslHmQW7G0uojv1Y4+9f8AnAn2BZx42uBqYTTucddZQ2Ebz/Fh1tdy8fIrWwjFmzxiSOSOZh2SxG7Tzt2tPIV+am3abtNjx7iNxGwjnXVyfxySml04JTSyG1ztppeR7TqHr1crVZhcnzPMazZF2n4rivqfpEOuvVFsmcsG1NoZ2fJ6q2pn6qbVtjdx79HaOUa1Jmv4jtU5xz7REQBERAEREAREQBERAEREAWhjmNxUcLp5idFtg1rdb5HnU1jBxuJ1ALcmmaxpe8hrWAlzjqDWgXJJ3WUJwyT5dN/qlR3FLAHmiY/U2OIXDqpw899jo7mi+2yA+ooxFfF8VcGyMB4GC+kyjadkcY+lMfpO36hYAqsMsMuZ8Sfo64qVp73A06juc/zj7BxJlzlg/EZ+5u2lhJEMey42aZG8+walH2tVS233I9TsjZPlMW2rqDWLI6Mi1wRcAi4IuDsI5FZ+QmbAECqr26tsdM7ZbaHS/wD169yiucfEIZsQe6B7XxtZGwOZ4l2NsQ3iIHJqUMoNR3mej02vqs1D09KykuL92egsfN5kjSMpIaowtfPKwPMkndlpOzRB1N9WtV3lXWupcZlnaGl0NQ2RodfRJ0WuF7cWtXBka3Rw+lGy9PD1mMFU7nOjtik/LwJ64GKa1YgsHB2Ta7tfarHnKkuzK4E1zdZbVdfVyMnczg2wuc1jGBoDuEYL31k6ieNczO5jNRDWRsinniaadpLY3vY0u4WQXs07bAdS1My/lsvRndrGvM9Hl0XRm9rIjk3VklhRVDa3k4xW7u8scORuZk/01T6OL33L3KvOLXUeIzRRvY+GNzNGKRjSLGJjiNIWdtJ4+NfOZL9NU+ji99yjOcr50qfrR9gxYy1UsEipru2rbGyKa3V/1LLzlPbNg5mLbX+TSNB1lpc9vwcR61R91dmXHzD9lRe/EqSutb/W7Cf/AOf4aea/U+5EgxXImrgp46vQ4SCWKOThI7ngg9odZ42jbt2cqj5C/S2ARWo4GEXAp4QQdd+9NCoHLCkbFX1MbGhjWzP0WtADWtJuABxDWlle6k0Y2btF62U6bVxXv/LJlyaynFMRDUsM1ISLtF+FgN9T4nbRY67dVuO8MGrdONl5RPFIAaerFu+NOxr7fTGzltxG4X5yUpyCy1NBJwE5LqKc98abngHH9a3dygbr7Rr3qtxwZzNq7KxmytF8xycR2hZVpREuaO6DiADHICCJWHWDcf8Adh41sQTXCtnlTKiIgCIiAIiIAiIgCItevrWQRPmkNmRMc953NaLn8EBFcsqk1UzMMYTwdmy15bqPA6QEUAPE6V9hzBRTOvlJwTG4XCQCQ11UWagBYaEQ3CwGrcGrt4FVcBTzYlU/pHg1U4O0Pe0ilg/kitq3yhU7VVr55X1EhvJK9znHlJvZQ2z3UdPZml/qLlnkjG1tlaOarIlsgGITgOaHH5PGbEaTSQZHDkIIA5L7lV6snJ/LDgaXD6CF3fJqgGdw2siNYe453fhzqtXjeyz2O042x0yro4ZeH1YbfcSDPDiMsVJGyN7mNmlLZNHUXsDCdG+6+3eqYurez2eTQend2ZVPkpf65psBJaNNdLP0XhDtCloW72Qt6qN5+CqbOyy2JvPnRwn+i3wVpzODG4c3ZeWNv/ozqs88TLYiD51PEf65B8FNd6hw9ivGtz0qXebGZby2Xozu1jXmeny6Loze1kXuZby2Xozu1jXmeny6Loze1kWnwjo59Mf8fA28yP6ap9HD771Gs5fzpU/Wj7BikuZH9NU+jh996jWcv50qeePsGLEvZI3pfpa35f4lj5c/MP2VF78SpEq7sufmH7Ki9+JUmBfVvS7muozsJ4on8z7kfpzDQGwxN3RxgepgVEZyYtHFKgb3RnrhYVd9TNoSUzPPc9v3ad7vgqbzsxWxN58+OE/0aP8Aipb/AFTj7BljVP8AOL70Q5eOF16iqHtJpTWGWfmlysL2/wCmyu75GC+je7jaNbojzbRyE+aFZAmGqQag8kOHG141EHqPUvzXTVckEjJ4joyQva9h3OBv1cR5Cv0JhOLR1UMU7NUdcwED9nUNGtvP3JHOzlV2qeVg+f7U0nkLd5cn3neY64X0tKgnuLHaNR51uqY5IREQBERAEREAUUy9fwjYKG9m1kw4Y7LUsI4aY81mtH8ylarrLKu8JqpL6qWjhp2cklZLeQjl4NoQEbzjY8TSRQN1OrJHTyjcwW4NvMBoD+RQBo1Lo5UVplqeSKONoG4kaZ9rvYueqNrzI9rsSlQr3uniF08l/LqbpNP2rVzF1Ml/LqbpNP2rVGuZ3dRL8KXU+4svPZ5NB6d3ZOVQAcSt/PZ5NT+nd2TlUlO272je5o63AKS71zk7FljRLrZfeUj9CXDm/wDMaLf+NK34qA56GeGxHfTD2Sv/ADU1y6m0anDRvrm+7b4qIZ6m9/p3b4ZB1SD81Nb6rOJsp7t9L6VLxNfMwfDZejO7WNeZ5j4dF0ZvayL5zOu8Nl6O7tY15nhN62Po7e1kUfwjo59LZ/T4G/mTPfqn0cPvuUazlfOlTzs7BikWZc9+qfRxe+5RzOR851POzsWLD9kjel+lLPl/iWRlx8w/ZUXvxKmKZt3sG97B1uAVzZb/ADD9lRe9EqfwdmlUwt3zQjrlas3esjGx5Y01j/U+5F+4/Po1dAPOqJx/6kqrTPNFavY7zqZnskkCneWU2jW4Zy1Ug649H/JQ/PZFaop3edC8fdkB/wAlJb6rOXsnzdRU+mMu+RXC8XqKme1yfLgrEzV4k6SnqaAHvkVqml5HtI0gOTSDPvlV4u5m/wAS+T4pTv8AoyP4J+7RlGgP6i0+pS1PEjh7Yp8pU32l3UGINkLZW+JOxjwN1xrHqN13GnUq/wAKq+CqZaM6vk88vBj+FIRKwerSKndK+7VfPDGZERAEREAREQBU9lxUd6mPHU4s5t97IKdsQH3iVcKpXLMdxRD9piGIOP8A8sD8FhggdZJpTyu3yPtzBxA9gC8WCI3JO8n8VnXPnzPoGh82pILqZL+XU3SaftWrlrp5L+XU3SaftWrC5lm+X4UuplmZ7fJqf07uycqqwpl6iIb5oR1yNCtXPb5NT+nd2TlWWTcelW0w31EHatUtvrnJ2XLGh/ctbOTNo1WG9Mv1PiHxXFz1s7qldyTj2xlb2dibRqMP5JnO6pIVgz1M73TndJMOtjT8FLPlLsOZofNs0z+bxOJmh8sl6Oe1jXmd0+GR9Hb2siZoz4ZL0c9rGvnO0fDI+jt7WRR/CL+fSnZ4G9mbPfan0cXvuUdzjH/cqjnZ2LF38zp77Ueji99yy5S5v6ysxCWRjWMhkcy0r3N8URtaTojuibg6rJhutJGqvhVtGydjwt3+JI8tj/sX2VF70SqjJlmlW0w31NP2rVZ2dCvjp8OZRh15JOBa1v0uDisS8jd3LRzlVvkW2+I0o/5ER6nX+CW+ukbbMzHR2S6XJ/QtHOLPo1uF8lUT6uEhHxXJz4ReSu6Q3sysudqo0augPmPc7+9D+Sy57Yr09O/zZnD70ZP+KknxUuwo6LzZ6aXzd7+5UKIipnscnqxmUsc2QbY3NcOdpDh+C+1inGpbLmVdWs1stbH6oMxuKRvi1lPA8cvcvaPwarIwyS7QqcxipLpcGl43UsLT6n2VuYK7uQuij5w+DOqiIsmAiIgCIiAKo84NJoGgHm11Z/VUB49itxQDOrQ94gkH6utYebhGuH42WGCkGNs5wO0OcD6nELNdZscp+CrKiPZaaQjmc4uHsIWC6oTXE91o55qR6upksPDqbpNP2rVywurkt5dTdJp+1atVzLVvs5Z6GWXnt8mp/Tu7JyrnI1t8RpR/yIfY8H4Kxs9vk1P6d3ZOVf5AsvidKP4t+pjj8FNZ7Q5OgljZ76peJMc8ktqij5BIf7kf5LczzMvSwu3VB9sTvyXKz1P8Jpxuhef7g/JdzO62+HRu3TxHrikW8v8AMo0+b/Sv5u8imaMeGS9HPaxrzO35ZH0dvayL7zPjwyXo7u1jXmd8eGx9Hb2si0+EW8+k+zwNnM7+mqPRxe+5S85e08dc6gma6MhzGsmJBjc5zWuAPG3xrX1jmUSzMjv1T6OL33KO5xvnOo52dixbKTjBNEFmmhqddZCf+368CSZ28mBG5tewuIldoTNcS7RfYlhF9gIBFtgIFtqjOb+PSxOlH8W/VG4/BWVl73eB6btbtCjdc7dIujufaetV7myZfFafkMp6oHrE0vKIn0l0paCal/ipL6Eiz0y2qab92N7v7jfyXfzxN0sOY8cVREfU5jx8VGM9r/C4hupieuV/5KVZxBwmCB+3VSP63MH+S2fOZWh5sdK/zf1aKTREVQ9amFjn2LIsNSdS2XMh1TxWybVzSX4MzjFNE71GUn/FW/gfihVdV0p/1Kkht5HR0zCNzmwF59sgVqYK3uQuij5u3lnVREWTAREQBERAFwMuaAzUEwAu5jRIz60ThIPdPWu+vl7AQQRcEEEbwUB+e85dDoVkdQ3xKynhkad7g0Md7A0+tRxqtLLjANPDNQvLhMz2HeaZxFj90xH+UqrQVTtWGer2TbvV46D6XTyW8upuk0/atXKuupkt5dTdJp+1aolzOtc/w5dTLNz2+TU/p3dk5QbNoy+K0/I6U9UD1OM93k1P6d3ZOUOzUtvisX7rJz/acPipp+0RxdI8bPl1S8TqZ7XeFxDdTfjK/wDJSbOaNLB2u/epHdYt8Vys72S9XNM2qhidLEyEMfwfdPaQ97iSwayLOGsXXYy2bpYADuhona9vjRfmt2uMirGcXDTYfJ+KIjmaF62Xozu1jXmeQWrY+jN7WRfeZYeGy9Gd2sa8z0Dw6Loze1kWnwi3n0l2eBtZlBeap9FD77lG85XznU87OwYpNmQHfqn0UPvvUZzmfOlTzx9gxYfs0b1P0hP5f4lkZcD/AGH7Ki96JQLNQ2+KRcjJz/aI+Kn2XPzB9lRe/EoPmgZfEwfNgmPtYPit5+uitpXjRW9b7kbOed169g3UzPbLKphlAeEycvt8DpXfd4In8Fnyizcsr675TPK4QtjjYIo9T3FpcTdx2DuuIX5QullThzI8KqII26McdLIGN1nRaxmoa9fEtt15kys9TW4UQjzi1k/PKIipns0wtjBcP+U1kFP+1mjafq6QLj90FazipTm0w10k8tQNsbOBhO6eouwEfVj4R3qUlSzI5W1r9ylrp4EroYuGrZarilc8s+oX2Z/QxvWrGwyOzQorQUreGIYO4YQ1v1WjRH4KZUzLNV88QZkREAREQBERAEREBxq+jaJ+7AMNZGYZmnYXgHQJ52l7fuqgMosEfRVUlK+/e3dw4/TjOtjvWPaCv0jWUwkYWG40tjhta4a2uHKDY+pQHOHk0a+l+URt8MotJsrG7ZGDW5o3+e3kJHGorI7yL+h1HkbOPJlNrqZLeXUvSaftWrlArpZNyNZW07nENa2ogLnE2DQJWkkniCqLmernPereOhln57vJqf07uycopmgZfEwfNgmPuj4qV57vJqf07uyco5mYZfEHnzaaT2yRhTy9ocaiWNny7SwMbzi09FWfJKhj2tMbHCdvdgFxdqc0awNW0X27F7l/OybB55IyHsfFG9jhsc3hGOBHqVZ523XxR/JFAP6Sfip7bTyb/wDA91n/AOLfebckVZaeFUabY821kiOZTy6Xozu1jXmevy6Loze2kXuZPy6Xozu2jXmevy6Loze2kUXwi/n0j2eBt5j/ANNU+jh996jOc350qeePsGKTZjv01T6OH33qM5zfnSp54+wYj9mjer+/n8v2LIy5+YPsqL34lEMy7L4g8+bTSe2WNS/Ln5g+yovfiUWzJN8MnO6nA65W/kt5e0RUpeNFb1vwN7OZl5WQVTqOB4hY1kZc9g784vbpEaR8UbNljyqRZJPM2AjSJc50FW0lxLiTpSi5J1lVvnTffFZuQQD+yz81Y2al2nhIZufUN63k/wCSRbc2hqao16OuUVh5Tf7Mo5p1L1eWtq3aupfL3WVU9TvpLJ8Tv4ldOSGD/IKIaQtI0EuHGauZouPs49FvOXqBZtcmHVdSJ3NvFTuaWh3iyTbWNO8Dx3cjQPpBWjWvEkjYWEmOG40vPkJu953km/tVyqGFk8btPVeWswuSNrAKTjUlaFp4dTaLQt1THKCIiAIiIAiIgCIiA8IXMr2mJ/ylgJIAE7G6zJENjgONzbk8oJG5dRfEjLoCms5WQ4jJxGjAdTS91K1msROdr4QW+gfYTuOqvQV+hKib5E92k3So5dIyxW0hAT40jW8cZv3TeK9xqJVdZcZt+CBrcP77SvGk6JndmJp16TLeNH7RzbK9lfvR2tDrt3zJkWrMpJ5qWOkldpsgfpROdcvaNAt0L8bderds2bJfmTb4ZMd1Pbrlb+SroOXXyaynnw+XhoC27gA9jxpNkbe9jxjnBUUXiSbOpdWrKZQr952M6rv91m5Gwdi0/FWHgY08nbbb0VQPWGyD4Ko8p8c+W1T6rQ4PhRHdl9LRLY2sOuw1ar+tW9kQNPAWt/g1bf65QpIPMmUNZFw09SfNNdxDcyfl0vRj2sa+c9nl0XRm9tIvcyXlsvRT2sa8z2eXRdGb20ix8Mk/1Ds8DbzHfpqn0cPvvUZzmfOlT9ZnYMUmzG/pqn0cPvvUYzm/OlT9ZnYMWH7NElX9/P5fsWVl18wfZUXvxKOZj2d/qXbooR1vd+SkeXR/2AeiovfiVf5BZaRYY2oe6N8skwhEbGkNb3OmSXOOwd0NgK3k0ppsq0QlPR2Rgsty+xgzlvvitTyOjHVBGtWlywqIqE0ER4Nj5HulkBOm9rg0aA81uo34zfr5+NYs+rqJKmQNa+Z2kWtvojUAAL8gC0HPsoG+LaO1CuKqhGxckv3R9F1luYHgctZM2KMeMTrN9ENB7p7rfQb7TZo1nUwPBJayURxsLthI1taG3tpPd9BnLtOxoJVzYPhEWFw6ItJVSBtzYC5A1Ej6LG69Fn4kkiWuv3s5W0No/DrM0NIzD6dtJBqkLbX1aTGuN3Pdb6bzrO7UNjQuhgmHWAJC1cMw9z3GR5LnONyTtJUnghDQrR50yNbZeoiAIiIAiIgCIiAIiIAiIgNeso2yNLXC4PqIO8HiKr2uNZg0hliaaigcbyQjVwZJ1ub+zPN3J5FZSxywhwsRe6AqLFsnKDFWuqsOeI5tssIbYg/xIhraf32XB3car6uw6WA6MrLX8VwIdG/6rhqP4q28pc1jXSfKsPkdR1LTcFhc2Mn+XWz1auRRTEcbqISYsZonG+r5dTaDXSbi8WMU3M4AqKVaZeo1s6uHNEHutugxiogvwM0sV9oY5zWnnGwrtuyZp6nuqGpglJ2QuIpajm4KU6Lv5X25FxsSwKppjaaGSPlkY+MHmJGifUSoXW0daGvqsWJfU2smMqJsOlM0Ajc5zNBwkDnN0dIO4iCDcBfWVmVUuIytmlZGxzIwy0elokBznX7onX3RXE/7q1/gvC5a+djBZjKlz8oufSSDJHLKXDXSPijjkMzWNPCadm6JJ1aJG9c7HMYfWVElTKGB8pBcGAhgs0NFrknYBxrnFy+XSWWOLWDfepjN2e9m7V4lNNbhZZJNEAND3OcGgCwABNhq3LWLllocNqKg2ghmm9Gx7wOcgWHrKk2D5rqucjhHMiHG1lqiUc+gdBp+s8LZVyZBPaFNaxH6EQdMpbkrm3qqxzXSh0MRsbuHfXt3tYdg/edYbg5WBg+QtBh9nvs6UbC7RmqL8mrQi9Qv+8uvJWyyjg4m8DEdoFy9/K520/8AdZU0akjj6jaFlvBcEYqOnp8Pj4ClY10v0neM1rrWLnOOuR/KdnINSzYfhbnu03kuc43JOskrbw7BANZC7kMAaFMc4+aamDQs6IgCIiAIiIAiIgCIiAIiIAiIgCIiA8IWrVYeyQFrmhwO0EAgjlB2rbRAV/jOaiilu5kZgceOE6Lb/UN2+wLkRZGYjS6qatk0PMLnsb906TD1K1iF8OhBQFTvwaocfCKeklPG59LTPcf5oixyyMyRpXeNT0LT6PEY/Y2ays59A08Swuwlu5YwCv48h6DjZQj7PEJPY6ddCkyeoIjdojuP2FJTsP3pWuPtUt/0du5fTcJbuTAOFwsVgBA+W2z5Q9z2jmZraPUAsxkqZBo6XBs4mRjQAG7eu6zD2jiWdsAHEsg4FJgIGsrsU9A1vEtoBeoDwNsvU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78" name="AutoShape 102" descr="data:image/jpeg;base64,/9j/4AAQSkZJRgABAQAAAQABAAD/2wCEAAkGBhAQEBUPEBAPEBAPEhAWEA8QFg8PDw8QFRAVFBQUFxYXGyYeFxkjGRYUHy8gJScpLCwsFR4xNTArNSYrLCkBCQoKDgwOGg8PGi8kHyUsMCosNTUpLiksLCotNCksKiwsKSwpNSksLCwpKSksKSksLCwpKSksKSwsNS4pLCksLf/AABEIAOEA4QMBIgACEQEDEQH/xAAcAAEAAgMBAQEAAAAAAAAAAAAABgcDBAUBAgj/xABMEAABAwIBBgcLCAkEAgMAAAABAAIDBBEFBgcSITFRE0FhcXSRsyIjJDI0UnOBobLBFDVCcoOSsdEzQ1NiY4Kio8IVJWTwhKSU0uH/xAAbAQEAAgMBAQAAAAAAAAAAAAAAAwQBAgUGB//EADoRAAICAQEEBQoFAwUBAAAAAAABAgMRBAUSITFRcYGxwRMiJTIzQUNyodEjYWKR0hQ0QkVSgsLhBv/aAAwDAQACEQMRAD8AvFERAEREAREQBERAEREAREQBERAEREAREQBERAEREAREQBERAEREAREQBERAEREAREQBERAERa9diEUDDJNJHEwbXyOaxvWUBsIok/OA2W4oKSprbfrgBT0o+1ksOoLDw2Mz6+FpKRp+jTxSVkg/nfox3QEzRQs5K1bxeavxF2+0tPSM6omO/FasuSVOPHqHk/xMSqb+xoWAT5FXoyXg/Vzuv/DxOpB9rSklHPALtq8VYBsImpK2PqkAcUyZwWEir+lyrqmGwraKf9yrjlw6U8geLsJXehyvDQPldNPTA/rtVRSnl4WO4A+sAsmCRIsVNVMkaHxva9jtjmEOafWFlQBERAEREAREQBERAEREAREQBERAEREAXxNM1jS97mta0Euc4hrWgbSSdgWnjeOQ0cRmndZtwGtA0pJHnxWMaNbnHcow7Cpq7wnFCIKSPumUBdaJjRrD6l303fueKOPcgMs2VtRWEx4XG0x3IdiE4cKcHj4JnjTH2LWqMnqKltVYpU/KJeKWsLXWO6KAdw3mAcVH8ps7bWA0+GMaA0aPylzQGgDijZu5Tq5FW1XUyTPMs0j5ZHbXvJc727ByKGdqidbR7Ju1PHkizsWzxQM7mjpTKW6myznQYPqsGu33VE8Rzk4pPtqTC0/Rga2O382t3tUbDVs0VA+aVkDB3yRzWtae57omwvfYqzukz1VGw9NSt6zj1mKpq5pTeWWaU75Hvf8AiVr8ANw9isiizMVTtcs8EXI0PlI9jR7V02Zk4x41Y8/ViaPxcU8nY/cYeu2XVwUv2T+xUnADcFlhmkZ4kkjPqOc38CpPkTkaMSfKzhjDwLWkHQ4TS0nEa+6G5duuzMVbdcU8EvI7TicfxHtWqjNrKJ779nwsdVjSfU/f+eMEE/1afY5/CD98XPWLH2raw3KeppjeCaWA8bQdOF3O21vYV7jeTdVRODamF0elfRdqcx1tzhcHm2rlkLKslHmQW7G0uojv1Y4+9f8AnAn2BZx42uBqYTTucddZQ2Ebz/Fh1tdy8fIrWwjFmzxiSOSOZh2SxG7Tzt2tPIV+am3abtNjx7iNxGwjnXVyfxySml04JTSyG1ztppeR7TqHr1crVZhcnzPMazZF2n4rivqfpEOuvVFsmcsG1NoZ2fJ6q2pn6qbVtjdx79HaOUa1Jmv4jtU5xz7REQBERAEREAREQBERAEREAWhjmNxUcLp5idFtg1rdb5HnU1jBxuJ1ALcmmaxpe8hrWAlzjqDWgXJJ3WUJwyT5dN/qlR3FLAHmiY/U2OIXDqpw899jo7mi+2yA+ooxFfF8VcGyMB4GC+kyjadkcY+lMfpO36hYAqsMsMuZ8Sfo64qVp73A06juc/zj7BxJlzlg/EZ+5u2lhJEMey42aZG8+walH2tVS233I9TsjZPlMW2rqDWLI6Mi1wRcAi4IuDsI5FZ+QmbAECqr26tsdM7ZbaHS/wD169yiucfEIZsQe6B7XxtZGwOZ4l2NsQ3iIHJqUMoNR3mej02vqs1D09KykuL92egsfN5kjSMpIaowtfPKwPMkndlpOzRB1N9WtV3lXWupcZlnaGl0NQ2RodfRJ0WuF7cWtXBka3Rw+lGy9PD1mMFU7nOjtik/LwJ64GKa1YgsHB2Ta7tfarHnKkuzK4E1zdZbVdfVyMnczg2wuc1jGBoDuEYL31k6ieNczO5jNRDWRsinniaadpLY3vY0u4WQXs07bAdS1My/lsvRndrGvM9Hl0XRm9rIjk3VklhRVDa3k4xW7u8scORuZk/01T6OL33L3KvOLXUeIzRRvY+GNzNGKRjSLGJjiNIWdtJ4+NfOZL9NU+ji99yjOcr50qfrR9gxYy1UsEipru2rbGyKa3V/1LLzlPbNg5mLbX+TSNB1lpc9vwcR61R91dmXHzD9lRe/EqSutb/W7Cf/AOf4aea/U+5EgxXImrgp46vQ4SCWKOThI7ngg9odZ42jbt2cqj5C/S2ARWo4GEXAp4QQdd+9NCoHLCkbFX1MbGhjWzP0WtADWtJuABxDWlle6k0Y2btF62U6bVxXv/LJlyaynFMRDUsM1ISLtF+FgN9T4nbRY67dVuO8MGrdONl5RPFIAaerFu+NOxr7fTGzltxG4X5yUpyCy1NBJwE5LqKc98abngHH9a3dygbr7Rr3qtxwZzNq7KxmytF8xycR2hZVpREuaO6DiADHICCJWHWDcf8Adh41sQTXCtnlTKiIgCIiAIiIAiIgCItevrWQRPmkNmRMc953NaLn8EBFcsqk1UzMMYTwdmy15bqPA6QEUAPE6V9hzBRTOvlJwTG4XCQCQ11UWagBYaEQ3CwGrcGrt4FVcBTzYlU/pHg1U4O0Pe0ilg/kitq3yhU7VVr55X1EhvJK9znHlJvZQ2z3UdPZml/qLlnkjG1tlaOarIlsgGITgOaHH5PGbEaTSQZHDkIIA5L7lV6snJ/LDgaXD6CF3fJqgGdw2siNYe453fhzqtXjeyz2O042x0yro4ZeH1YbfcSDPDiMsVJGyN7mNmlLZNHUXsDCdG+6+3eqYurez2eTQend2ZVPkpf65psBJaNNdLP0XhDtCloW72Qt6qN5+CqbOyy2JvPnRwn+i3wVpzODG4c3ZeWNv/ozqs88TLYiD51PEf65B8FNd6hw9ivGtz0qXebGZby2Xozu1jXmeny6Loze1kXuZby2Xozu1jXmeny6Loze1kWnwjo59Mf8fA28yP6ap9HD771Gs5fzpU/Wj7BikuZH9NU+jh996jWcv50qeePsGLEvZI3pfpa35f4lj5c/MP2VF78SpEq7sufmH7Ki9+JUmBfVvS7muozsJ4on8z7kfpzDQGwxN3RxgepgVEZyYtHFKgb3RnrhYVd9TNoSUzPPc9v3ad7vgqbzsxWxN58+OE/0aP8Aipb/AFTj7BljVP8AOL70Q5eOF16iqHtJpTWGWfmlysL2/wCmyu75GC+je7jaNbojzbRyE+aFZAmGqQag8kOHG141EHqPUvzXTVckEjJ4joyQva9h3OBv1cR5Cv0JhOLR1UMU7NUdcwED9nUNGtvP3JHOzlV2qeVg+f7U0nkLd5cn3neY64X0tKgnuLHaNR51uqY5IREQBERAEREAUUy9fwjYKG9m1kw4Y7LUsI4aY81mtH8ylarrLKu8JqpL6qWjhp2cklZLeQjl4NoQEbzjY8TSRQN1OrJHTyjcwW4NvMBoD+RQBo1Lo5UVplqeSKONoG4kaZ9rvYueqNrzI9rsSlQr3uniF08l/LqbpNP2rVzF1Ml/LqbpNP2rVGuZ3dRL8KXU+4svPZ5NB6d3ZOVQAcSt/PZ5NT+nd2TlUlO272je5o63AKS71zk7FljRLrZfeUj9CXDm/wDMaLf+NK34qA56GeGxHfTD2Sv/ADU1y6m0anDRvrm+7b4qIZ6m9/p3b4ZB1SD81Nb6rOJsp7t9L6VLxNfMwfDZejO7WNeZ5j4dF0ZvayL5zOu8Nl6O7tY15nhN62Po7e1kUfwjo59LZ/T4G/mTPfqn0cPvuUazlfOlTzs7BikWZc9+qfRxe+5RzOR851POzsWLD9kjel+lLPl/iWRlx8w/ZUXvxKmKZt3sG97B1uAVzZb/ADD9lRe9EqfwdmlUwt3zQjrlas3esjGx5Y01j/U+5F+4/Po1dAPOqJx/6kqrTPNFavY7zqZnskkCneWU2jW4Zy1Ug649H/JQ/PZFaop3edC8fdkB/wAlJb6rOXsnzdRU+mMu+RXC8XqKme1yfLgrEzV4k6SnqaAHvkVqml5HtI0gOTSDPvlV4u5m/wAS+T4pTv8AoyP4J+7RlGgP6i0+pS1PEjh7Yp8pU32l3UGINkLZW+JOxjwN1xrHqN13GnUq/wAKq+CqZaM6vk88vBj+FIRKwerSKndK+7VfPDGZERAEREAREQBU9lxUd6mPHU4s5t97IKdsQH3iVcKpXLMdxRD9piGIOP8A8sD8FhggdZJpTyu3yPtzBxA9gC8WCI3JO8n8VnXPnzPoGh82pILqZL+XU3SaftWrlrp5L+XU3SaftWrC5lm+X4UuplmZ7fJqf07uycqqwpl6iIb5oR1yNCtXPb5NT+nd2TlWWTcelW0w31EHatUtvrnJ2XLGh/ctbOTNo1WG9Mv1PiHxXFz1s7qldyTj2xlb2dibRqMP5JnO6pIVgz1M73TndJMOtjT8FLPlLsOZofNs0z+bxOJmh8sl6Oe1jXmd0+GR9Hb2siZoz4ZL0c9rGvnO0fDI+jt7WRR/CL+fSnZ4G9mbPfan0cXvuUdzjH/cqjnZ2LF38zp77Ueji99yy5S5v6ysxCWRjWMhkcy0r3N8URtaTojuibg6rJhutJGqvhVtGydjwt3+JI8tj/sX2VF70SqjJlmlW0w31NP2rVZ2dCvjp8OZRh15JOBa1v0uDisS8jd3LRzlVvkW2+I0o/5ER6nX+CW+ukbbMzHR2S6XJ/QtHOLPo1uF8lUT6uEhHxXJz4ReSu6Q3sysudqo0augPmPc7+9D+Sy57Yr09O/zZnD70ZP+KknxUuwo6LzZ6aXzd7+5UKIipnscnqxmUsc2QbY3NcOdpDh+C+1inGpbLmVdWs1stbH6oMxuKRvi1lPA8cvcvaPwarIwyS7QqcxipLpcGl43UsLT6n2VuYK7uQuij5w+DOqiIsmAiIgCIiAKo84NJoGgHm11Z/VUB49itxQDOrQ94gkH6utYebhGuH42WGCkGNs5wO0OcD6nELNdZscp+CrKiPZaaQjmc4uHsIWC6oTXE91o55qR6upksPDqbpNP2rVywurkt5dTdJp+1atVzLVvs5Z6GWXnt8mp/Tu7JyrnI1t8RpR/yIfY8H4Kxs9vk1P6d3ZOVf5AsvidKP4t+pjj8FNZ7Q5OgljZ76peJMc8ktqij5BIf7kf5LczzMvSwu3VB9sTvyXKz1P8Jpxuhef7g/JdzO62+HRu3TxHrikW8v8AMo0+b/Sv5u8imaMeGS9HPaxrzO35ZH0dvayL7zPjwyXo7u1jXmd8eGx9Hb2si0+EW8+k+zwNnM7+mqPRxe+5S85e08dc6gma6MhzGsmJBjc5zWuAPG3xrX1jmUSzMjv1T6OL33KO5xvnOo52dixbKTjBNEFmmhqddZCf+368CSZ28mBG5tewuIldoTNcS7RfYlhF9gIBFtgIFtqjOb+PSxOlH8W/VG4/BWVl73eB6btbtCjdc7dIujufaetV7myZfFafkMp6oHrE0vKIn0l0paCal/ipL6Eiz0y2qab92N7v7jfyXfzxN0sOY8cVREfU5jx8VGM9r/C4hupieuV/5KVZxBwmCB+3VSP63MH+S2fOZWh5sdK/zf1aKTREVQ9amFjn2LIsNSdS2XMh1TxWybVzSX4MzjFNE71GUn/FW/gfihVdV0p/1Kkht5HR0zCNzmwF59sgVqYK3uQuij5u3lnVREWTAREQBERAFwMuaAzUEwAu5jRIz60ThIPdPWu+vl7AQQRcEEEbwUB+e85dDoVkdQ3xKynhkad7g0Md7A0+tRxqtLLjANPDNQvLhMz2HeaZxFj90xH+UqrQVTtWGer2TbvV46D6XTyW8upuk0/atXKuupkt5dTdJp+1aolzOtc/w5dTLNz2+TU/p3dk5QbNoy+K0/I6U9UD1OM93k1P6d3ZOUOzUtvisX7rJz/acPipp+0RxdI8bPl1S8TqZ7XeFxDdTfjK/wDJSbOaNLB2u/epHdYt8Vys72S9XNM2qhidLEyEMfwfdPaQ97iSwayLOGsXXYy2bpYADuhona9vjRfmt2uMirGcXDTYfJ+KIjmaF62Xozu1jXmeQWrY+jN7WRfeZYeGy9Gd2sa8z0Dw6Loze1kWnwi3n0l2eBtZlBeap9FD77lG85XznU87OwYpNmQHfqn0UPvvUZzmfOlTzx9gxYfs0b1P0hP5f4lkZcD/AGH7Ki96JQLNQ2+KRcjJz/aI+Kn2XPzB9lRe/EoPmgZfEwfNgmPtYPit5+uitpXjRW9b7kbOed169g3UzPbLKphlAeEycvt8DpXfd4In8Fnyizcsr675TPK4QtjjYIo9T3FpcTdx2DuuIX5QullThzI8KqII26McdLIGN1nRaxmoa9fEtt15kys9TW4UQjzi1k/PKIipns0wtjBcP+U1kFP+1mjafq6QLj90FazipTm0w10k8tQNsbOBhO6eouwEfVj4R3qUlSzI5W1r9ylrp4EroYuGrZarilc8s+oX2Z/QxvWrGwyOzQorQUreGIYO4YQ1v1WjRH4KZUzLNV88QZkREAREQBERAEREBxq+jaJ+7AMNZGYZmnYXgHQJ52l7fuqgMosEfRVUlK+/e3dw4/TjOtjvWPaCv0jWUwkYWG40tjhta4a2uHKDY+pQHOHk0a+l+URt8MotJsrG7ZGDW5o3+e3kJHGorI7yL+h1HkbOPJlNrqZLeXUvSaftWrlArpZNyNZW07nENa2ogLnE2DQJWkkniCqLmernPereOhln57vJqf07uycopmgZfEwfNgmPuj4qV57vJqf07uyco5mYZfEHnzaaT2yRhTy9ocaiWNny7SwMbzi09FWfJKhj2tMbHCdvdgFxdqc0awNW0X27F7l/OybB55IyHsfFG9jhsc3hGOBHqVZ523XxR/JFAP6Sfip7bTyb/wDA91n/AOLfebckVZaeFUabY821kiOZTy6Xozu1jXmevy6Loze2kXuZPy6Xozu2jXmevy6Loze2kUXwi/n0j2eBt5j/ANNU+jh996jOc350qeePsGKTZjv01T6OH33qM5zfnSp54+wYj9mjer+/n8v2LIy5+YPsqL34lEMy7L4g8+bTSe2WNS/Ln5g+yovfiUWzJN8MnO6nA65W/kt5e0RUpeNFb1vwN7OZl5WQVTqOB4hY1kZc9g784vbpEaR8UbNljyqRZJPM2AjSJc50FW0lxLiTpSi5J1lVvnTffFZuQQD+yz81Y2al2nhIZufUN63k/wCSRbc2hqao16OuUVh5Tf7Mo5p1L1eWtq3aupfL3WVU9TvpLJ8Tv4ldOSGD/IKIaQtI0EuHGauZouPs49FvOXqBZtcmHVdSJ3NvFTuaWh3iyTbWNO8Dx3cjQPpBWjWvEkjYWEmOG40vPkJu953km/tVyqGFk8btPVeWswuSNrAKTjUlaFp4dTaLQt1THKCIiAIiIAiIgCIiA8IXMr2mJ/ylgJIAE7G6zJENjgONzbk8oJG5dRfEjLoCms5WQ4jJxGjAdTS91K1msROdr4QW+gfYTuOqvQV+hKib5E92k3So5dIyxW0hAT40jW8cZv3TeK9xqJVdZcZt+CBrcP77SvGk6JndmJp16TLeNH7RzbK9lfvR2tDrt3zJkWrMpJ5qWOkldpsgfpROdcvaNAt0L8bderds2bJfmTb4ZMd1Pbrlb+SroOXXyaynnw+XhoC27gA9jxpNkbe9jxjnBUUXiSbOpdWrKZQr952M6rv91m5Gwdi0/FWHgY08nbbb0VQPWGyD4Ko8p8c+W1T6rQ4PhRHdl9LRLY2sOuw1ar+tW9kQNPAWt/g1bf65QpIPMmUNZFw09SfNNdxDcyfl0vRj2sa+c9nl0XRm9tIvcyXlsvRT2sa8z2eXRdGb20ix8Mk/1Ds8DbzHfpqn0cPvvUZzmfOlT9ZnYMUmzG/pqn0cPvvUYzm/OlT9ZnYMWH7NElX9/P5fsWVl18wfZUXvxKOZj2d/qXbooR1vd+SkeXR/2AeiovfiVf5BZaRYY2oe6N8skwhEbGkNb3OmSXOOwd0NgK3k0ppsq0QlPR2Rgsty+xgzlvvitTyOjHVBGtWlywqIqE0ER4Nj5HulkBOm9rg0aA81uo34zfr5+NYs+rqJKmQNa+Z2kWtvojUAAL8gC0HPsoG+LaO1CuKqhGxckv3R9F1luYHgctZM2KMeMTrN9ENB7p7rfQb7TZo1nUwPBJayURxsLthI1taG3tpPd9BnLtOxoJVzYPhEWFw6ItJVSBtzYC5A1Ej6LG69Fn4kkiWuv3s5W0No/DrM0NIzD6dtJBqkLbX1aTGuN3Pdb6bzrO7UNjQuhgmHWAJC1cMw9z3GR5LnONyTtJUnghDQrR50yNbZeoiAIiIAiIgCIiAIiIAiIgNeso2yNLXC4PqIO8HiKr2uNZg0hliaaigcbyQjVwZJ1ub+zPN3J5FZSxywhwsRe6AqLFsnKDFWuqsOeI5tssIbYg/xIhraf32XB3car6uw6WA6MrLX8VwIdG/6rhqP4q28pc1jXSfKsPkdR1LTcFhc2Mn+XWz1auRRTEcbqISYsZonG+r5dTaDXSbi8WMU3M4AqKVaZeo1s6uHNEHutugxiogvwM0sV9oY5zWnnGwrtuyZp6nuqGpglJ2QuIpajm4KU6Lv5X25FxsSwKppjaaGSPlkY+MHmJGifUSoXW0daGvqsWJfU2smMqJsOlM0Ajc5zNBwkDnN0dIO4iCDcBfWVmVUuIytmlZGxzIwy0elokBznX7onX3RXE/7q1/gvC5a+djBZjKlz8oufSSDJHLKXDXSPijjkMzWNPCadm6JJ1aJG9c7HMYfWVElTKGB8pBcGAhgs0NFrknYBxrnFy+XSWWOLWDfepjN2e9m7V4lNNbhZZJNEAND3OcGgCwABNhq3LWLllocNqKg2ghmm9Gx7wOcgWHrKk2D5rqucjhHMiHG1lqiUc+gdBp+s8LZVyZBPaFNaxH6EQdMpbkrm3qqxzXSh0MRsbuHfXt3tYdg/edYbg5WBg+QtBh9nvs6UbC7RmqL8mrQi9Qv+8uvJWyyjg4m8DEdoFy9/K520/8AdZU0akjj6jaFlvBcEYqOnp8Pj4ClY10v0neM1rrWLnOOuR/KdnINSzYfhbnu03kuc43JOskrbw7BANZC7kMAaFMc4+aamDQs6IgCIiAIiIAiIgCIiAIiIAiIgCIiA8IWrVYeyQFrmhwO0EAgjlB2rbRAV/jOaiilu5kZgceOE6Lb/UN2+wLkRZGYjS6qatk0PMLnsb906TD1K1iF8OhBQFTvwaocfCKeklPG59LTPcf5oixyyMyRpXeNT0LT6PEY/Y2ays59A08Swuwlu5YwCv48h6DjZQj7PEJPY6ddCkyeoIjdojuP2FJTsP3pWuPtUt/0du5fTcJbuTAOFwsVgBA+W2z5Q9z2jmZraPUAsxkqZBo6XBs4mRjQAG7eu6zD2jiWdsAHEsg4FJgIGsrsU9A1vEtoBeoDwNsvU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9279" name="Picture 104" descr="https://encrypted-tbn1.gstatic.com/images?q=tbn:ANd9GcSMaNUdoojWi7I6kNIJUjJy-l28Jjej3ITYCuqqUCH3s97E9xP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790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0" name="Picture 72" descr="https://encrypted-tbn3.gstatic.com/images?q=tbn:ANd9GcTHZ5Au-6R6CdwC_Orqwn-CDEKDBJrMUksj6E7Ik1UqVai-IKjdEQ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8500"/>
            <a:ext cx="1584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1" name="AutoShape 74" descr="data:image/jpeg;base64,/9j/4AAQSkZJRgABAQAAAQABAAD/2wCEAAkGBxQSEhQUEhQUExIXGRUYFBcXGBQVFxkWFRYXFxoUGRUYHCgsGBonHRgVIjEjJTU3Li4uGB8zODYsNygtLjcBCgoKDg0OGhAQGiwlGiI3LTctLzc3KzQsLDQsLCwsLCssNCwsNCwsLCwsKywsLCwsLCwsLCwsNywsLCwsLCwsLP/AABEIAFIAoAMBIgACEQEDEQH/xAAbAAEAAgMBAQAAAAAAAAAAAAAABQYBAgMEB//EAEAQAAIBAgMFBAYHBQkBAAAAAAECAwARBBIhBRMiMUEGUmFxMlGBkZPRFBUjVKGx8EJiwdPhMzQ1U3KClKTCFv/EABgBAQEBAQEAAAAAAAAAAAAAAAABAgME/8QAJBEAAgICAQQCAwEAAAAAAAAAAAECEQMSIRMxQVFhkQQyQiL/2gAMAwEAAhEDEQA/APuNKUoBSlKAUpSgFKUoDFK8O0No7shFXPKdQt7AC9szNY5V/PoDrURHJJNqDJN4o24g07rXLOPHX+Fc5ZEnXktcFmrFV36vlGu6I68GKmLe51APvph9pvGSDmkAsWRwFnUd4W0lXy105sdKnVr9lQosdK5YfEK6hkIZWFwRyINda6kFKUoBSlKAUpSgFKUoBSlKAUpSgFcsTOEVmbkoJPkBeutR23v7vLfll18ri/4XqN0gQWycOcS7bz0dGmHeY3yxX6qADfwt3jVsC25VA9kB9k9/Sz8XnlX+FTsjgAkkADUk6AAdSegrlhS0v2bn3or2K2q0jcLMiXKoI1VpJGBsSMwIVdD05C5IFcjs2aZlu8yBbkNLuSb2sAoRbkE2vqNBbrXDscnGMw1EQtcWsGEV9DyN1P41brVnGnNbSYl/nsVrs5jCJWjYZc2Yle7Kps48Q3P/AGk/taWeqjH/AIhpyzn35Tf/ANVbq1h/WvQn3FKUrsYFKUoBXOVrC/qrpSgFK5j21kc6lg2Nc0Q+utidbUItSwYyn11mx9dCKE0sAKfXWuIhDqyt6LAg+RFq2B1rUe2gKhBiJMLvLAM4AWQHQBgeCe1xwWJJ8OoymvaMPJIOJZ5QdeOSERnqCRHpb2EVMY/Z+8sytkkX0XAvp3WX9pT6vcQdaiBBLF6KyxevchZoT47kjMvktvM159HHj+Td3ySmysAY8zOQZHte3oqq3yot+dszG55knlyrfaePEQFhmka4jS9ixHXwUXFz08yKifpsraCSY/6MHLG3seYZR7a6YfZTuTmzRKfTYtnncd3ODaMeXr0y1vbioInyzn2dwd5GkJzBcwzd+Rjd28hy82I6VZa5QQhAFUAKBYAaAAdAK61uENY0Ru2KUpWyClKUApSlAaBTRhW9RO3nYQS8xpzFxpcA6jwNR8KwdZNsQA2aeEMOYMiA/nWPrvDfeIPiR/OqxHtm2mZ0QaKsYjFufeU6crWrp9djv4j34f8Al15V+Ravg6vGyyw7Wgdgqzwsx0ADoSTzsADrXtbTWqps/HrJLGrNOeIFQ25y5gDa+VAfXW3aTG/bZCCyKAQvQsdSSOthlAB01PW1b6yUNmZUXdE2dsYcGxnhBGhG8S/51j66w/3iD4ifOojDYtMozYwIbDhQRhV8BmUn9chyrTG7QCgGPFNKb8Snd+jY68Kg87VHkkldL7CjbosS4+IxmQSRmMXu4ZcosbHivbnWMNtGKTSOWNz+66t+RqESTNgnfqXze3eqa8qPJiFZhGsgUgWNs1yA3CCPEdelWWZ8Uu407luryDaUOfd72PeXtkzrmvztlve9VvAbeaI5WzOnKzXzr4AnU+Ta+PSmFxgfEKqnMu/ZgRy/b/rTrrih035LeWtXhO2sODYzwgjmN4nzqC7TY+0pVheNFvl6E2LMzDrYWAB05+yVw2zZcozTspsOGNYwo8BmUk/rlyrTyNycYrsTWlbPR9eYb7xD8RPnXqw+JWRcyMrrrqpDDTQ6iq9tiSTDtH9q7hs9wwTplsRlUes++sxyk4KRteJiT5NILj2gkVFlls4yXYrjxZLvtrDgkGeEEcwZEBH41r9eYb7xB8SP51V4ttW0zOqj0VjEYA886n3D1V0+ux/mYn/r/wAusL8i1fH2aeNlnh2vA7BUmiZjyVXQk9dAD517RVT2fjllljDNObNdc25y5srAXyqDyze6rYK7457KznJUzNePa+fcvuwS9tAApPMXsG0JtfQ166i+0+Cknws0ULZJXWyMSVANweYBtWmQiTE/cxHwMJWN1J3MR8DCV54Oz2LBQGVcuaEsc7gosGJlmCAAWfMkioxGUcGgtoOmz9gYpMHPC0i7xyN22YswFlvnkygM+jcWXXS4Otc+n8s1Z6dnbNOeMhJECtmZpN2pY68IRD6z6gB0rG2cO5eYiGRyReMqEIJ3YFjmYW4gOdaQbGxP0JIJGR5EddBJMiyRI1xG0mrDS1+YNrHQ2ryr2fxiybyORFIF47ySOFX6Pu1wpDDjjEn2mc8Rtap0Y66jZ3ZMp2dSwu8t7a8S8+v7NebH7FCBSm9k4hnXgbhsdbG3I25Go/Z3ZvFRfRlkkXERwlhZpJkNi8bLOSAc7qBIuViQQeYuRW+wuzuLhgmjlxJlkfCxQoxPoTL9IzMCADY7yPiN24T6hVeGDVUN5eyRGGf6I6iNwS5IQ5c+XeA8s1r5QetenYEJXe3R41LLlDhQTaNQTYE6X09lQsHZvFRyYUpOCkC2YEkGRpSBKzBRY5VVctwbknle9aYLsrLkw4mtnilDSsJ8Q++XdlWdgxFiz5GK6gW5mtLGk0/RLZYdqbJWXiWyyDkeYI7rDqPHmPwqKw+EbexWhkQq4zE5CgADXIYNqL26X15c6jsP2VxVmWSca7sO2Z33rJKztO6cOQlSFyKbeOgqU2JsOaOWN5ZSyLCgZM7ODiQMjTXIBa6Ac9Lkm19aksUXLbyVSdUNr4MtJLmilZXAAZAh0KZTzYWN70Es/rxnwsJ8qjJ+zOLZMQgmWMTOpD55DKqrvWHEuW/E0dhzsGBLC1mK7PY1jMy4oRNMJCQC7LHKYFjRorjRbmS48EIsb3jxq202NiR+gyym5WVmtYPiDGqqL8hHFz6X0F7c6kJoGiwxSIMzADWylmzMM5ynQkgsbcqrv/zuKzREOqqsrPujJI8ccZ3I3Y4Q0h4JGDXGUuRqDavdtjYWIlknZHAMiZYpDLKrRWQqYxEvCQSScw14v3VpHGlz5ZHIwI37uI/4+E+VZ3UndxHwMJ8q9GyMHicOpGVHV5CwTeMRChaMBFZlu623r69SFGh012xsieYYuMZckyfZPvZFZJViCroo0GYBrg+w06XyxY2Zsw54yEdFQ5i0mQMxswyhUOnpX6DlYVZRVXi2BKmLWSMhIFKn+0lZjGsWTcGNtLZznzE3q0CtQgoKkG7PMx4a3B1HlSlEDZz+vZQHl5UpWiHQ1ilKoFKUoDH9afr8KUoDJrC0pQHOXnWvX2/KlKywbR8q6UpVQM1ilKoBrelKA//Z"/>
          <p:cNvSpPr>
            <a:spLocks noChangeAspect="1" noChangeArrowheads="1"/>
          </p:cNvSpPr>
          <p:nvPr/>
        </p:nvSpPr>
        <p:spPr bwMode="auto">
          <a:xfrm>
            <a:off x="0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82" name="AutoShape 76" descr="data:image/jpeg;base64,/9j/4AAQSkZJRgABAQAAAQABAAD/2wCEAAkGBxQSEhQUEhQUExIXGRUYFBcXGBQVFxkWFRYXFxoUGRUYHCgsGBonHRgVIjEjJTU3Li4uGB8zODYsNygtLjcBCgoKDg0OGhAQGiwlGiI3LTctLzc3KzQsLDQsLCwsLCssNCwsNCwsLCwsKywsLCwsLCwsLCwsNywsLCwsLCwsLP/AABEIAFIAoAMBIgACEQEDEQH/xAAbAAEAAgMBAQAAAAAAAAAAAAAABQYBAgMEB//EAEAQAAIBAgMFBAYHBQkBAAAAAAECAwARBBIhBRMiMUEGUmFxMlGBkZPRFBUjVKGx8EJiwdPhMzQ1U3KClKTCFv/EABgBAQEBAQEAAAAAAAAAAAAAAAABAgME/8QAJBEAAgICAQQCAwEAAAAAAAAAAAECEQMSIRMxQVFhkQQyQiL/2gAMAwEAAhEDEQA/APuNKUoBSlKAUpSgFKUoDFK8O0No7shFXPKdQt7AC9szNY5V/PoDrURHJJNqDJN4o24g07rXLOPHX+Fc5ZEnXktcFmrFV36vlGu6I68GKmLe51APvph9pvGSDmkAsWRwFnUd4W0lXy105sdKnVr9lQosdK5YfEK6hkIZWFwRyINda6kFKUoBSlKAUpSgFKUoBSlKAUpSgFcsTOEVmbkoJPkBeutR23v7vLfll18ri/4XqN0gQWycOcS7bz0dGmHeY3yxX6qADfwt3jVsC25VA9kB9k9/Sz8XnlX+FTsjgAkkADUk6AAdSegrlhS0v2bn3or2K2q0jcLMiXKoI1VpJGBsSMwIVdD05C5IFcjs2aZlu8yBbkNLuSb2sAoRbkE2vqNBbrXDscnGMw1EQtcWsGEV9DyN1P41brVnGnNbSYl/nsVrs5jCJWjYZc2Yle7Kps48Q3P/AGk/taWeqjH/AIhpyzn35Tf/ANVbq1h/WvQn3FKUrsYFKUoBXOVrC/qrpSgFK5j21kc6lg2Nc0Q+utidbUItSwYyn11mx9dCKE0sAKfXWuIhDqyt6LAg+RFq2B1rUe2gKhBiJMLvLAM4AWQHQBgeCe1xwWJJ8OoymvaMPJIOJZ5QdeOSERnqCRHpb2EVMY/Z+8sytkkX0XAvp3WX9pT6vcQdaiBBLF6KyxevchZoT47kjMvktvM159HHj+Td3ySmysAY8zOQZHte3oqq3yot+dszG55knlyrfaePEQFhmka4jS9ixHXwUXFz08yKifpsraCSY/6MHLG3seYZR7a6YfZTuTmzRKfTYtnncd3ODaMeXr0y1vbioInyzn2dwd5GkJzBcwzd+Rjd28hy82I6VZa5QQhAFUAKBYAaAAdAK61uENY0Ru2KUpWyClKUApSlAaBTRhW9RO3nYQS8xpzFxpcA6jwNR8KwdZNsQA2aeEMOYMiA/nWPrvDfeIPiR/OqxHtm2mZ0QaKsYjFufeU6crWrp9djv4j34f8Al15V+Ravg6vGyyw7Wgdgqzwsx0ADoSTzsADrXtbTWqps/HrJLGrNOeIFQ25y5gDa+VAfXW3aTG/bZCCyKAQvQsdSSOthlAB01PW1b6yUNmZUXdE2dsYcGxnhBGhG8S/51j66w/3iD4ifOojDYtMozYwIbDhQRhV8BmUn9chyrTG7QCgGPFNKb8Snd+jY68Kg87VHkkldL7CjbosS4+IxmQSRmMXu4ZcosbHivbnWMNtGKTSOWNz+66t+RqESTNgnfqXze3eqa8qPJiFZhGsgUgWNs1yA3CCPEdelWWZ8Uu407luryDaUOfd72PeXtkzrmvztlve9VvAbeaI5WzOnKzXzr4AnU+Ta+PSmFxgfEKqnMu/ZgRy/b/rTrrih035LeWtXhO2sODYzwgjmN4nzqC7TY+0pVheNFvl6E2LMzDrYWAB05+yVw2zZcozTspsOGNYwo8BmUk/rlyrTyNycYrsTWlbPR9eYb7xD8RPnXqw+JWRcyMrrrqpDDTQ6iq9tiSTDtH9q7hs9wwTplsRlUes++sxyk4KRteJiT5NILj2gkVFlls4yXYrjxZLvtrDgkGeEEcwZEBH41r9eYb7xB8SP51V4ttW0zOqj0VjEYA886n3D1V0+ux/mYn/r/wAusL8i1fH2aeNlnh2vA7BUmiZjyVXQk9dAD517RVT2fjllljDNObNdc25y5srAXyqDyze6rYK7457KznJUzNePa+fcvuwS9tAApPMXsG0JtfQ166i+0+Cknws0ULZJXWyMSVANweYBtWmQiTE/cxHwMJWN1J3MR8DCV54Oz2LBQGVcuaEsc7gosGJlmCAAWfMkioxGUcGgtoOmz9gYpMHPC0i7xyN22YswFlvnkygM+jcWXXS4Otc+n8s1Z6dnbNOeMhJECtmZpN2pY68IRD6z6gB0rG2cO5eYiGRyReMqEIJ3YFjmYW4gOdaQbGxP0JIJGR5EddBJMiyRI1xG0mrDS1+YNrHQ2ryr2fxiybyORFIF47ySOFX6Pu1wpDDjjEn2mc8Rtap0Y66jZ3ZMp2dSwu8t7a8S8+v7NebH7FCBSm9k4hnXgbhsdbG3I25Go/Z3ZvFRfRlkkXERwlhZpJkNi8bLOSAc7qBIuViQQeYuRW+wuzuLhgmjlxJlkfCxQoxPoTL9IzMCADY7yPiN24T6hVeGDVUN5eyRGGf6I6iNwS5IQ5c+XeA8s1r5QetenYEJXe3R41LLlDhQTaNQTYE6X09lQsHZvFRyYUpOCkC2YEkGRpSBKzBRY5VVctwbknle9aYLsrLkw4mtnilDSsJ8Q++XdlWdgxFiz5GK6gW5mtLGk0/RLZYdqbJWXiWyyDkeYI7rDqPHmPwqKw+EbexWhkQq4zE5CgADXIYNqL26X15c6jsP2VxVmWSca7sO2Z33rJKztO6cOQlSFyKbeOgqU2JsOaOWN5ZSyLCgZM7ODiQMjTXIBa6Ac9Lkm19aksUXLbyVSdUNr4MtJLmilZXAAZAh0KZTzYWN70Es/rxnwsJ8qjJ+zOLZMQgmWMTOpD55DKqrvWHEuW/E0dhzsGBLC1mK7PY1jMy4oRNMJCQC7LHKYFjRorjRbmS48EIsb3jxq202NiR+gyym5WVmtYPiDGqqL8hHFz6X0F7c6kJoGiwxSIMzADWylmzMM5ynQkgsbcqrv/zuKzREOqqsrPujJI8ccZ3I3Y4Q0h4JGDXGUuRqDavdtjYWIlknZHAMiZYpDLKrRWQqYxEvCQSScw14v3VpHGlz5ZHIwI37uI/4+E+VZ3UndxHwMJ8q9GyMHicOpGVHV5CwTeMRChaMBFZlu623r69SFGh012xsieYYuMZckyfZPvZFZJViCroo0GYBrg+w06XyxY2Zsw54yEdFQ5i0mQMxswyhUOnpX6DlYVZRVXi2BKmLWSMhIFKn+0lZjGsWTcGNtLZznzE3q0CtQgoKkG7PMx4a3B1HlSlEDZz+vZQHl5UpWiHQ1ilKoFKUoDH9afr8KUoDJrC0pQHOXnWvX2/KlKywbR8q6UpVQM1ilKoBrelKA//Z"/>
          <p:cNvSpPr>
            <a:spLocks noChangeAspect="1" noChangeArrowheads="1"/>
          </p:cNvSpPr>
          <p:nvPr/>
        </p:nvSpPr>
        <p:spPr bwMode="auto">
          <a:xfrm>
            <a:off x="0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83" name="AutoShape 78" descr="data:image/jpeg;base64,/9j/4AAQSkZJRgABAQAAAQABAAD/2wCEAAkGBxQSEhQUEhQUExIXGRUYFBcXGBQVFxkWFRYXFxoUGRUYHCgsGBonHRgVIjEjJTU3Li4uGB8zODYsNygtLjcBCgoKDg0OGhAQGiwlGiI3LTctLzc3KzQsLDQsLCwsLCssNCwsNCwsLCwsKywsLCwsLCwsLCwsNywsLCwsLCwsLP/AABEIAFIAoAMBIgACEQEDEQH/xAAbAAEAAgMBAQAAAAAAAAAAAAAABQYBAgMEB//EAEAQAAIBAgMFBAYHBQkBAAAAAAECAwARBBIhBRMiMUEGUmFxMlGBkZPRFBUjVKGx8EJiwdPhMzQ1U3KClKTCFv/EABgBAQEBAQEAAAAAAAAAAAAAAAABAgME/8QAJBEAAgICAQQCAwEAAAAAAAAAAAECEQMSIRMxQVFhkQQyQiL/2gAMAwEAAhEDEQA/APuNKUoBSlKAUpSgFKUoDFK8O0No7shFXPKdQt7AC9szNY5V/PoDrURHJJNqDJN4o24g07rXLOPHX+Fc5ZEnXktcFmrFV36vlGu6I68GKmLe51APvph9pvGSDmkAsWRwFnUd4W0lXy105sdKnVr9lQosdK5YfEK6hkIZWFwRyINda6kFKUoBSlKAUpSgFKUoBSlKAUpSgFcsTOEVmbkoJPkBeutR23v7vLfll18ri/4XqN0gQWycOcS7bz0dGmHeY3yxX6qADfwt3jVsC25VA9kB9k9/Sz8XnlX+FTsjgAkkADUk6AAdSegrlhS0v2bn3or2K2q0jcLMiXKoI1VpJGBsSMwIVdD05C5IFcjs2aZlu8yBbkNLuSb2sAoRbkE2vqNBbrXDscnGMw1EQtcWsGEV9DyN1P41brVnGnNbSYl/nsVrs5jCJWjYZc2Yle7Kps48Q3P/AGk/taWeqjH/AIhpyzn35Tf/ANVbq1h/WvQn3FKUrsYFKUoBXOVrC/qrpSgFK5j21kc6lg2Nc0Q+utidbUItSwYyn11mx9dCKE0sAKfXWuIhDqyt6LAg+RFq2B1rUe2gKhBiJMLvLAM4AWQHQBgeCe1xwWJJ8OoymvaMPJIOJZ5QdeOSERnqCRHpb2EVMY/Z+8sytkkX0XAvp3WX9pT6vcQdaiBBLF6KyxevchZoT47kjMvktvM159HHj+Td3ySmysAY8zOQZHte3oqq3yot+dszG55knlyrfaePEQFhmka4jS9ixHXwUXFz08yKifpsraCSY/6MHLG3seYZR7a6YfZTuTmzRKfTYtnncd3ODaMeXr0y1vbioInyzn2dwd5GkJzBcwzd+Rjd28hy82I6VZa5QQhAFUAKBYAaAAdAK61uENY0Ru2KUpWyClKUApSlAaBTRhW9RO3nYQS8xpzFxpcA6jwNR8KwdZNsQA2aeEMOYMiA/nWPrvDfeIPiR/OqxHtm2mZ0QaKsYjFufeU6crWrp9djv4j34f8Al15V+Ravg6vGyyw7Wgdgqzwsx0ADoSTzsADrXtbTWqps/HrJLGrNOeIFQ25y5gDa+VAfXW3aTG/bZCCyKAQvQsdSSOthlAB01PW1b6yUNmZUXdE2dsYcGxnhBGhG8S/51j66w/3iD4ifOojDYtMozYwIbDhQRhV8BmUn9chyrTG7QCgGPFNKb8Snd+jY68Kg87VHkkldL7CjbosS4+IxmQSRmMXu4ZcosbHivbnWMNtGKTSOWNz+66t+RqESTNgnfqXze3eqa8qPJiFZhGsgUgWNs1yA3CCPEdelWWZ8Uu407luryDaUOfd72PeXtkzrmvztlve9VvAbeaI5WzOnKzXzr4AnU+Ta+PSmFxgfEKqnMu/ZgRy/b/rTrrih035LeWtXhO2sODYzwgjmN4nzqC7TY+0pVheNFvl6E2LMzDrYWAB05+yVw2zZcozTspsOGNYwo8BmUk/rlyrTyNycYrsTWlbPR9eYb7xD8RPnXqw+JWRcyMrrrqpDDTQ6iq9tiSTDtH9q7hs9wwTplsRlUes++sxyk4KRteJiT5NILj2gkVFlls4yXYrjxZLvtrDgkGeEEcwZEBH41r9eYb7xB8SP51V4ttW0zOqj0VjEYA886n3D1V0+ux/mYn/r/wAusL8i1fH2aeNlnh2vA7BUmiZjyVXQk9dAD517RVT2fjllljDNObNdc25y5srAXyqDyze6rYK7457KznJUzNePa+fcvuwS9tAApPMXsG0JtfQ166i+0+Cknws0ULZJXWyMSVANweYBtWmQiTE/cxHwMJWN1J3MR8DCV54Oz2LBQGVcuaEsc7gosGJlmCAAWfMkioxGUcGgtoOmz9gYpMHPC0i7xyN22YswFlvnkygM+jcWXXS4Otc+n8s1Z6dnbNOeMhJECtmZpN2pY68IRD6z6gB0rG2cO5eYiGRyReMqEIJ3YFjmYW4gOdaQbGxP0JIJGR5EddBJMiyRI1xG0mrDS1+YNrHQ2ryr2fxiybyORFIF47ySOFX6Pu1wpDDjjEn2mc8Rtap0Y66jZ3ZMp2dSwu8t7a8S8+v7NebH7FCBSm9k4hnXgbhsdbG3I25Go/Z3ZvFRfRlkkXERwlhZpJkNi8bLOSAc7qBIuViQQeYuRW+wuzuLhgmjlxJlkfCxQoxPoTL9IzMCADY7yPiN24T6hVeGDVUN5eyRGGf6I6iNwS5IQ5c+XeA8s1r5QetenYEJXe3R41LLlDhQTaNQTYE6X09lQsHZvFRyYUpOCkC2YEkGRpSBKzBRY5VVctwbknle9aYLsrLkw4mtnilDSsJ8Q++XdlWdgxFiz5GK6gW5mtLGk0/RLZYdqbJWXiWyyDkeYI7rDqPHmPwqKw+EbexWhkQq4zE5CgADXIYNqL26X15c6jsP2VxVmWSca7sO2Z33rJKztO6cOQlSFyKbeOgqU2JsOaOWN5ZSyLCgZM7ODiQMjTXIBa6Ac9Lkm19aksUXLbyVSdUNr4MtJLmilZXAAZAh0KZTzYWN70Es/rxnwsJ8qjJ+zOLZMQgmWMTOpD55DKqrvWHEuW/E0dhzsGBLC1mK7PY1jMy4oRNMJCQC7LHKYFjRorjRbmS48EIsb3jxq202NiR+gyym5WVmtYPiDGqqL8hHFz6X0F7c6kJoGiwxSIMzADWylmzMM5ynQkgsbcqrv/zuKzREOqqsrPujJI8ccZ3I3Y4Q0h4JGDXGUuRqDavdtjYWIlknZHAMiZYpDLKrRWQqYxEvCQSScw14v3VpHGlz5ZHIwI37uI/4+E+VZ3UndxHwMJ8q9GyMHicOpGVHV5CwTeMRChaMBFZlu623r69SFGh012xsieYYuMZckyfZPvZFZJViCroo0GYBrg+w06XyxY2Zsw54yEdFQ5i0mQMxswyhUOnpX6DlYVZRVXi2BKmLWSMhIFKn+0lZjGsWTcGNtLZznzE3q0CtQgoKkG7PMx4a3B1HlSlEDZz+vZQHl5UpWiHQ1ilKoFKUoDH9afr8KUoDJrC0pQHOXnWvX2/KlKywbR8q6UpVQM1ilKoBrelKA//Z"/>
          <p:cNvSpPr>
            <a:spLocks noChangeAspect="1" noChangeArrowheads="1"/>
          </p:cNvSpPr>
          <p:nvPr/>
        </p:nvSpPr>
        <p:spPr bwMode="auto">
          <a:xfrm>
            <a:off x="0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9284" name="Picture 80" descr="Sanos logo.jpg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365625"/>
            <a:ext cx="1149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5" name="Picture 73" descr="http://t0.gstatic.com/images?q=tbn:ANd9GcQ9wxYesJhMjadkO0gRDN8HUeREjW4Y1pYX8c_Ip6oSskwMRgtU8ZS0Zk8n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989138"/>
            <a:ext cx="12033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6" name="Resim 1" descr="logo_prat_baz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589588"/>
            <a:ext cx="7921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7" name="Picture 73" descr="Tata Daewoo Commercial Vehicle logo">
            <a:hlinkClick r:id="rId43" tooltip="Tata Daewoo Commercial Vehicle logo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349500"/>
            <a:ext cx="2000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8" name="Picture 52" descr="https://encrypted-tbn1.gstatic.com/images?q=tbn:ANd9GcQDEz_C0VbHqlEE26e29S7aDku8-Lzeo852L5EYkvfUezIN3sx2vQ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9" name="AutoShape 74" descr="https://encrypted-tbn2.gstatic.com/images?q=tbn:ANd9GcRzwkEDv2BpaBpPddnUe4fFbdoR-zAYRUpHi2ug2zbdAqwihJAUhJzGnZ8">
            <a:hlinkClick r:id="rId46"/>
          </p:cNvPr>
          <p:cNvSpPr>
            <a:spLocks noChangeAspect="1" noChangeArrowheads="1"/>
          </p:cNvSpPr>
          <p:nvPr/>
        </p:nvSpPr>
        <p:spPr bwMode="auto">
          <a:xfrm>
            <a:off x="204788" y="-661988"/>
            <a:ext cx="942975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90" name="AutoShape 76" descr="https://encrypted-tbn1.gstatic.com/images?q=tbn:ANd9GcS4Z5eUZ4I14KzY8g8UggJa5xm0uYLdE3GSmuzrTNYm4haeTDKWXHND6sQM">
            <a:hlinkClick r:id="rId47"/>
          </p:cNvPr>
          <p:cNvSpPr>
            <a:spLocks noChangeAspect="1" noChangeArrowheads="1"/>
          </p:cNvSpPr>
          <p:nvPr/>
        </p:nvSpPr>
        <p:spPr bwMode="auto">
          <a:xfrm>
            <a:off x="204788" y="-685800"/>
            <a:ext cx="9810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91" name="AutoShape 78" descr="https://encrypted-tbn1.gstatic.com/images?q=tbn:ANd9GcS4Z5eUZ4I14KzY8g8UggJa5xm0uYLdE3GSmuzrTNYm4haeTDKWXHND6sQM">
            <a:hlinkClick r:id="rId47"/>
          </p:cNvPr>
          <p:cNvSpPr>
            <a:spLocks noChangeAspect="1" noChangeArrowheads="1"/>
          </p:cNvSpPr>
          <p:nvPr/>
        </p:nvSpPr>
        <p:spPr bwMode="auto">
          <a:xfrm>
            <a:off x="204788" y="-685800"/>
            <a:ext cx="9810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92" name="AutoShape 80" descr="https://encrypted-tbn3.gstatic.com/images?q=tbn:ANd9GcRTiULbPrCMGS7eZvaqT_Fikrh-8T2KoGyHo2aZa4pklxJhZnXUdvwX1TtF">
            <a:hlinkClick r:id="rId48"/>
          </p:cNvPr>
          <p:cNvSpPr>
            <a:spLocks noChangeAspect="1" noChangeArrowheads="1"/>
          </p:cNvSpPr>
          <p:nvPr/>
        </p:nvSpPr>
        <p:spPr bwMode="auto">
          <a:xfrm>
            <a:off x="204788" y="-677863"/>
            <a:ext cx="1419225" cy="14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93" name="AutoShape 82" descr="https://encrypted-tbn0.gstatic.com/images?q=tbn:ANd9GcQ4QAPCnbjwMCS6z3a9DWFYQsZYcZvuC8514zqDdwIwRzoh4py41d4NkTY">
            <a:hlinkClick r:id="rId49"/>
          </p:cNvPr>
          <p:cNvSpPr>
            <a:spLocks noChangeAspect="1" noChangeArrowheads="1"/>
          </p:cNvSpPr>
          <p:nvPr/>
        </p:nvSpPr>
        <p:spPr bwMode="auto">
          <a:xfrm>
            <a:off x="204788" y="-585788"/>
            <a:ext cx="847725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9294" name="Picture 83" descr="C:\Users\sertandogruk\AppData\Local\Microsoft\Windows\Temporary Internet Files\Content.Outlook\WCDA8JWZ\images.jp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84538"/>
            <a:ext cx="71913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ChangeArrowheads="1"/>
          </p:cNvSpPr>
          <p:nvPr/>
        </p:nvSpPr>
        <p:spPr bwMode="auto">
          <a:xfrm>
            <a:off x="0" y="188913"/>
            <a:ext cx="9144000" cy="56197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TURNOVER BY TERRITORY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" b="2837"/>
          <a:stretch>
            <a:fillRect/>
          </a:stretch>
        </p:blipFill>
        <p:spPr bwMode="auto">
          <a:xfrm>
            <a:off x="1187450" y="1133475"/>
            <a:ext cx="67691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932363" y="1125538"/>
            <a:ext cx="540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3" tIns="45687" rIns="91373" bIns="45687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chemeClr val="tx1"/>
                </a:solidFill>
              </a:rPr>
              <a:t>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3"/>
          <p:cNvSpPr>
            <a:spLocks/>
          </p:cNvSpPr>
          <p:nvPr/>
        </p:nvSpPr>
        <p:spPr bwMode="auto">
          <a:xfrm>
            <a:off x="179388" y="2314575"/>
            <a:ext cx="3294062" cy="3741738"/>
          </a:xfrm>
          <a:custGeom>
            <a:avLst/>
            <a:gdLst>
              <a:gd name="T0" fmla="*/ 2147483647 w 2009"/>
              <a:gd name="T1" fmla="*/ 2147483647 h 2254"/>
              <a:gd name="T2" fmla="*/ 2147483647 w 2009"/>
              <a:gd name="T3" fmla="*/ 2147483647 h 2254"/>
              <a:gd name="T4" fmla="*/ 2147483647 w 2009"/>
              <a:gd name="T5" fmla="*/ 2147483647 h 2254"/>
              <a:gd name="T6" fmla="*/ 2147483647 w 2009"/>
              <a:gd name="T7" fmla="*/ 2147483647 h 2254"/>
              <a:gd name="T8" fmla="*/ 2147483647 w 2009"/>
              <a:gd name="T9" fmla="*/ 2147483647 h 2254"/>
              <a:gd name="T10" fmla="*/ 2147483647 w 2009"/>
              <a:gd name="T11" fmla="*/ 2147483647 h 2254"/>
              <a:gd name="T12" fmla="*/ 2147483647 w 2009"/>
              <a:gd name="T13" fmla="*/ 2147483647 h 2254"/>
              <a:gd name="T14" fmla="*/ 2147483647 w 2009"/>
              <a:gd name="T15" fmla="*/ 2147483647 h 2254"/>
              <a:gd name="T16" fmla="*/ 2147483647 w 2009"/>
              <a:gd name="T17" fmla="*/ 2147483647 h 2254"/>
              <a:gd name="T18" fmla="*/ 2147483647 w 2009"/>
              <a:gd name="T19" fmla="*/ 2147483647 h 2254"/>
              <a:gd name="T20" fmla="*/ 2147483647 w 2009"/>
              <a:gd name="T21" fmla="*/ 2147483647 h 2254"/>
              <a:gd name="T22" fmla="*/ 2147483647 w 2009"/>
              <a:gd name="T23" fmla="*/ 2147483647 h 2254"/>
              <a:gd name="T24" fmla="*/ 2147483647 w 2009"/>
              <a:gd name="T25" fmla="*/ 2147483647 h 2254"/>
              <a:gd name="T26" fmla="*/ 2147483647 w 2009"/>
              <a:gd name="T27" fmla="*/ 2147483647 h 2254"/>
              <a:gd name="T28" fmla="*/ 2147483647 w 2009"/>
              <a:gd name="T29" fmla="*/ 2147483647 h 2254"/>
              <a:gd name="T30" fmla="*/ 2147483647 w 2009"/>
              <a:gd name="T31" fmla="*/ 2147483647 h 2254"/>
              <a:gd name="T32" fmla="*/ 2147483647 w 2009"/>
              <a:gd name="T33" fmla="*/ 2147483647 h 2254"/>
              <a:gd name="T34" fmla="*/ 2147483647 w 2009"/>
              <a:gd name="T35" fmla="*/ 2147483647 h 2254"/>
              <a:gd name="T36" fmla="*/ 2147483647 w 2009"/>
              <a:gd name="T37" fmla="*/ 2147483647 h 2254"/>
              <a:gd name="T38" fmla="*/ 2147483647 w 2009"/>
              <a:gd name="T39" fmla="*/ 2147483647 h 2254"/>
              <a:gd name="T40" fmla="*/ 2147483647 w 2009"/>
              <a:gd name="T41" fmla="*/ 2147483647 h 2254"/>
              <a:gd name="T42" fmla="*/ 2147483647 w 2009"/>
              <a:gd name="T43" fmla="*/ 2147483647 h 2254"/>
              <a:gd name="T44" fmla="*/ 2147483647 w 2009"/>
              <a:gd name="T45" fmla="*/ 2147483647 h 2254"/>
              <a:gd name="T46" fmla="*/ 2147483647 w 2009"/>
              <a:gd name="T47" fmla="*/ 2147483647 h 2254"/>
              <a:gd name="T48" fmla="*/ 2147483647 w 2009"/>
              <a:gd name="T49" fmla="*/ 2147483647 h 2254"/>
              <a:gd name="T50" fmla="*/ 2147483647 w 2009"/>
              <a:gd name="T51" fmla="*/ 2147483647 h 2254"/>
              <a:gd name="T52" fmla="*/ 2147483647 w 2009"/>
              <a:gd name="T53" fmla="*/ 2147483647 h 2254"/>
              <a:gd name="T54" fmla="*/ 2147483647 w 2009"/>
              <a:gd name="T55" fmla="*/ 2147483647 h 2254"/>
              <a:gd name="T56" fmla="*/ 2147483647 w 2009"/>
              <a:gd name="T57" fmla="*/ 2147483647 h 2254"/>
              <a:gd name="T58" fmla="*/ 2147483647 w 2009"/>
              <a:gd name="T59" fmla="*/ 2147483647 h 2254"/>
              <a:gd name="T60" fmla="*/ 2147483647 w 2009"/>
              <a:gd name="T61" fmla="*/ 2147483647 h 2254"/>
              <a:gd name="T62" fmla="*/ 2147483647 w 2009"/>
              <a:gd name="T63" fmla="*/ 2147483647 h 2254"/>
              <a:gd name="T64" fmla="*/ 2147483647 w 2009"/>
              <a:gd name="T65" fmla="*/ 2147483647 h 2254"/>
              <a:gd name="T66" fmla="*/ 2147483647 w 2009"/>
              <a:gd name="T67" fmla="*/ 2147483647 h 2254"/>
              <a:gd name="T68" fmla="*/ 2147483647 w 2009"/>
              <a:gd name="T69" fmla="*/ 2147483647 h 2254"/>
              <a:gd name="T70" fmla="*/ 2147483647 w 2009"/>
              <a:gd name="T71" fmla="*/ 2147483647 h 2254"/>
              <a:gd name="T72" fmla="*/ 2147483647 w 2009"/>
              <a:gd name="T73" fmla="*/ 2147483647 h 2254"/>
              <a:gd name="T74" fmla="*/ 2147483647 w 2009"/>
              <a:gd name="T75" fmla="*/ 2147483647 h 2254"/>
              <a:gd name="T76" fmla="*/ 2147483647 w 2009"/>
              <a:gd name="T77" fmla="*/ 2147483647 h 2254"/>
              <a:gd name="T78" fmla="*/ 2147483647 w 2009"/>
              <a:gd name="T79" fmla="*/ 2147483647 h 2254"/>
              <a:gd name="T80" fmla="*/ 2147483647 w 2009"/>
              <a:gd name="T81" fmla="*/ 2147483647 h 2254"/>
              <a:gd name="T82" fmla="*/ 2147483647 w 2009"/>
              <a:gd name="T83" fmla="*/ 2147483647 h 2254"/>
              <a:gd name="T84" fmla="*/ 2147483647 w 2009"/>
              <a:gd name="T85" fmla="*/ 2147483647 h 2254"/>
              <a:gd name="T86" fmla="*/ 2147483647 w 2009"/>
              <a:gd name="T87" fmla="*/ 2147483647 h 2254"/>
              <a:gd name="T88" fmla="*/ 2147483647 w 2009"/>
              <a:gd name="T89" fmla="*/ 2147483647 h 2254"/>
              <a:gd name="T90" fmla="*/ 2147483647 w 2009"/>
              <a:gd name="T91" fmla="*/ 2147483647 h 2254"/>
              <a:gd name="T92" fmla="*/ 2147483647 w 2009"/>
              <a:gd name="T93" fmla="*/ 2147483647 h 2254"/>
              <a:gd name="T94" fmla="*/ 2147483647 w 2009"/>
              <a:gd name="T95" fmla="*/ 2147483647 h 2254"/>
              <a:gd name="T96" fmla="*/ 2147483647 w 2009"/>
              <a:gd name="T97" fmla="*/ 2147483647 h 2254"/>
              <a:gd name="T98" fmla="*/ 2147483647 w 2009"/>
              <a:gd name="T99" fmla="*/ 2147483647 h 2254"/>
              <a:gd name="T100" fmla="*/ 2147483647 w 2009"/>
              <a:gd name="T101" fmla="*/ 2147483647 h 2254"/>
              <a:gd name="T102" fmla="*/ 2147483647 w 2009"/>
              <a:gd name="T103" fmla="*/ 2147483647 h 2254"/>
              <a:gd name="T104" fmla="*/ 2147483647 w 2009"/>
              <a:gd name="T105" fmla="*/ 2147483647 h 2254"/>
              <a:gd name="T106" fmla="*/ 2147483647 w 2009"/>
              <a:gd name="T107" fmla="*/ 2147483647 h 2254"/>
              <a:gd name="T108" fmla="*/ 2147483647 w 2009"/>
              <a:gd name="T109" fmla="*/ 2147483647 h 2254"/>
              <a:gd name="T110" fmla="*/ 2147483647 w 2009"/>
              <a:gd name="T111" fmla="*/ 2147483647 h 2254"/>
              <a:gd name="T112" fmla="*/ 2147483647 w 2009"/>
              <a:gd name="T113" fmla="*/ 2147483647 h 22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9"/>
              <a:gd name="T172" fmla="*/ 0 h 2254"/>
              <a:gd name="T173" fmla="*/ 2009 w 2009"/>
              <a:gd name="T174" fmla="*/ 2254 h 22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9" h="2254">
                <a:moveTo>
                  <a:pt x="0" y="170"/>
                </a:moveTo>
                <a:lnTo>
                  <a:pt x="28" y="177"/>
                </a:lnTo>
                <a:lnTo>
                  <a:pt x="17" y="180"/>
                </a:lnTo>
                <a:lnTo>
                  <a:pt x="28" y="194"/>
                </a:lnTo>
                <a:lnTo>
                  <a:pt x="74" y="193"/>
                </a:lnTo>
                <a:lnTo>
                  <a:pt x="82" y="202"/>
                </a:lnTo>
                <a:lnTo>
                  <a:pt x="100" y="195"/>
                </a:lnTo>
                <a:lnTo>
                  <a:pt x="106" y="221"/>
                </a:lnTo>
                <a:lnTo>
                  <a:pt x="43" y="244"/>
                </a:lnTo>
                <a:lnTo>
                  <a:pt x="32" y="269"/>
                </a:lnTo>
                <a:lnTo>
                  <a:pt x="42" y="279"/>
                </a:lnTo>
                <a:lnTo>
                  <a:pt x="64" y="284"/>
                </a:lnTo>
                <a:lnTo>
                  <a:pt x="54" y="296"/>
                </a:lnTo>
                <a:lnTo>
                  <a:pt x="64" y="308"/>
                </a:lnTo>
                <a:lnTo>
                  <a:pt x="75" y="309"/>
                </a:lnTo>
                <a:lnTo>
                  <a:pt x="86" y="294"/>
                </a:lnTo>
                <a:lnTo>
                  <a:pt x="97" y="321"/>
                </a:lnTo>
                <a:lnTo>
                  <a:pt x="89" y="332"/>
                </a:lnTo>
                <a:lnTo>
                  <a:pt x="116" y="318"/>
                </a:lnTo>
                <a:lnTo>
                  <a:pt x="137" y="338"/>
                </a:lnTo>
                <a:lnTo>
                  <a:pt x="171" y="322"/>
                </a:lnTo>
                <a:lnTo>
                  <a:pt x="140" y="372"/>
                </a:lnTo>
                <a:lnTo>
                  <a:pt x="117" y="382"/>
                </a:lnTo>
                <a:lnTo>
                  <a:pt x="116" y="393"/>
                </a:lnTo>
                <a:lnTo>
                  <a:pt x="89" y="394"/>
                </a:lnTo>
                <a:lnTo>
                  <a:pt x="69" y="414"/>
                </a:lnTo>
                <a:lnTo>
                  <a:pt x="97" y="398"/>
                </a:lnTo>
                <a:lnTo>
                  <a:pt x="125" y="399"/>
                </a:lnTo>
                <a:lnTo>
                  <a:pt x="134" y="384"/>
                </a:lnTo>
                <a:lnTo>
                  <a:pt x="152" y="380"/>
                </a:lnTo>
                <a:lnTo>
                  <a:pt x="210" y="343"/>
                </a:lnTo>
                <a:lnTo>
                  <a:pt x="221" y="328"/>
                </a:lnTo>
                <a:lnTo>
                  <a:pt x="210" y="317"/>
                </a:lnTo>
                <a:lnTo>
                  <a:pt x="263" y="272"/>
                </a:lnTo>
                <a:lnTo>
                  <a:pt x="272" y="276"/>
                </a:lnTo>
                <a:lnTo>
                  <a:pt x="252" y="286"/>
                </a:lnTo>
                <a:lnTo>
                  <a:pt x="244" y="308"/>
                </a:lnTo>
                <a:lnTo>
                  <a:pt x="257" y="308"/>
                </a:lnTo>
                <a:lnTo>
                  <a:pt x="245" y="320"/>
                </a:lnTo>
                <a:lnTo>
                  <a:pt x="294" y="303"/>
                </a:lnTo>
                <a:lnTo>
                  <a:pt x="304" y="282"/>
                </a:lnTo>
                <a:lnTo>
                  <a:pt x="328" y="275"/>
                </a:lnTo>
                <a:lnTo>
                  <a:pt x="321" y="287"/>
                </a:lnTo>
                <a:lnTo>
                  <a:pt x="362" y="303"/>
                </a:lnTo>
                <a:lnTo>
                  <a:pt x="438" y="306"/>
                </a:lnTo>
                <a:lnTo>
                  <a:pt x="444" y="321"/>
                </a:lnTo>
                <a:lnTo>
                  <a:pt x="459" y="334"/>
                </a:lnTo>
                <a:lnTo>
                  <a:pt x="474" y="341"/>
                </a:lnTo>
                <a:lnTo>
                  <a:pt x="502" y="339"/>
                </a:lnTo>
                <a:lnTo>
                  <a:pt x="526" y="350"/>
                </a:lnTo>
                <a:lnTo>
                  <a:pt x="523" y="366"/>
                </a:lnTo>
                <a:lnTo>
                  <a:pt x="558" y="388"/>
                </a:lnTo>
                <a:lnTo>
                  <a:pt x="569" y="423"/>
                </a:lnTo>
                <a:lnTo>
                  <a:pt x="606" y="466"/>
                </a:lnTo>
                <a:lnTo>
                  <a:pt x="609" y="491"/>
                </a:lnTo>
                <a:lnTo>
                  <a:pt x="657" y="515"/>
                </a:lnTo>
                <a:lnTo>
                  <a:pt x="680" y="519"/>
                </a:lnTo>
                <a:lnTo>
                  <a:pt x="688" y="551"/>
                </a:lnTo>
                <a:lnTo>
                  <a:pt x="657" y="551"/>
                </a:lnTo>
                <a:lnTo>
                  <a:pt x="667" y="590"/>
                </a:lnTo>
                <a:lnTo>
                  <a:pt x="662" y="695"/>
                </a:lnTo>
                <a:lnTo>
                  <a:pt x="692" y="753"/>
                </a:lnTo>
                <a:lnTo>
                  <a:pt x="719" y="798"/>
                </a:lnTo>
                <a:lnTo>
                  <a:pt x="749" y="807"/>
                </a:lnTo>
                <a:lnTo>
                  <a:pt x="772" y="833"/>
                </a:lnTo>
                <a:lnTo>
                  <a:pt x="793" y="879"/>
                </a:lnTo>
                <a:lnTo>
                  <a:pt x="832" y="926"/>
                </a:lnTo>
                <a:lnTo>
                  <a:pt x="846" y="960"/>
                </a:lnTo>
                <a:lnTo>
                  <a:pt x="880" y="991"/>
                </a:lnTo>
                <a:lnTo>
                  <a:pt x="889" y="983"/>
                </a:lnTo>
                <a:lnTo>
                  <a:pt x="809" y="873"/>
                </a:lnTo>
                <a:lnTo>
                  <a:pt x="805" y="843"/>
                </a:lnTo>
                <a:lnTo>
                  <a:pt x="822" y="850"/>
                </a:lnTo>
                <a:lnTo>
                  <a:pt x="851" y="898"/>
                </a:lnTo>
                <a:lnTo>
                  <a:pt x="892" y="934"/>
                </a:lnTo>
                <a:lnTo>
                  <a:pt x="890" y="948"/>
                </a:lnTo>
                <a:lnTo>
                  <a:pt x="945" y="996"/>
                </a:lnTo>
                <a:lnTo>
                  <a:pt x="952" y="1017"/>
                </a:lnTo>
                <a:lnTo>
                  <a:pt x="947" y="1032"/>
                </a:lnTo>
                <a:lnTo>
                  <a:pt x="959" y="1051"/>
                </a:lnTo>
                <a:lnTo>
                  <a:pt x="1068" y="1101"/>
                </a:lnTo>
                <a:lnTo>
                  <a:pt x="1115" y="1097"/>
                </a:lnTo>
                <a:lnTo>
                  <a:pt x="1147" y="1121"/>
                </a:lnTo>
                <a:lnTo>
                  <a:pt x="1180" y="1135"/>
                </a:lnTo>
                <a:lnTo>
                  <a:pt x="1214" y="1139"/>
                </a:lnTo>
                <a:lnTo>
                  <a:pt x="1244" y="1177"/>
                </a:lnTo>
                <a:lnTo>
                  <a:pt x="1245" y="1193"/>
                </a:lnTo>
                <a:lnTo>
                  <a:pt x="1256" y="1190"/>
                </a:lnTo>
                <a:lnTo>
                  <a:pt x="1286" y="1217"/>
                </a:lnTo>
                <a:lnTo>
                  <a:pt x="1322" y="1236"/>
                </a:lnTo>
                <a:lnTo>
                  <a:pt x="1324" y="1221"/>
                </a:lnTo>
                <a:lnTo>
                  <a:pt x="1343" y="1208"/>
                </a:lnTo>
                <a:lnTo>
                  <a:pt x="1361" y="1217"/>
                </a:lnTo>
                <a:lnTo>
                  <a:pt x="1362" y="1234"/>
                </a:lnTo>
                <a:lnTo>
                  <a:pt x="1369" y="1285"/>
                </a:lnTo>
                <a:lnTo>
                  <a:pt x="1331" y="1334"/>
                </a:lnTo>
                <a:lnTo>
                  <a:pt x="1320" y="1380"/>
                </a:lnTo>
                <a:lnTo>
                  <a:pt x="1316" y="1434"/>
                </a:lnTo>
                <a:lnTo>
                  <a:pt x="1347" y="1472"/>
                </a:lnTo>
                <a:lnTo>
                  <a:pt x="1386" y="1564"/>
                </a:lnTo>
                <a:lnTo>
                  <a:pt x="1475" y="1625"/>
                </a:lnTo>
                <a:lnTo>
                  <a:pt x="1480" y="1677"/>
                </a:lnTo>
                <a:lnTo>
                  <a:pt x="1459" y="1799"/>
                </a:lnTo>
                <a:lnTo>
                  <a:pt x="1460" y="1862"/>
                </a:lnTo>
                <a:lnTo>
                  <a:pt x="1428" y="1939"/>
                </a:lnTo>
                <a:lnTo>
                  <a:pt x="1425" y="2012"/>
                </a:lnTo>
                <a:lnTo>
                  <a:pt x="1448" y="2018"/>
                </a:lnTo>
                <a:lnTo>
                  <a:pt x="1443" y="2075"/>
                </a:lnTo>
                <a:lnTo>
                  <a:pt x="1419" y="2113"/>
                </a:lnTo>
                <a:lnTo>
                  <a:pt x="1415" y="2136"/>
                </a:lnTo>
                <a:lnTo>
                  <a:pt x="1426" y="2167"/>
                </a:lnTo>
                <a:lnTo>
                  <a:pt x="1421" y="2194"/>
                </a:lnTo>
                <a:lnTo>
                  <a:pt x="1439" y="2206"/>
                </a:lnTo>
                <a:lnTo>
                  <a:pt x="1441" y="2228"/>
                </a:lnTo>
                <a:lnTo>
                  <a:pt x="1448" y="2247"/>
                </a:lnTo>
                <a:lnTo>
                  <a:pt x="1466" y="2253"/>
                </a:lnTo>
                <a:lnTo>
                  <a:pt x="1470" y="2230"/>
                </a:lnTo>
                <a:lnTo>
                  <a:pt x="1507" y="2222"/>
                </a:lnTo>
                <a:lnTo>
                  <a:pt x="1492" y="2208"/>
                </a:lnTo>
                <a:lnTo>
                  <a:pt x="1514" y="2176"/>
                </a:lnTo>
                <a:lnTo>
                  <a:pt x="1549" y="2127"/>
                </a:lnTo>
                <a:lnTo>
                  <a:pt x="1520" y="2098"/>
                </a:lnTo>
                <a:lnTo>
                  <a:pt x="1550" y="2080"/>
                </a:lnTo>
                <a:lnTo>
                  <a:pt x="1577" y="2024"/>
                </a:lnTo>
                <a:lnTo>
                  <a:pt x="1557" y="2002"/>
                </a:lnTo>
                <a:lnTo>
                  <a:pt x="1596" y="2003"/>
                </a:lnTo>
                <a:lnTo>
                  <a:pt x="1599" y="1966"/>
                </a:lnTo>
                <a:lnTo>
                  <a:pt x="1664" y="1958"/>
                </a:lnTo>
                <a:lnTo>
                  <a:pt x="1684" y="1933"/>
                </a:lnTo>
                <a:lnTo>
                  <a:pt x="1657" y="1882"/>
                </a:lnTo>
                <a:lnTo>
                  <a:pt x="1711" y="1899"/>
                </a:lnTo>
                <a:lnTo>
                  <a:pt x="1734" y="1876"/>
                </a:lnTo>
                <a:lnTo>
                  <a:pt x="1806" y="1786"/>
                </a:lnTo>
                <a:lnTo>
                  <a:pt x="1810" y="1739"/>
                </a:lnTo>
                <a:lnTo>
                  <a:pt x="1868" y="1699"/>
                </a:lnTo>
                <a:lnTo>
                  <a:pt x="1918" y="1683"/>
                </a:lnTo>
                <a:lnTo>
                  <a:pt x="1947" y="1615"/>
                </a:lnTo>
                <a:lnTo>
                  <a:pt x="1952" y="1547"/>
                </a:lnTo>
                <a:lnTo>
                  <a:pt x="2008" y="1482"/>
                </a:lnTo>
                <a:lnTo>
                  <a:pt x="2004" y="1424"/>
                </a:lnTo>
                <a:lnTo>
                  <a:pt x="1945" y="1392"/>
                </a:lnTo>
                <a:lnTo>
                  <a:pt x="1869" y="1386"/>
                </a:lnTo>
                <a:lnTo>
                  <a:pt x="1863" y="1367"/>
                </a:lnTo>
                <a:lnTo>
                  <a:pt x="1829" y="1356"/>
                </a:lnTo>
                <a:lnTo>
                  <a:pt x="1764" y="1376"/>
                </a:lnTo>
                <a:lnTo>
                  <a:pt x="1765" y="1352"/>
                </a:lnTo>
                <a:lnTo>
                  <a:pt x="1787" y="1321"/>
                </a:lnTo>
                <a:lnTo>
                  <a:pt x="1763" y="1283"/>
                </a:lnTo>
                <a:lnTo>
                  <a:pt x="1725" y="1260"/>
                </a:lnTo>
                <a:lnTo>
                  <a:pt x="1679" y="1257"/>
                </a:lnTo>
                <a:lnTo>
                  <a:pt x="1636" y="1218"/>
                </a:lnTo>
                <a:lnTo>
                  <a:pt x="1618" y="1203"/>
                </a:lnTo>
                <a:lnTo>
                  <a:pt x="1591" y="1187"/>
                </a:lnTo>
                <a:lnTo>
                  <a:pt x="1513" y="1184"/>
                </a:lnTo>
                <a:lnTo>
                  <a:pt x="1482" y="1158"/>
                </a:lnTo>
                <a:lnTo>
                  <a:pt x="1462" y="1179"/>
                </a:lnTo>
                <a:lnTo>
                  <a:pt x="1459" y="1157"/>
                </a:lnTo>
                <a:lnTo>
                  <a:pt x="1407" y="1177"/>
                </a:lnTo>
                <a:lnTo>
                  <a:pt x="1379" y="1223"/>
                </a:lnTo>
                <a:lnTo>
                  <a:pt x="1370" y="1213"/>
                </a:lnTo>
                <a:lnTo>
                  <a:pt x="1343" y="1198"/>
                </a:lnTo>
                <a:lnTo>
                  <a:pt x="1312" y="1210"/>
                </a:lnTo>
                <a:lnTo>
                  <a:pt x="1293" y="1197"/>
                </a:lnTo>
                <a:lnTo>
                  <a:pt x="1276" y="1178"/>
                </a:lnTo>
                <a:lnTo>
                  <a:pt x="1282" y="1114"/>
                </a:lnTo>
                <a:lnTo>
                  <a:pt x="1254" y="1100"/>
                </a:lnTo>
                <a:lnTo>
                  <a:pt x="1196" y="1100"/>
                </a:lnTo>
                <a:lnTo>
                  <a:pt x="1212" y="1067"/>
                </a:lnTo>
                <a:lnTo>
                  <a:pt x="1228" y="1017"/>
                </a:lnTo>
                <a:lnTo>
                  <a:pt x="1210" y="1009"/>
                </a:lnTo>
                <a:lnTo>
                  <a:pt x="1174" y="1019"/>
                </a:lnTo>
                <a:lnTo>
                  <a:pt x="1156" y="1060"/>
                </a:lnTo>
                <a:lnTo>
                  <a:pt x="1094" y="1055"/>
                </a:lnTo>
                <a:lnTo>
                  <a:pt x="1064" y="1002"/>
                </a:lnTo>
                <a:lnTo>
                  <a:pt x="1075" y="943"/>
                </a:lnTo>
                <a:lnTo>
                  <a:pt x="1070" y="911"/>
                </a:lnTo>
                <a:lnTo>
                  <a:pt x="1105" y="879"/>
                </a:lnTo>
                <a:lnTo>
                  <a:pt x="1151" y="877"/>
                </a:lnTo>
                <a:lnTo>
                  <a:pt x="1189" y="891"/>
                </a:lnTo>
                <a:lnTo>
                  <a:pt x="1190" y="873"/>
                </a:lnTo>
                <a:lnTo>
                  <a:pt x="1211" y="860"/>
                </a:lnTo>
                <a:lnTo>
                  <a:pt x="1274" y="874"/>
                </a:lnTo>
                <a:lnTo>
                  <a:pt x="1289" y="889"/>
                </a:lnTo>
                <a:lnTo>
                  <a:pt x="1291" y="917"/>
                </a:lnTo>
                <a:lnTo>
                  <a:pt x="1313" y="954"/>
                </a:lnTo>
                <a:lnTo>
                  <a:pt x="1324" y="954"/>
                </a:lnTo>
                <a:lnTo>
                  <a:pt x="1329" y="926"/>
                </a:lnTo>
                <a:lnTo>
                  <a:pt x="1309" y="860"/>
                </a:lnTo>
                <a:lnTo>
                  <a:pt x="1320" y="833"/>
                </a:lnTo>
                <a:lnTo>
                  <a:pt x="1396" y="780"/>
                </a:lnTo>
                <a:lnTo>
                  <a:pt x="1387" y="739"/>
                </a:lnTo>
                <a:lnTo>
                  <a:pt x="1396" y="753"/>
                </a:lnTo>
                <a:lnTo>
                  <a:pt x="1410" y="721"/>
                </a:lnTo>
                <a:lnTo>
                  <a:pt x="1425" y="687"/>
                </a:lnTo>
                <a:lnTo>
                  <a:pt x="1484" y="672"/>
                </a:lnTo>
                <a:lnTo>
                  <a:pt x="1468" y="662"/>
                </a:lnTo>
                <a:lnTo>
                  <a:pt x="1480" y="635"/>
                </a:lnTo>
                <a:lnTo>
                  <a:pt x="1528" y="617"/>
                </a:lnTo>
                <a:lnTo>
                  <a:pt x="1528" y="607"/>
                </a:lnTo>
                <a:lnTo>
                  <a:pt x="1565" y="592"/>
                </a:lnTo>
                <a:lnTo>
                  <a:pt x="1563" y="605"/>
                </a:lnTo>
                <a:lnTo>
                  <a:pt x="1584" y="603"/>
                </a:lnTo>
                <a:lnTo>
                  <a:pt x="1543" y="619"/>
                </a:lnTo>
                <a:lnTo>
                  <a:pt x="1554" y="639"/>
                </a:lnTo>
                <a:lnTo>
                  <a:pt x="1572" y="619"/>
                </a:lnTo>
                <a:lnTo>
                  <a:pt x="1618" y="605"/>
                </a:lnTo>
                <a:lnTo>
                  <a:pt x="1636" y="589"/>
                </a:lnTo>
                <a:lnTo>
                  <a:pt x="1625" y="572"/>
                </a:lnTo>
                <a:lnTo>
                  <a:pt x="1614" y="599"/>
                </a:lnTo>
                <a:lnTo>
                  <a:pt x="1576" y="592"/>
                </a:lnTo>
                <a:lnTo>
                  <a:pt x="1555" y="572"/>
                </a:lnTo>
                <a:lnTo>
                  <a:pt x="1563" y="557"/>
                </a:lnTo>
                <a:lnTo>
                  <a:pt x="1536" y="553"/>
                </a:lnTo>
                <a:lnTo>
                  <a:pt x="1571" y="542"/>
                </a:lnTo>
                <a:lnTo>
                  <a:pt x="1550" y="530"/>
                </a:lnTo>
                <a:lnTo>
                  <a:pt x="1501" y="538"/>
                </a:lnTo>
                <a:lnTo>
                  <a:pt x="1539" y="509"/>
                </a:lnTo>
                <a:lnTo>
                  <a:pt x="1632" y="509"/>
                </a:lnTo>
                <a:lnTo>
                  <a:pt x="1700" y="470"/>
                </a:lnTo>
                <a:lnTo>
                  <a:pt x="1697" y="441"/>
                </a:lnTo>
                <a:lnTo>
                  <a:pt x="1676" y="445"/>
                </a:lnTo>
                <a:lnTo>
                  <a:pt x="1676" y="429"/>
                </a:lnTo>
                <a:lnTo>
                  <a:pt x="1630" y="447"/>
                </a:lnTo>
                <a:lnTo>
                  <a:pt x="1618" y="440"/>
                </a:lnTo>
                <a:lnTo>
                  <a:pt x="1674" y="419"/>
                </a:lnTo>
                <a:lnTo>
                  <a:pt x="1630" y="395"/>
                </a:lnTo>
                <a:lnTo>
                  <a:pt x="1608" y="378"/>
                </a:lnTo>
                <a:lnTo>
                  <a:pt x="1607" y="355"/>
                </a:lnTo>
                <a:lnTo>
                  <a:pt x="1587" y="345"/>
                </a:lnTo>
                <a:lnTo>
                  <a:pt x="1591" y="332"/>
                </a:lnTo>
                <a:lnTo>
                  <a:pt x="1583" y="319"/>
                </a:lnTo>
                <a:lnTo>
                  <a:pt x="1565" y="296"/>
                </a:lnTo>
                <a:lnTo>
                  <a:pt x="1550" y="308"/>
                </a:lnTo>
                <a:lnTo>
                  <a:pt x="1538" y="328"/>
                </a:lnTo>
                <a:lnTo>
                  <a:pt x="1509" y="343"/>
                </a:lnTo>
                <a:lnTo>
                  <a:pt x="1506" y="328"/>
                </a:lnTo>
                <a:lnTo>
                  <a:pt x="1470" y="338"/>
                </a:lnTo>
                <a:lnTo>
                  <a:pt x="1496" y="318"/>
                </a:lnTo>
                <a:lnTo>
                  <a:pt x="1490" y="302"/>
                </a:lnTo>
                <a:lnTo>
                  <a:pt x="1488" y="278"/>
                </a:lnTo>
                <a:lnTo>
                  <a:pt x="1459" y="275"/>
                </a:lnTo>
                <a:lnTo>
                  <a:pt x="1459" y="267"/>
                </a:lnTo>
                <a:lnTo>
                  <a:pt x="1425" y="246"/>
                </a:lnTo>
                <a:lnTo>
                  <a:pt x="1407" y="252"/>
                </a:lnTo>
                <a:lnTo>
                  <a:pt x="1364" y="245"/>
                </a:lnTo>
                <a:lnTo>
                  <a:pt x="1359" y="257"/>
                </a:lnTo>
                <a:lnTo>
                  <a:pt x="1369" y="267"/>
                </a:lnTo>
                <a:lnTo>
                  <a:pt x="1359" y="285"/>
                </a:lnTo>
                <a:lnTo>
                  <a:pt x="1376" y="312"/>
                </a:lnTo>
                <a:lnTo>
                  <a:pt x="1349" y="330"/>
                </a:lnTo>
                <a:lnTo>
                  <a:pt x="1369" y="341"/>
                </a:lnTo>
                <a:lnTo>
                  <a:pt x="1379" y="385"/>
                </a:lnTo>
                <a:lnTo>
                  <a:pt x="1336" y="421"/>
                </a:lnTo>
                <a:lnTo>
                  <a:pt x="1351" y="464"/>
                </a:lnTo>
                <a:lnTo>
                  <a:pt x="1362" y="469"/>
                </a:lnTo>
                <a:lnTo>
                  <a:pt x="1335" y="493"/>
                </a:lnTo>
                <a:lnTo>
                  <a:pt x="1314" y="494"/>
                </a:lnTo>
                <a:lnTo>
                  <a:pt x="1321" y="480"/>
                </a:lnTo>
                <a:lnTo>
                  <a:pt x="1296" y="454"/>
                </a:lnTo>
                <a:lnTo>
                  <a:pt x="1296" y="410"/>
                </a:lnTo>
                <a:lnTo>
                  <a:pt x="1249" y="404"/>
                </a:lnTo>
                <a:lnTo>
                  <a:pt x="1192" y="372"/>
                </a:lnTo>
                <a:lnTo>
                  <a:pt x="1163" y="364"/>
                </a:lnTo>
                <a:lnTo>
                  <a:pt x="1138" y="371"/>
                </a:lnTo>
                <a:lnTo>
                  <a:pt x="1131" y="330"/>
                </a:lnTo>
                <a:lnTo>
                  <a:pt x="1115" y="337"/>
                </a:lnTo>
                <a:lnTo>
                  <a:pt x="1112" y="270"/>
                </a:lnTo>
                <a:lnTo>
                  <a:pt x="1141" y="255"/>
                </a:lnTo>
                <a:lnTo>
                  <a:pt x="1143" y="238"/>
                </a:lnTo>
                <a:lnTo>
                  <a:pt x="1171" y="233"/>
                </a:lnTo>
                <a:lnTo>
                  <a:pt x="1128" y="206"/>
                </a:lnTo>
                <a:lnTo>
                  <a:pt x="1170" y="221"/>
                </a:lnTo>
                <a:lnTo>
                  <a:pt x="1182" y="206"/>
                </a:lnTo>
                <a:lnTo>
                  <a:pt x="1206" y="206"/>
                </a:lnTo>
                <a:lnTo>
                  <a:pt x="1227" y="179"/>
                </a:lnTo>
                <a:lnTo>
                  <a:pt x="1195" y="175"/>
                </a:lnTo>
                <a:lnTo>
                  <a:pt x="1180" y="162"/>
                </a:lnTo>
                <a:lnTo>
                  <a:pt x="1229" y="171"/>
                </a:lnTo>
                <a:lnTo>
                  <a:pt x="1233" y="146"/>
                </a:lnTo>
                <a:lnTo>
                  <a:pt x="1282" y="149"/>
                </a:lnTo>
                <a:lnTo>
                  <a:pt x="1310" y="131"/>
                </a:lnTo>
                <a:lnTo>
                  <a:pt x="1293" y="96"/>
                </a:lnTo>
                <a:lnTo>
                  <a:pt x="1312" y="92"/>
                </a:lnTo>
                <a:lnTo>
                  <a:pt x="1248" y="60"/>
                </a:lnTo>
                <a:lnTo>
                  <a:pt x="1260" y="88"/>
                </a:lnTo>
                <a:lnTo>
                  <a:pt x="1244" y="92"/>
                </a:lnTo>
                <a:lnTo>
                  <a:pt x="1220" y="127"/>
                </a:lnTo>
                <a:lnTo>
                  <a:pt x="1212" y="100"/>
                </a:lnTo>
                <a:lnTo>
                  <a:pt x="1189" y="74"/>
                </a:lnTo>
                <a:lnTo>
                  <a:pt x="1175" y="100"/>
                </a:lnTo>
                <a:lnTo>
                  <a:pt x="1159" y="73"/>
                </a:lnTo>
                <a:lnTo>
                  <a:pt x="1139" y="64"/>
                </a:lnTo>
                <a:lnTo>
                  <a:pt x="1143" y="51"/>
                </a:lnTo>
                <a:lnTo>
                  <a:pt x="1158" y="51"/>
                </a:lnTo>
                <a:lnTo>
                  <a:pt x="1134" y="20"/>
                </a:lnTo>
                <a:lnTo>
                  <a:pt x="1102" y="0"/>
                </a:lnTo>
                <a:lnTo>
                  <a:pt x="1084" y="20"/>
                </a:lnTo>
                <a:lnTo>
                  <a:pt x="1081" y="52"/>
                </a:lnTo>
                <a:lnTo>
                  <a:pt x="1124" y="68"/>
                </a:lnTo>
                <a:lnTo>
                  <a:pt x="1128" y="93"/>
                </a:lnTo>
                <a:lnTo>
                  <a:pt x="1095" y="105"/>
                </a:lnTo>
                <a:lnTo>
                  <a:pt x="1099" y="127"/>
                </a:lnTo>
                <a:lnTo>
                  <a:pt x="1084" y="120"/>
                </a:lnTo>
                <a:lnTo>
                  <a:pt x="1078" y="107"/>
                </a:lnTo>
                <a:lnTo>
                  <a:pt x="1054" y="114"/>
                </a:lnTo>
                <a:lnTo>
                  <a:pt x="993" y="117"/>
                </a:lnTo>
                <a:lnTo>
                  <a:pt x="978" y="103"/>
                </a:lnTo>
                <a:lnTo>
                  <a:pt x="935" y="83"/>
                </a:lnTo>
                <a:lnTo>
                  <a:pt x="896" y="98"/>
                </a:lnTo>
                <a:lnTo>
                  <a:pt x="908" y="103"/>
                </a:lnTo>
                <a:lnTo>
                  <a:pt x="940" y="90"/>
                </a:lnTo>
                <a:lnTo>
                  <a:pt x="919" y="130"/>
                </a:lnTo>
                <a:lnTo>
                  <a:pt x="876" y="107"/>
                </a:lnTo>
                <a:lnTo>
                  <a:pt x="793" y="108"/>
                </a:lnTo>
                <a:lnTo>
                  <a:pt x="817" y="96"/>
                </a:lnTo>
                <a:lnTo>
                  <a:pt x="763" y="84"/>
                </a:lnTo>
                <a:lnTo>
                  <a:pt x="686" y="59"/>
                </a:lnTo>
                <a:lnTo>
                  <a:pt x="658" y="73"/>
                </a:lnTo>
                <a:lnTo>
                  <a:pt x="659" y="51"/>
                </a:lnTo>
                <a:lnTo>
                  <a:pt x="639" y="73"/>
                </a:lnTo>
                <a:lnTo>
                  <a:pt x="609" y="49"/>
                </a:lnTo>
                <a:lnTo>
                  <a:pt x="560" y="76"/>
                </a:lnTo>
                <a:lnTo>
                  <a:pt x="558" y="69"/>
                </a:lnTo>
                <a:lnTo>
                  <a:pt x="505" y="80"/>
                </a:lnTo>
                <a:lnTo>
                  <a:pt x="512" y="94"/>
                </a:lnTo>
                <a:lnTo>
                  <a:pt x="409" y="63"/>
                </a:lnTo>
                <a:lnTo>
                  <a:pt x="247" y="43"/>
                </a:lnTo>
                <a:lnTo>
                  <a:pt x="240" y="32"/>
                </a:lnTo>
                <a:lnTo>
                  <a:pt x="189" y="22"/>
                </a:lnTo>
                <a:lnTo>
                  <a:pt x="171" y="18"/>
                </a:lnTo>
                <a:lnTo>
                  <a:pt x="154" y="32"/>
                </a:lnTo>
                <a:lnTo>
                  <a:pt x="118" y="40"/>
                </a:lnTo>
                <a:lnTo>
                  <a:pt x="86" y="53"/>
                </a:lnTo>
                <a:lnTo>
                  <a:pt x="68" y="79"/>
                </a:lnTo>
                <a:lnTo>
                  <a:pt x="27" y="84"/>
                </a:lnTo>
                <a:lnTo>
                  <a:pt x="18" y="98"/>
                </a:lnTo>
                <a:lnTo>
                  <a:pt x="67" y="131"/>
                </a:lnTo>
                <a:lnTo>
                  <a:pt x="90" y="144"/>
                </a:lnTo>
                <a:lnTo>
                  <a:pt x="108" y="152"/>
                </a:lnTo>
                <a:lnTo>
                  <a:pt x="67" y="157"/>
                </a:lnTo>
                <a:lnTo>
                  <a:pt x="67" y="144"/>
                </a:lnTo>
                <a:lnTo>
                  <a:pt x="52" y="144"/>
                </a:lnTo>
                <a:lnTo>
                  <a:pt x="0" y="17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7" name="Freeform 4"/>
          <p:cNvSpPr>
            <a:spLocks/>
          </p:cNvSpPr>
          <p:nvPr/>
        </p:nvSpPr>
        <p:spPr bwMode="auto">
          <a:xfrm>
            <a:off x="2244725" y="3954463"/>
            <a:ext cx="263525" cy="88900"/>
          </a:xfrm>
          <a:custGeom>
            <a:avLst/>
            <a:gdLst>
              <a:gd name="T0" fmla="*/ 0 w 161"/>
              <a:gd name="T1" fmla="*/ 2147483647 h 53"/>
              <a:gd name="T2" fmla="*/ 2147483647 w 161"/>
              <a:gd name="T3" fmla="*/ 2147483647 h 53"/>
              <a:gd name="T4" fmla="*/ 2147483647 w 161"/>
              <a:gd name="T5" fmla="*/ 0 h 53"/>
              <a:gd name="T6" fmla="*/ 2147483647 w 161"/>
              <a:gd name="T7" fmla="*/ 2147483647 h 53"/>
              <a:gd name="T8" fmla="*/ 2147483647 w 161"/>
              <a:gd name="T9" fmla="*/ 2147483647 h 53"/>
              <a:gd name="T10" fmla="*/ 2147483647 w 161"/>
              <a:gd name="T11" fmla="*/ 2147483647 h 53"/>
              <a:gd name="T12" fmla="*/ 2147483647 w 161"/>
              <a:gd name="T13" fmla="*/ 2147483647 h 53"/>
              <a:gd name="T14" fmla="*/ 0 w 161"/>
              <a:gd name="T15" fmla="*/ 2147483647 h 53"/>
              <a:gd name="T16" fmla="*/ 0 w 161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53"/>
              <a:gd name="T29" fmla="*/ 161 w 161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53">
                <a:moveTo>
                  <a:pt x="0" y="21"/>
                </a:moveTo>
                <a:lnTo>
                  <a:pt x="21" y="4"/>
                </a:lnTo>
                <a:lnTo>
                  <a:pt x="61" y="0"/>
                </a:lnTo>
                <a:lnTo>
                  <a:pt x="160" y="45"/>
                </a:lnTo>
                <a:lnTo>
                  <a:pt x="107" y="52"/>
                </a:lnTo>
                <a:lnTo>
                  <a:pt x="92" y="24"/>
                </a:lnTo>
                <a:lnTo>
                  <a:pt x="43" y="15"/>
                </a:lnTo>
                <a:lnTo>
                  <a:pt x="0" y="21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8" name="Freeform 5"/>
          <p:cNvSpPr>
            <a:spLocks/>
          </p:cNvSpPr>
          <p:nvPr/>
        </p:nvSpPr>
        <p:spPr bwMode="auto">
          <a:xfrm>
            <a:off x="2503488" y="4043363"/>
            <a:ext cx="149225" cy="46037"/>
          </a:xfrm>
          <a:custGeom>
            <a:avLst/>
            <a:gdLst>
              <a:gd name="T0" fmla="*/ 0 w 91"/>
              <a:gd name="T1" fmla="*/ 2147483647 h 28"/>
              <a:gd name="T2" fmla="*/ 2147483647 w 91"/>
              <a:gd name="T3" fmla="*/ 2147483647 h 28"/>
              <a:gd name="T4" fmla="*/ 2147483647 w 91"/>
              <a:gd name="T5" fmla="*/ 0 h 28"/>
              <a:gd name="T6" fmla="*/ 2147483647 w 91"/>
              <a:gd name="T7" fmla="*/ 2147483647 h 28"/>
              <a:gd name="T8" fmla="*/ 2147483647 w 91"/>
              <a:gd name="T9" fmla="*/ 2147483647 h 28"/>
              <a:gd name="T10" fmla="*/ 2147483647 w 91"/>
              <a:gd name="T11" fmla="*/ 2147483647 h 28"/>
              <a:gd name="T12" fmla="*/ 0 w 91"/>
              <a:gd name="T13" fmla="*/ 2147483647 h 28"/>
              <a:gd name="T14" fmla="*/ 0 w 91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1"/>
              <a:gd name="T25" fmla="*/ 0 h 28"/>
              <a:gd name="T26" fmla="*/ 91 w 91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" h="28">
                <a:moveTo>
                  <a:pt x="0" y="20"/>
                </a:moveTo>
                <a:lnTo>
                  <a:pt x="29" y="18"/>
                </a:lnTo>
                <a:lnTo>
                  <a:pt x="14" y="0"/>
                </a:lnTo>
                <a:lnTo>
                  <a:pt x="65" y="3"/>
                </a:lnTo>
                <a:lnTo>
                  <a:pt x="90" y="17"/>
                </a:lnTo>
                <a:lnTo>
                  <a:pt x="40" y="27"/>
                </a:lnTo>
                <a:lnTo>
                  <a:pt x="0" y="2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9" name="Freeform 6"/>
          <p:cNvSpPr>
            <a:spLocks/>
          </p:cNvSpPr>
          <p:nvPr/>
        </p:nvSpPr>
        <p:spPr bwMode="auto">
          <a:xfrm>
            <a:off x="2578100" y="6016625"/>
            <a:ext cx="155575" cy="76200"/>
          </a:xfrm>
          <a:custGeom>
            <a:avLst/>
            <a:gdLst>
              <a:gd name="T0" fmla="*/ 0 w 95"/>
              <a:gd name="T1" fmla="*/ 2147483647 h 46"/>
              <a:gd name="T2" fmla="*/ 0 w 95"/>
              <a:gd name="T3" fmla="*/ 2147483647 h 46"/>
              <a:gd name="T4" fmla="*/ 2147483647 w 95"/>
              <a:gd name="T5" fmla="*/ 2147483647 h 46"/>
              <a:gd name="T6" fmla="*/ 2147483647 w 95"/>
              <a:gd name="T7" fmla="*/ 2147483647 h 46"/>
              <a:gd name="T8" fmla="*/ 2147483647 w 95"/>
              <a:gd name="T9" fmla="*/ 0 h 46"/>
              <a:gd name="T10" fmla="*/ 2147483647 w 95"/>
              <a:gd name="T11" fmla="*/ 2147483647 h 46"/>
              <a:gd name="T12" fmla="*/ 2147483647 w 95"/>
              <a:gd name="T13" fmla="*/ 2147483647 h 46"/>
              <a:gd name="T14" fmla="*/ 2147483647 w 95"/>
              <a:gd name="T15" fmla="*/ 2147483647 h 46"/>
              <a:gd name="T16" fmla="*/ 0 w 95"/>
              <a:gd name="T17" fmla="*/ 2147483647 h 46"/>
              <a:gd name="T18" fmla="*/ 0 w 95"/>
              <a:gd name="T19" fmla="*/ 2147483647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"/>
              <a:gd name="T31" fmla="*/ 0 h 46"/>
              <a:gd name="T32" fmla="*/ 95 w 95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" h="46">
                <a:moveTo>
                  <a:pt x="0" y="37"/>
                </a:moveTo>
                <a:lnTo>
                  <a:pt x="0" y="37"/>
                </a:lnTo>
                <a:lnTo>
                  <a:pt x="6" y="30"/>
                </a:lnTo>
                <a:lnTo>
                  <a:pt x="14" y="13"/>
                </a:lnTo>
                <a:lnTo>
                  <a:pt x="40" y="0"/>
                </a:lnTo>
                <a:lnTo>
                  <a:pt x="52" y="21"/>
                </a:lnTo>
                <a:lnTo>
                  <a:pt x="94" y="43"/>
                </a:lnTo>
                <a:lnTo>
                  <a:pt x="41" y="45"/>
                </a:lnTo>
                <a:lnTo>
                  <a:pt x="0" y="37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0" name="Freeform 7"/>
          <p:cNvSpPr>
            <a:spLocks/>
          </p:cNvSpPr>
          <p:nvPr/>
        </p:nvSpPr>
        <p:spPr bwMode="auto">
          <a:xfrm>
            <a:off x="2878138" y="3117850"/>
            <a:ext cx="163512" cy="155575"/>
          </a:xfrm>
          <a:custGeom>
            <a:avLst/>
            <a:gdLst>
              <a:gd name="T0" fmla="*/ 0 w 100"/>
              <a:gd name="T1" fmla="*/ 2147483647 h 94"/>
              <a:gd name="T2" fmla="*/ 2147483647 w 100"/>
              <a:gd name="T3" fmla="*/ 2147483647 h 94"/>
              <a:gd name="T4" fmla="*/ 2147483647 w 100"/>
              <a:gd name="T5" fmla="*/ 0 h 94"/>
              <a:gd name="T6" fmla="*/ 2147483647 w 100"/>
              <a:gd name="T7" fmla="*/ 2147483647 h 94"/>
              <a:gd name="T8" fmla="*/ 2147483647 w 100"/>
              <a:gd name="T9" fmla="*/ 2147483647 h 94"/>
              <a:gd name="T10" fmla="*/ 2147483647 w 100"/>
              <a:gd name="T11" fmla="*/ 2147483647 h 94"/>
              <a:gd name="T12" fmla="*/ 2147483647 w 100"/>
              <a:gd name="T13" fmla="*/ 2147483647 h 94"/>
              <a:gd name="T14" fmla="*/ 2147483647 w 100"/>
              <a:gd name="T15" fmla="*/ 2147483647 h 94"/>
              <a:gd name="T16" fmla="*/ 2147483647 w 100"/>
              <a:gd name="T17" fmla="*/ 2147483647 h 94"/>
              <a:gd name="T18" fmla="*/ 2147483647 w 100"/>
              <a:gd name="T19" fmla="*/ 2147483647 h 94"/>
              <a:gd name="T20" fmla="*/ 2147483647 w 100"/>
              <a:gd name="T21" fmla="*/ 2147483647 h 94"/>
              <a:gd name="T22" fmla="*/ 0 w 100"/>
              <a:gd name="T23" fmla="*/ 2147483647 h 94"/>
              <a:gd name="T24" fmla="*/ 0 w 100"/>
              <a:gd name="T25" fmla="*/ 2147483647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94"/>
              <a:gd name="T41" fmla="*/ 100 w 100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94">
                <a:moveTo>
                  <a:pt x="0" y="76"/>
                </a:moveTo>
                <a:lnTo>
                  <a:pt x="40" y="7"/>
                </a:lnTo>
                <a:lnTo>
                  <a:pt x="57" y="0"/>
                </a:lnTo>
                <a:lnTo>
                  <a:pt x="49" y="31"/>
                </a:lnTo>
                <a:lnTo>
                  <a:pt x="60" y="48"/>
                </a:lnTo>
                <a:lnTo>
                  <a:pt x="87" y="46"/>
                </a:lnTo>
                <a:lnTo>
                  <a:pt x="96" y="68"/>
                </a:lnTo>
                <a:lnTo>
                  <a:pt x="99" y="83"/>
                </a:lnTo>
                <a:lnTo>
                  <a:pt x="78" y="93"/>
                </a:lnTo>
                <a:lnTo>
                  <a:pt x="78" y="74"/>
                </a:lnTo>
                <a:lnTo>
                  <a:pt x="47" y="81"/>
                </a:lnTo>
                <a:lnTo>
                  <a:pt x="0" y="76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508000" y="2898775"/>
            <a:ext cx="66675" cy="36513"/>
          </a:xfrm>
          <a:custGeom>
            <a:avLst/>
            <a:gdLst>
              <a:gd name="T0" fmla="*/ 0 w 41"/>
              <a:gd name="T1" fmla="*/ 2147483647 h 23"/>
              <a:gd name="T2" fmla="*/ 0 w 41"/>
              <a:gd name="T3" fmla="*/ 2147483647 h 23"/>
              <a:gd name="T4" fmla="*/ 2147483647 w 41"/>
              <a:gd name="T5" fmla="*/ 2147483647 h 23"/>
              <a:gd name="T6" fmla="*/ 2147483647 w 41"/>
              <a:gd name="T7" fmla="*/ 2147483647 h 23"/>
              <a:gd name="T8" fmla="*/ 2147483647 w 41"/>
              <a:gd name="T9" fmla="*/ 0 h 23"/>
              <a:gd name="T10" fmla="*/ 2147483647 w 41"/>
              <a:gd name="T11" fmla="*/ 2147483647 h 23"/>
              <a:gd name="T12" fmla="*/ 0 w 41"/>
              <a:gd name="T13" fmla="*/ 2147483647 h 23"/>
              <a:gd name="T14" fmla="*/ 0 w 41"/>
              <a:gd name="T15" fmla="*/ 2147483647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"/>
              <a:gd name="T25" fmla="*/ 0 h 23"/>
              <a:gd name="T26" fmla="*/ 41 w 41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" h="23">
                <a:moveTo>
                  <a:pt x="0" y="10"/>
                </a:moveTo>
                <a:lnTo>
                  <a:pt x="0" y="10"/>
                </a:lnTo>
                <a:lnTo>
                  <a:pt x="11" y="22"/>
                </a:lnTo>
                <a:lnTo>
                  <a:pt x="40" y="5"/>
                </a:lnTo>
                <a:lnTo>
                  <a:pt x="14" y="0"/>
                </a:lnTo>
                <a:lnTo>
                  <a:pt x="14" y="9"/>
                </a:lnTo>
                <a:lnTo>
                  <a:pt x="0" y="1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2" name="Freeform 9"/>
          <p:cNvSpPr>
            <a:spLocks/>
          </p:cNvSpPr>
          <p:nvPr/>
        </p:nvSpPr>
        <p:spPr bwMode="auto">
          <a:xfrm>
            <a:off x="3738563" y="2560638"/>
            <a:ext cx="276225" cy="130175"/>
          </a:xfrm>
          <a:custGeom>
            <a:avLst/>
            <a:gdLst>
              <a:gd name="T0" fmla="*/ 0 w 168"/>
              <a:gd name="T1" fmla="*/ 2147483647 h 78"/>
              <a:gd name="T2" fmla="*/ 2147483647 w 168"/>
              <a:gd name="T3" fmla="*/ 0 h 78"/>
              <a:gd name="T4" fmla="*/ 2147483647 w 168"/>
              <a:gd name="T5" fmla="*/ 2147483647 h 78"/>
              <a:gd name="T6" fmla="*/ 2147483647 w 168"/>
              <a:gd name="T7" fmla="*/ 2147483647 h 78"/>
              <a:gd name="T8" fmla="*/ 2147483647 w 168"/>
              <a:gd name="T9" fmla="*/ 2147483647 h 78"/>
              <a:gd name="T10" fmla="*/ 2147483647 w 168"/>
              <a:gd name="T11" fmla="*/ 2147483647 h 78"/>
              <a:gd name="T12" fmla="*/ 2147483647 w 168"/>
              <a:gd name="T13" fmla="*/ 2147483647 h 78"/>
              <a:gd name="T14" fmla="*/ 2147483647 w 168"/>
              <a:gd name="T15" fmla="*/ 2147483647 h 78"/>
              <a:gd name="T16" fmla="*/ 0 w 168"/>
              <a:gd name="T17" fmla="*/ 2147483647 h 78"/>
              <a:gd name="T18" fmla="*/ 0 w 168"/>
              <a:gd name="T19" fmla="*/ 2147483647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"/>
              <a:gd name="T31" fmla="*/ 0 h 78"/>
              <a:gd name="T32" fmla="*/ 168 w 168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" h="78">
                <a:moveTo>
                  <a:pt x="0" y="26"/>
                </a:moveTo>
                <a:lnTo>
                  <a:pt x="22" y="0"/>
                </a:lnTo>
                <a:lnTo>
                  <a:pt x="49" y="31"/>
                </a:lnTo>
                <a:lnTo>
                  <a:pt x="95" y="8"/>
                </a:lnTo>
                <a:lnTo>
                  <a:pt x="150" y="2"/>
                </a:lnTo>
                <a:lnTo>
                  <a:pt x="167" y="35"/>
                </a:lnTo>
                <a:lnTo>
                  <a:pt x="83" y="77"/>
                </a:lnTo>
                <a:lnTo>
                  <a:pt x="29" y="67"/>
                </a:lnTo>
                <a:lnTo>
                  <a:pt x="0" y="26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3" name="Freeform 10"/>
          <p:cNvSpPr>
            <a:spLocks/>
          </p:cNvSpPr>
          <p:nvPr/>
        </p:nvSpPr>
        <p:spPr bwMode="auto">
          <a:xfrm>
            <a:off x="2182813" y="2586038"/>
            <a:ext cx="157162" cy="109537"/>
          </a:xfrm>
          <a:custGeom>
            <a:avLst/>
            <a:gdLst>
              <a:gd name="T0" fmla="*/ 0 w 96"/>
              <a:gd name="T1" fmla="*/ 2147483647 h 67"/>
              <a:gd name="T2" fmla="*/ 0 w 96"/>
              <a:gd name="T3" fmla="*/ 2147483647 h 67"/>
              <a:gd name="T4" fmla="*/ 2147483647 w 96"/>
              <a:gd name="T5" fmla="*/ 2147483647 h 67"/>
              <a:gd name="T6" fmla="*/ 2147483647 w 96"/>
              <a:gd name="T7" fmla="*/ 0 h 67"/>
              <a:gd name="T8" fmla="*/ 2147483647 w 96"/>
              <a:gd name="T9" fmla="*/ 2147483647 h 67"/>
              <a:gd name="T10" fmla="*/ 2147483647 w 96"/>
              <a:gd name="T11" fmla="*/ 2147483647 h 67"/>
              <a:gd name="T12" fmla="*/ 0 w 96"/>
              <a:gd name="T13" fmla="*/ 2147483647 h 67"/>
              <a:gd name="T14" fmla="*/ 0 w 96"/>
              <a:gd name="T15" fmla="*/ 2147483647 h 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"/>
              <a:gd name="T25" fmla="*/ 0 h 67"/>
              <a:gd name="T26" fmla="*/ 96 w 96"/>
              <a:gd name="T27" fmla="*/ 67 h 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" h="67">
                <a:moveTo>
                  <a:pt x="0" y="55"/>
                </a:moveTo>
                <a:lnTo>
                  <a:pt x="0" y="55"/>
                </a:lnTo>
                <a:lnTo>
                  <a:pt x="16" y="41"/>
                </a:lnTo>
                <a:lnTo>
                  <a:pt x="26" y="0"/>
                </a:lnTo>
                <a:lnTo>
                  <a:pt x="95" y="58"/>
                </a:lnTo>
                <a:lnTo>
                  <a:pt x="30" y="66"/>
                </a:lnTo>
                <a:lnTo>
                  <a:pt x="0" y="55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4" name="Freeform 11"/>
          <p:cNvSpPr>
            <a:spLocks/>
          </p:cNvSpPr>
          <p:nvPr/>
        </p:nvSpPr>
        <p:spPr bwMode="auto">
          <a:xfrm>
            <a:off x="1223963" y="2189163"/>
            <a:ext cx="263525" cy="166687"/>
          </a:xfrm>
          <a:custGeom>
            <a:avLst/>
            <a:gdLst>
              <a:gd name="T0" fmla="*/ 0 w 161"/>
              <a:gd name="T1" fmla="*/ 2147483647 h 100"/>
              <a:gd name="T2" fmla="*/ 0 w 161"/>
              <a:gd name="T3" fmla="*/ 2147483647 h 100"/>
              <a:gd name="T4" fmla="*/ 2147483647 w 161"/>
              <a:gd name="T5" fmla="*/ 2147483647 h 100"/>
              <a:gd name="T6" fmla="*/ 2147483647 w 161"/>
              <a:gd name="T7" fmla="*/ 2147483647 h 100"/>
              <a:gd name="T8" fmla="*/ 2147483647 w 161"/>
              <a:gd name="T9" fmla="*/ 0 h 100"/>
              <a:gd name="T10" fmla="*/ 2147483647 w 161"/>
              <a:gd name="T11" fmla="*/ 2147483647 h 100"/>
              <a:gd name="T12" fmla="*/ 2147483647 w 161"/>
              <a:gd name="T13" fmla="*/ 2147483647 h 100"/>
              <a:gd name="T14" fmla="*/ 2147483647 w 161"/>
              <a:gd name="T15" fmla="*/ 2147483647 h 100"/>
              <a:gd name="T16" fmla="*/ 2147483647 w 161"/>
              <a:gd name="T17" fmla="*/ 2147483647 h 100"/>
              <a:gd name="T18" fmla="*/ 2147483647 w 161"/>
              <a:gd name="T19" fmla="*/ 2147483647 h 100"/>
              <a:gd name="T20" fmla="*/ 2147483647 w 161"/>
              <a:gd name="T21" fmla="*/ 2147483647 h 100"/>
              <a:gd name="T22" fmla="*/ 0 w 161"/>
              <a:gd name="T23" fmla="*/ 2147483647 h 100"/>
              <a:gd name="T24" fmla="*/ 0 w 161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1"/>
              <a:gd name="T40" fmla="*/ 0 h 100"/>
              <a:gd name="T41" fmla="*/ 161 w 161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1" h="100">
                <a:moveTo>
                  <a:pt x="0" y="75"/>
                </a:moveTo>
                <a:lnTo>
                  <a:pt x="0" y="75"/>
                </a:lnTo>
                <a:lnTo>
                  <a:pt x="32" y="23"/>
                </a:lnTo>
                <a:lnTo>
                  <a:pt x="20" y="6"/>
                </a:lnTo>
                <a:lnTo>
                  <a:pt x="67" y="0"/>
                </a:lnTo>
                <a:lnTo>
                  <a:pt x="101" y="16"/>
                </a:lnTo>
                <a:lnTo>
                  <a:pt x="124" y="10"/>
                </a:lnTo>
                <a:lnTo>
                  <a:pt x="160" y="29"/>
                </a:lnTo>
                <a:lnTo>
                  <a:pt x="87" y="68"/>
                </a:lnTo>
                <a:lnTo>
                  <a:pt x="79" y="88"/>
                </a:lnTo>
                <a:lnTo>
                  <a:pt x="45" y="99"/>
                </a:lnTo>
                <a:lnTo>
                  <a:pt x="0" y="75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5" name="Freeform 12"/>
          <p:cNvSpPr>
            <a:spLocks/>
          </p:cNvSpPr>
          <p:nvPr/>
        </p:nvSpPr>
        <p:spPr bwMode="auto">
          <a:xfrm>
            <a:off x="1397000" y="2254250"/>
            <a:ext cx="450850" cy="223838"/>
          </a:xfrm>
          <a:custGeom>
            <a:avLst/>
            <a:gdLst>
              <a:gd name="T0" fmla="*/ 0 w 275"/>
              <a:gd name="T1" fmla="*/ 2147483647 h 135"/>
              <a:gd name="T2" fmla="*/ 0 w 275"/>
              <a:gd name="T3" fmla="*/ 2147483647 h 135"/>
              <a:gd name="T4" fmla="*/ 2147483647 w 275"/>
              <a:gd name="T5" fmla="*/ 2147483647 h 135"/>
              <a:gd name="T6" fmla="*/ 2147483647 w 275"/>
              <a:gd name="T7" fmla="*/ 2147483647 h 135"/>
              <a:gd name="T8" fmla="*/ 2147483647 w 275"/>
              <a:gd name="T9" fmla="*/ 0 h 135"/>
              <a:gd name="T10" fmla="*/ 2147483647 w 275"/>
              <a:gd name="T11" fmla="*/ 2147483647 h 135"/>
              <a:gd name="T12" fmla="*/ 2147483647 w 275"/>
              <a:gd name="T13" fmla="*/ 2147483647 h 135"/>
              <a:gd name="T14" fmla="*/ 2147483647 w 275"/>
              <a:gd name="T15" fmla="*/ 2147483647 h 135"/>
              <a:gd name="T16" fmla="*/ 2147483647 w 275"/>
              <a:gd name="T17" fmla="*/ 2147483647 h 135"/>
              <a:gd name="T18" fmla="*/ 2147483647 w 275"/>
              <a:gd name="T19" fmla="*/ 2147483647 h 135"/>
              <a:gd name="T20" fmla="*/ 2147483647 w 275"/>
              <a:gd name="T21" fmla="*/ 2147483647 h 135"/>
              <a:gd name="T22" fmla="*/ 2147483647 w 275"/>
              <a:gd name="T23" fmla="*/ 2147483647 h 135"/>
              <a:gd name="T24" fmla="*/ 2147483647 w 275"/>
              <a:gd name="T25" fmla="*/ 2147483647 h 135"/>
              <a:gd name="T26" fmla="*/ 2147483647 w 275"/>
              <a:gd name="T27" fmla="*/ 2147483647 h 135"/>
              <a:gd name="T28" fmla="*/ 2147483647 w 275"/>
              <a:gd name="T29" fmla="*/ 2147483647 h 135"/>
              <a:gd name="T30" fmla="*/ 0 w 275"/>
              <a:gd name="T31" fmla="*/ 2147483647 h 135"/>
              <a:gd name="T32" fmla="*/ 0 w 275"/>
              <a:gd name="T33" fmla="*/ 2147483647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5"/>
              <a:gd name="T52" fmla="*/ 0 h 135"/>
              <a:gd name="T53" fmla="*/ 275 w 275"/>
              <a:gd name="T54" fmla="*/ 135 h 1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5" h="135">
                <a:moveTo>
                  <a:pt x="0" y="41"/>
                </a:moveTo>
                <a:lnTo>
                  <a:pt x="0" y="41"/>
                </a:lnTo>
                <a:lnTo>
                  <a:pt x="41" y="6"/>
                </a:lnTo>
                <a:lnTo>
                  <a:pt x="105" y="28"/>
                </a:lnTo>
                <a:lnTo>
                  <a:pt x="164" y="0"/>
                </a:lnTo>
                <a:lnTo>
                  <a:pt x="205" y="14"/>
                </a:lnTo>
                <a:lnTo>
                  <a:pt x="220" y="63"/>
                </a:lnTo>
                <a:lnTo>
                  <a:pt x="274" y="89"/>
                </a:lnTo>
                <a:lnTo>
                  <a:pt x="244" y="125"/>
                </a:lnTo>
                <a:lnTo>
                  <a:pt x="187" y="106"/>
                </a:lnTo>
                <a:lnTo>
                  <a:pt x="87" y="134"/>
                </a:lnTo>
                <a:lnTo>
                  <a:pt x="24" y="91"/>
                </a:lnTo>
                <a:lnTo>
                  <a:pt x="22" y="75"/>
                </a:lnTo>
                <a:lnTo>
                  <a:pt x="51" y="50"/>
                </a:lnTo>
                <a:lnTo>
                  <a:pt x="13" y="56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6" name="Freeform 13"/>
          <p:cNvSpPr>
            <a:spLocks/>
          </p:cNvSpPr>
          <p:nvPr/>
        </p:nvSpPr>
        <p:spPr bwMode="auto">
          <a:xfrm>
            <a:off x="5413375" y="4852988"/>
            <a:ext cx="180975" cy="354012"/>
          </a:xfrm>
          <a:custGeom>
            <a:avLst/>
            <a:gdLst>
              <a:gd name="T0" fmla="*/ 0 w 109"/>
              <a:gd name="T1" fmla="*/ 2147483647 h 213"/>
              <a:gd name="T2" fmla="*/ 0 w 109"/>
              <a:gd name="T3" fmla="*/ 2147483647 h 213"/>
              <a:gd name="T4" fmla="*/ 2147483647 w 109"/>
              <a:gd name="T5" fmla="*/ 2147483647 h 213"/>
              <a:gd name="T6" fmla="*/ 2147483647 w 109"/>
              <a:gd name="T7" fmla="*/ 2147483647 h 213"/>
              <a:gd name="T8" fmla="*/ 2147483647 w 109"/>
              <a:gd name="T9" fmla="*/ 2147483647 h 213"/>
              <a:gd name="T10" fmla="*/ 2147483647 w 109"/>
              <a:gd name="T11" fmla="*/ 2147483647 h 213"/>
              <a:gd name="T12" fmla="*/ 2147483647 w 109"/>
              <a:gd name="T13" fmla="*/ 0 h 213"/>
              <a:gd name="T14" fmla="*/ 2147483647 w 109"/>
              <a:gd name="T15" fmla="*/ 2147483647 h 213"/>
              <a:gd name="T16" fmla="*/ 2147483647 w 109"/>
              <a:gd name="T17" fmla="*/ 2147483647 h 213"/>
              <a:gd name="T18" fmla="*/ 0 w 109"/>
              <a:gd name="T19" fmla="*/ 2147483647 h 213"/>
              <a:gd name="T20" fmla="*/ 0 w 109"/>
              <a:gd name="T21" fmla="*/ 2147483647 h 2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9"/>
              <a:gd name="T34" fmla="*/ 0 h 213"/>
              <a:gd name="T35" fmla="*/ 109 w 109"/>
              <a:gd name="T36" fmla="*/ 213 h 2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9" h="213">
                <a:moveTo>
                  <a:pt x="0" y="152"/>
                </a:moveTo>
                <a:lnTo>
                  <a:pt x="0" y="152"/>
                </a:lnTo>
                <a:lnTo>
                  <a:pt x="10" y="195"/>
                </a:lnTo>
                <a:lnTo>
                  <a:pt x="31" y="212"/>
                </a:lnTo>
                <a:lnTo>
                  <a:pt x="63" y="195"/>
                </a:lnTo>
                <a:lnTo>
                  <a:pt x="108" y="54"/>
                </a:lnTo>
                <a:lnTo>
                  <a:pt x="89" y="0"/>
                </a:lnTo>
                <a:lnTo>
                  <a:pt x="11" y="84"/>
                </a:lnTo>
                <a:lnTo>
                  <a:pt x="20" y="120"/>
                </a:lnTo>
                <a:lnTo>
                  <a:pt x="0" y="152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7" name="Freeform 14"/>
          <p:cNvSpPr>
            <a:spLocks/>
          </p:cNvSpPr>
          <p:nvPr/>
        </p:nvSpPr>
        <p:spPr bwMode="auto">
          <a:xfrm>
            <a:off x="7169150" y="4818063"/>
            <a:ext cx="985838" cy="763587"/>
          </a:xfrm>
          <a:custGeom>
            <a:avLst/>
            <a:gdLst>
              <a:gd name="T0" fmla="*/ 0 w 601"/>
              <a:gd name="T1" fmla="*/ 2147483647 h 460"/>
              <a:gd name="T2" fmla="*/ 2147483647 w 601"/>
              <a:gd name="T3" fmla="*/ 2147483647 h 460"/>
              <a:gd name="T4" fmla="*/ 2147483647 w 601"/>
              <a:gd name="T5" fmla="*/ 2147483647 h 460"/>
              <a:gd name="T6" fmla="*/ 2147483647 w 601"/>
              <a:gd name="T7" fmla="*/ 2147483647 h 460"/>
              <a:gd name="T8" fmla="*/ 2147483647 w 601"/>
              <a:gd name="T9" fmla="*/ 2147483647 h 460"/>
              <a:gd name="T10" fmla="*/ 2147483647 w 601"/>
              <a:gd name="T11" fmla="*/ 2147483647 h 460"/>
              <a:gd name="T12" fmla="*/ 2147483647 w 601"/>
              <a:gd name="T13" fmla="*/ 2147483647 h 460"/>
              <a:gd name="T14" fmla="*/ 2147483647 w 601"/>
              <a:gd name="T15" fmla="*/ 2147483647 h 460"/>
              <a:gd name="T16" fmla="*/ 2147483647 w 601"/>
              <a:gd name="T17" fmla="*/ 2147483647 h 460"/>
              <a:gd name="T18" fmla="*/ 2147483647 w 601"/>
              <a:gd name="T19" fmla="*/ 2147483647 h 460"/>
              <a:gd name="T20" fmla="*/ 2147483647 w 601"/>
              <a:gd name="T21" fmla="*/ 2147483647 h 460"/>
              <a:gd name="T22" fmla="*/ 2147483647 w 601"/>
              <a:gd name="T23" fmla="*/ 2147483647 h 460"/>
              <a:gd name="T24" fmla="*/ 2147483647 w 601"/>
              <a:gd name="T25" fmla="*/ 2147483647 h 460"/>
              <a:gd name="T26" fmla="*/ 2147483647 w 601"/>
              <a:gd name="T27" fmla="*/ 2147483647 h 460"/>
              <a:gd name="T28" fmla="*/ 2147483647 w 601"/>
              <a:gd name="T29" fmla="*/ 0 h 460"/>
              <a:gd name="T30" fmla="*/ 2147483647 w 601"/>
              <a:gd name="T31" fmla="*/ 2147483647 h 460"/>
              <a:gd name="T32" fmla="*/ 2147483647 w 601"/>
              <a:gd name="T33" fmla="*/ 2147483647 h 460"/>
              <a:gd name="T34" fmla="*/ 2147483647 w 601"/>
              <a:gd name="T35" fmla="*/ 2147483647 h 460"/>
              <a:gd name="T36" fmla="*/ 2147483647 w 601"/>
              <a:gd name="T37" fmla="*/ 2147483647 h 460"/>
              <a:gd name="T38" fmla="*/ 2147483647 w 601"/>
              <a:gd name="T39" fmla="*/ 2147483647 h 460"/>
              <a:gd name="T40" fmla="*/ 2147483647 w 601"/>
              <a:gd name="T41" fmla="*/ 2147483647 h 460"/>
              <a:gd name="T42" fmla="*/ 2147483647 w 601"/>
              <a:gd name="T43" fmla="*/ 2147483647 h 460"/>
              <a:gd name="T44" fmla="*/ 2147483647 w 601"/>
              <a:gd name="T45" fmla="*/ 2147483647 h 460"/>
              <a:gd name="T46" fmla="*/ 2147483647 w 601"/>
              <a:gd name="T47" fmla="*/ 2147483647 h 460"/>
              <a:gd name="T48" fmla="*/ 2147483647 w 601"/>
              <a:gd name="T49" fmla="*/ 2147483647 h 460"/>
              <a:gd name="T50" fmla="*/ 2147483647 w 601"/>
              <a:gd name="T51" fmla="*/ 2147483647 h 460"/>
              <a:gd name="T52" fmla="*/ 2147483647 w 601"/>
              <a:gd name="T53" fmla="*/ 2147483647 h 460"/>
              <a:gd name="T54" fmla="*/ 2147483647 w 601"/>
              <a:gd name="T55" fmla="*/ 2147483647 h 460"/>
              <a:gd name="T56" fmla="*/ 2147483647 w 601"/>
              <a:gd name="T57" fmla="*/ 2147483647 h 460"/>
              <a:gd name="T58" fmla="*/ 2147483647 w 601"/>
              <a:gd name="T59" fmla="*/ 2147483647 h 460"/>
              <a:gd name="T60" fmla="*/ 2147483647 w 601"/>
              <a:gd name="T61" fmla="*/ 2147483647 h 460"/>
              <a:gd name="T62" fmla="*/ 2147483647 w 601"/>
              <a:gd name="T63" fmla="*/ 2147483647 h 460"/>
              <a:gd name="T64" fmla="*/ 2147483647 w 601"/>
              <a:gd name="T65" fmla="*/ 2147483647 h 460"/>
              <a:gd name="T66" fmla="*/ 2147483647 w 601"/>
              <a:gd name="T67" fmla="*/ 2147483647 h 460"/>
              <a:gd name="T68" fmla="*/ 2147483647 w 601"/>
              <a:gd name="T69" fmla="*/ 2147483647 h 460"/>
              <a:gd name="T70" fmla="*/ 2147483647 w 601"/>
              <a:gd name="T71" fmla="*/ 2147483647 h 460"/>
              <a:gd name="T72" fmla="*/ 2147483647 w 601"/>
              <a:gd name="T73" fmla="*/ 2147483647 h 460"/>
              <a:gd name="T74" fmla="*/ 2147483647 w 601"/>
              <a:gd name="T75" fmla="*/ 2147483647 h 460"/>
              <a:gd name="T76" fmla="*/ 2147483647 w 601"/>
              <a:gd name="T77" fmla="*/ 2147483647 h 460"/>
              <a:gd name="T78" fmla="*/ 0 w 601"/>
              <a:gd name="T79" fmla="*/ 2147483647 h 460"/>
              <a:gd name="T80" fmla="*/ 0 w 601"/>
              <a:gd name="T81" fmla="*/ 2147483647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01"/>
              <a:gd name="T124" fmla="*/ 0 h 460"/>
              <a:gd name="T125" fmla="*/ 601 w 601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01" h="460">
                <a:moveTo>
                  <a:pt x="0" y="250"/>
                </a:moveTo>
                <a:lnTo>
                  <a:pt x="2" y="186"/>
                </a:lnTo>
                <a:lnTo>
                  <a:pt x="44" y="154"/>
                </a:lnTo>
                <a:lnTo>
                  <a:pt x="107" y="141"/>
                </a:lnTo>
                <a:lnTo>
                  <a:pt x="127" y="99"/>
                </a:lnTo>
                <a:lnTo>
                  <a:pt x="184" y="52"/>
                </a:lnTo>
                <a:lnTo>
                  <a:pt x="221" y="64"/>
                </a:lnTo>
                <a:lnTo>
                  <a:pt x="247" y="33"/>
                </a:lnTo>
                <a:lnTo>
                  <a:pt x="273" y="8"/>
                </a:lnTo>
                <a:lnTo>
                  <a:pt x="342" y="26"/>
                </a:lnTo>
                <a:lnTo>
                  <a:pt x="329" y="69"/>
                </a:lnTo>
                <a:lnTo>
                  <a:pt x="396" y="111"/>
                </a:lnTo>
                <a:lnTo>
                  <a:pt x="415" y="93"/>
                </a:lnTo>
                <a:lnTo>
                  <a:pt x="422" y="21"/>
                </a:lnTo>
                <a:lnTo>
                  <a:pt x="438" y="0"/>
                </a:lnTo>
                <a:lnTo>
                  <a:pt x="477" y="69"/>
                </a:lnTo>
                <a:lnTo>
                  <a:pt x="493" y="131"/>
                </a:lnTo>
                <a:lnTo>
                  <a:pt x="531" y="151"/>
                </a:lnTo>
                <a:lnTo>
                  <a:pt x="560" y="203"/>
                </a:lnTo>
                <a:lnTo>
                  <a:pt x="590" y="229"/>
                </a:lnTo>
                <a:lnTo>
                  <a:pt x="600" y="279"/>
                </a:lnTo>
                <a:lnTo>
                  <a:pt x="593" y="326"/>
                </a:lnTo>
                <a:lnTo>
                  <a:pt x="568" y="367"/>
                </a:lnTo>
                <a:lnTo>
                  <a:pt x="547" y="437"/>
                </a:lnTo>
                <a:lnTo>
                  <a:pt x="491" y="458"/>
                </a:lnTo>
                <a:lnTo>
                  <a:pt x="470" y="442"/>
                </a:lnTo>
                <a:lnTo>
                  <a:pt x="447" y="459"/>
                </a:lnTo>
                <a:lnTo>
                  <a:pt x="395" y="435"/>
                </a:lnTo>
                <a:lnTo>
                  <a:pt x="386" y="398"/>
                </a:lnTo>
                <a:lnTo>
                  <a:pt x="362" y="350"/>
                </a:lnTo>
                <a:lnTo>
                  <a:pt x="335" y="393"/>
                </a:lnTo>
                <a:lnTo>
                  <a:pt x="308" y="350"/>
                </a:lnTo>
                <a:lnTo>
                  <a:pt x="264" y="334"/>
                </a:lnTo>
                <a:lnTo>
                  <a:pt x="183" y="346"/>
                </a:lnTo>
                <a:lnTo>
                  <a:pt x="149" y="370"/>
                </a:lnTo>
                <a:lnTo>
                  <a:pt x="92" y="372"/>
                </a:lnTo>
                <a:lnTo>
                  <a:pt x="61" y="393"/>
                </a:lnTo>
                <a:lnTo>
                  <a:pt x="19" y="378"/>
                </a:lnTo>
                <a:lnTo>
                  <a:pt x="29" y="336"/>
                </a:lnTo>
                <a:lnTo>
                  <a:pt x="0" y="25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8" name="Freeform 15"/>
          <p:cNvSpPr>
            <a:spLocks/>
          </p:cNvSpPr>
          <p:nvPr/>
        </p:nvSpPr>
        <p:spPr bwMode="auto">
          <a:xfrm>
            <a:off x="7939088" y="5632450"/>
            <a:ext cx="88900" cy="92075"/>
          </a:xfrm>
          <a:custGeom>
            <a:avLst/>
            <a:gdLst>
              <a:gd name="T0" fmla="*/ 0 w 54"/>
              <a:gd name="T1" fmla="*/ 2147483647 h 54"/>
              <a:gd name="T2" fmla="*/ 0 w 54"/>
              <a:gd name="T3" fmla="*/ 2147483647 h 54"/>
              <a:gd name="T4" fmla="*/ 2147483647 w 54"/>
              <a:gd name="T5" fmla="*/ 0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0 w 54"/>
              <a:gd name="T13" fmla="*/ 2147483647 h 54"/>
              <a:gd name="T14" fmla="*/ 0 w 54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"/>
              <a:gd name="T25" fmla="*/ 0 h 54"/>
              <a:gd name="T26" fmla="*/ 54 w 54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" h="54">
                <a:moveTo>
                  <a:pt x="0" y="10"/>
                </a:moveTo>
                <a:lnTo>
                  <a:pt x="0" y="10"/>
                </a:lnTo>
                <a:lnTo>
                  <a:pt x="1" y="0"/>
                </a:lnTo>
                <a:lnTo>
                  <a:pt x="47" y="3"/>
                </a:lnTo>
                <a:lnTo>
                  <a:pt x="53" y="30"/>
                </a:lnTo>
                <a:lnTo>
                  <a:pt x="31" y="53"/>
                </a:lnTo>
                <a:lnTo>
                  <a:pt x="0" y="1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79" name="Freeform 16"/>
          <p:cNvSpPr>
            <a:spLocks/>
          </p:cNvSpPr>
          <p:nvPr/>
        </p:nvSpPr>
        <p:spPr bwMode="auto">
          <a:xfrm>
            <a:off x="8475663" y="5632450"/>
            <a:ext cx="190500" cy="190500"/>
          </a:xfrm>
          <a:custGeom>
            <a:avLst/>
            <a:gdLst>
              <a:gd name="T0" fmla="*/ 0 w 117"/>
              <a:gd name="T1" fmla="*/ 2147483647 h 113"/>
              <a:gd name="T2" fmla="*/ 0 w 117"/>
              <a:gd name="T3" fmla="*/ 2147483647 h 113"/>
              <a:gd name="T4" fmla="*/ 2147483647 w 117"/>
              <a:gd name="T5" fmla="*/ 2147483647 h 113"/>
              <a:gd name="T6" fmla="*/ 2147483647 w 117"/>
              <a:gd name="T7" fmla="*/ 2147483647 h 113"/>
              <a:gd name="T8" fmla="*/ 2147483647 w 117"/>
              <a:gd name="T9" fmla="*/ 0 h 113"/>
              <a:gd name="T10" fmla="*/ 2147483647 w 117"/>
              <a:gd name="T11" fmla="*/ 2147483647 h 113"/>
              <a:gd name="T12" fmla="*/ 2147483647 w 117"/>
              <a:gd name="T13" fmla="*/ 2147483647 h 113"/>
              <a:gd name="T14" fmla="*/ 2147483647 w 117"/>
              <a:gd name="T15" fmla="*/ 2147483647 h 113"/>
              <a:gd name="T16" fmla="*/ 2147483647 w 117"/>
              <a:gd name="T17" fmla="*/ 2147483647 h 113"/>
              <a:gd name="T18" fmla="*/ 0 w 117"/>
              <a:gd name="T19" fmla="*/ 2147483647 h 113"/>
              <a:gd name="T20" fmla="*/ 0 w 117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"/>
              <a:gd name="T34" fmla="*/ 0 h 113"/>
              <a:gd name="T35" fmla="*/ 117 w 117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" h="113">
                <a:moveTo>
                  <a:pt x="0" y="98"/>
                </a:moveTo>
                <a:lnTo>
                  <a:pt x="0" y="98"/>
                </a:lnTo>
                <a:lnTo>
                  <a:pt x="26" y="64"/>
                </a:lnTo>
                <a:lnTo>
                  <a:pt x="68" y="38"/>
                </a:lnTo>
                <a:lnTo>
                  <a:pt x="90" y="0"/>
                </a:lnTo>
                <a:lnTo>
                  <a:pt x="116" y="20"/>
                </a:lnTo>
                <a:lnTo>
                  <a:pt x="100" y="59"/>
                </a:lnTo>
                <a:lnTo>
                  <a:pt x="75" y="62"/>
                </a:lnTo>
                <a:lnTo>
                  <a:pt x="38" y="112"/>
                </a:lnTo>
                <a:lnTo>
                  <a:pt x="0" y="98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0" name="Freeform 17"/>
          <p:cNvSpPr>
            <a:spLocks/>
          </p:cNvSpPr>
          <p:nvPr/>
        </p:nvSpPr>
        <p:spPr bwMode="auto">
          <a:xfrm>
            <a:off x="8629650" y="5453063"/>
            <a:ext cx="139700" cy="203200"/>
          </a:xfrm>
          <a:custGeom>
            <a:avLst/>
            <a:gdLst>
              <a:gd name="T0" fmla="*/ 0 w 86"/>
              <a:gd name="T1" fmla="*/ 0 h 123"/>
              <a:gd name="T2" fmla="*/ 0 w 86"/>
              <a:gd name="T3" fmla="*/ 0 h 123"/>
              <a:gd name="T4" fmla="*/ 2147483647 w 86"/>
              <a:gd name="T5" fmla="*/ 2147483647 h 123"/>
              <a:gd name="T6" fmla="*/ 2147483647 w 86"/>
              <a:gd name="T7" fmla="*/ 2147483647 h 123"/>
              <a:gd name="T8" fmla="*/ 2147483647 w 86"/>
              <a:gd name="T9" fmla="*/ 2147483647 h 123"/>
              <a:gd name="T10" fmla="*/ 2147483647 w 86"/>
              <a:gd name="T11" fmla="*/ 2147483647 h 123"/>
              <a:gd name="T12" fmla="*/ 2147483647 w 86"/>
              <a:gd name="T13" fmla="*/ 2147483647 h 123"/>
              <a:gd name="T14" fmla="*/ 2147483647 w 86"/>
              <a:gd name="T15" fmla="*/ 2147483647 h 123"/>
              <a:gd name="T16" fmla="*/ 2147483647 w 86"/>
              <a:gd name="T17" fmla="*/ 2147483647 h 123"/>
              <a:gd name="T18" fmla="*/ 0 w 86"/>
              <a:gd name="T19" fmla="*/ 0 h 123"/>
              <a:gd name="T20" fmla="*/ 0 w 86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123"/>
              <a:gd name="T35" fmla="*/ 86 w 86"/>
              <a:gd name="T36" fmla="*/ 123 h 1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123">
                <a:moveTo>
                  <a:pt x="0" y="0"/>
                </a:moveTo>
                <a:lnTo>
                  <a:pt x="0" y="0"/>
                </a:lnTo>
                <a:lnTo>
                  <a:pt x="49" y="44"/>
                </a:lnTo>
                <a:lnTo>
                  <a:pt x="85" y="55"/>
                </a:lnTo>
                <a:lnTo>
                  <a:pt x="80" y="83"/>
                </a:lnTo>
                <a:lnTo>
                  <a:pt x="48" y="122"/>
                </a:lnTo>
                <a:lnTo>
                  <a:pt x="15" y="86"/>
                </a:lnTo>
                <a:lnTo>
                  <a:pt x="34" y="62"/>
                </a:lnTo>
                <a:lnTo>
                  <a:pt x="31" y="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1" name="Freeform 18"/>
          <p:cNvSpPr>
            <a:spLocks/>
          </p:cNvSpPr>
          <p:nvPr/>
        </p:nvSpPr>
        <p:spPr bwMode="auto">
          <a:xfrm>
            <a:off x="3916363" y="3568700"/>
            <a:ext cx="1709737" cy="1887538"/>
          </a:xfrm>
          <a:custGeom>
            <a:avLst/>
            <a:gdLst>
              <a:gd name="T0" fmla="*/ 2147483647 w 1043"/>
              <a:gd name="T1" fmla="*/ 2147483647 h 1137"/>
              <a:gd name="T2" fmla="*/ 2147483647 w 1043"/>
              <a:gd name="T3" fmla="*/ 2147483647 h 1137"/>
              <a:gd name="T4" fmla="*/ 2147483647 w 1043"/>
              <a:gd name="T5" fmla="*/ 2147483647 h 1137"/>
              <a:gd name="T6" fmla="*/ 2147483647 w 1043"/>
              <a:gd name="T7" fmla="*/ 2147483647 h 1137"/>
              <a:gd name="T8" fmla="*/ 2147483647 w 1043"/>
              <a:gd name="T9" fmla="*/ 2147483647 h 1137"/>
              <a:gd name="T10" fmla="*/ 2147483647 w 1043"/>
              <a:gd name="T11" fmla="*/ 2147483647 h 1137"/>
              <a:gd name="T12" fmla="*/ 2147483647 w 1043"/>
              <a:gd name="T13" fmla="*/ 2147483647 h 1137"/>
              <a:gd name="T14" fmla="*/ 2147483647 w 1043"/>
              <a:gd name="T15" fmla="*/ 2147483647 h 1137"/>
              <a:gd name="T16" fmla="*/ 2147483647 w 1043"/>
              <a:gd name="T17" fmla="*/ 2147483647 h 1137"/>
              <a:gd name="T18" fmla="*/ 2147483647 w 1043"/>
              <a:gd name="T19" fmla="*/ 2147483647 h 1137"/>
              <a:gd name="T20" fmla="*/ 2147483647 w 1043"/>
              <a:gd name="T21" fmla="*/ 2147483647 h 1137"/>
              <a:gd name="T22" fmla="*/ 2147483647 w 1043"/>
              <a:gd name="T23" fmla="*/ 2147483647 h 1137"/>
              <a:gd name="T24" fmla="*/ 2147483647 w 1043"/>
              <a:gd name="T25" fmla="*/ 2147483647 h 1137"/>
              <a:gd name="T26" fmla="*/ 2147483647 w 1043"/>
              <a:gd name="T27" fmla="*/ 2147483647 h 1137"/>
              <a:gd name="T28" fmla="*/ 2147483647 w 1043"/>
              <a:gd name="T29" fmla="*/ 2147483647 h 1137"/>
              <a:gd name="T30" fmla="*/ 2147483647 w 1043"/>
              <a:gd name="T31" fmla="*/ 2147483647 h 1137"/>
              <a:gd name="T32" fmla="*/ 2147483647 w 1043"/>
              <a:gd name="T33" fmla="*/ 2147483647 h 1137"/>
              <a:gd name="T34" fmla="*/ 2147483647 w 1043"/>
              <a:gd name="T35" fmla="*/ 2147483647 h 1137"/>
              <a:gd name="T36" fmla="*/ 2147483647 w 1043"/>
              <a:gd name="T37" fmla="*/ 2147483647 h 1137"/>
              <a:gd name="T38" fmla="*/ 2147483647 w 1043"/>
              <a:gd name="T39" fmla="*/ 2147483647 h 1137"/>
              <a:gd name="T40" fmla="*/ 2147483647 w 1043"/>
              <a:gd name="T41" fmla="*/ 2147483647 h 1137"/>
              <a:gd name="T42" fmla="*/ 2147483647 w 1043"/>
              <a:gd name="T43" fmla="*/ 2147483647 h 1137"/>
              <a:gd name="T44" fmla="*/ 2147483647 w 1043"/>
              <a:gd name="T45" fmla="*/ 2147483647 h 1137"/>
              <a:gd name="T46" fmla="*/ 2147483647 w 1043"/>
              <a:gd name="T47" fmla="*/ 2147483647 h 1137"/>
              <a:gd name="T48" fmla="*/ 2147483647 w 1043"/>
              <a:gd name="T49" fmla="*/ 2147483647 h 1137"/>
              <a:gd name="T50" fmla="*/ 2147483647 w 1043"/>
              <a:gd name="T51" fmla="*/ 2147483647 h 1137"/>
              <a:gd name="T52" fmla="*/ 2147483647 w 1043"/>
              <a:gd name="T53" fmla="*/ 2147483647 h 1137"/>
              <a:gd name="T54" fmla="*/ 2147483647 w 1043"/>
              <a:gd name="T55" fmla="*/ 2147483647 h 1137"/>
              <a:gd name="T56" fmla="*/ 2147483647 w 1043"/>
              <a:gd name="T57" fmla="*/ 2147483647 h 1137"/>
              <a:gd name="T58" fmla="*/ 2147483647 w 1043"/>
              <a:gd name="T59" fmla="*/ 2147483647 h 1137"/>
              <a:gd name="T60" fmla="*/ 2147483647 w 1043"/>
              <a:gd name="T61" fmla="*/ 2147483647 h 1137"/>
              <a:gd name="T62" fmla="*/ 2147483647 w 1043"/>
              <a:gd name="T63" fmla="*/ 2147483647 h 1137"/>
              <a:gd name="T64" fmla="*/ 2147483647 w 1043"/>
              <a:gd name="T65" fmla="*/ 2147483647 h 1137"/>
              <a:gd name="T66" fmla="*/ 2147483647 w 1043"/>
              <a:gd name="T67" fmla="*/ 2147483647 h 1137"/>
              <a:gd name="T68" fmla="*/ 2147483647 w 1043"/>
              <a:gd name="T69" fmla="*/ 2147483647 h 1137"/>
              <a:gd name="T70" fmla="*/ 2147483647 w 1043"/>
              <a:gd name="T71" fmla="*/ 2147483647 h 1137"/>
              <a:gd name="T72" fmla="*/ 2147483647 w 1043"/>
              <a:gd name="T73" fmla="*/ 2147483647 h 1137"/>
              <a:gd name="T74" fmla="*/ 2147483647 w 1043"/>
              <a:gd name="T75" fmla="*/ 2147483647 h 1137"/>
              <a:gd name="T76" fmla="*/ 2147483647 w 1043"/>
              <a:gd name="T77" fmla="*/ 2147483647 h 1137"/>
              <a:gd name="T78" fmla="*/ 2147483647 w 1043"/>
              <a:gd name="T79" fmla="*/ 2147483647 h 1137"/>
              <a:gd name="T80" fmla="*/ 2147483647 w 1043"/>
              <a:gd name="T81" fmla="*/ 2147483647 h 1137"/>
              <a:gd name="T82" fmla="*/ 2147483647 w 1043"/>
              <a:gd name="T83" fmla="*/ 0 h 1137"/>
              <a:gd name="T84" fmla="*/ 2147483647 w 1043"/>
              <a:gd name="T85" fmla="*/ 2147483647 h 1137"/>
              <a:gd name="T86" fmla="*/ 2147483647 w 1043"/>
              <a:gd name="T87" fmla="*/ 2147483647 h 1137"/>
              <a:gd name="T88" fmla="*/ 2147483647 w 1043"/>
              <a:gd name="T89" fmla="*/ 2147483647 h 1137"/>
              <a:gd name="T90" fmla="*/ 2147483647 w 1043"/>
              <a:gd name="T91" fmla="*/ 2147483647 h 1137"/>
              <a:gd name="T92" fmla="*/ 2147483647 w 1043"/>
              <a:gd name="T93" fmla="*/ 2147483647 h 1137"/>
              <a:gd name="T94" fmla="*/ 2147483647 w 1043"/>
              <a:gd name="T95" fmla="*/ 2147483647 h 1137"/>
              <a:gd name="T96" fmla="*/ 2147483647 w 1043"/>
              <a:gd name="T97" fmla="*/ 2147483647 h 1137"/>
              <a:gd name="T98" fmla="*/ 2147483647 w 1043"/>
              <a:gd name="T99" fmla="*/ 2147483647 h 1137"/>
              <a:gd name="T100" fmla="*/ 2147483647 w 1043"/>
              <a:gd name="T101" fmla="*/ 2147483647 h 1137"/>
              <a:gd name="T102" fmla="*/ 0 w 1043"/>
              <a:gd name="T103" fmla="*/ 2147483647 h 1137"/>
              <a:gd name="T104" fmla="*/ 2147483647 w 1043"/>
              <a:gd name="T105" fmla="*/ 2147483647 h 1137"/>
              <a:gd name="T106" fmla="*/ 2147483647 w 1043"/>
              <a:gd name="T107" fmla="*/ 2147483647 h 113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43"/>
              <a:gd name="T163" fmla="*/ 0 h 1137"/>
              <a:gd name="T164" fmla="*/ 1043 w 1043"/>
              <a:gd name="T165" fmla="*/ 1137 h 113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43" h="1137">
                <a:moveTo>
                  <a:pt x="32" y="412"/>
                </a:moveTo>
                <a:lnTo>
                  <a:pt x="38" y="423"/>
                </a:lnTo>
                <a:lnTo>
                  <a:pt x="65" y="452"/>
                </a:lnTo>
                <a:lnTo>
                  <a:pt x="92" y="484"/>
                </a:lnTo>
                <a:lnTo>
                  <a:pt x="151" y="524"/>
                </a:lnTo>
                <a:lnTo>
                  <a:pt x="236" y="520"/>
                </a:lnTo>
                <a:lnTo>
                  <a:pt x="338" y="498"/>
                </a:lnTo>
                <a:lnTo>
                  <a:pt x="360" y="526"/>
                </a:lnTo>
                <a:lnTo>
                  <a:pt x="392" y="520"/>
                </a:lnTo>
                <a:lnTo>
                  <a:pt x="398" y="602"/>
                </a:lnTo>
                <a:lnTo>
                  <a:pt x="445" y="668"/>
                </a:lnTo>
                <a:lnTo>
                  <a:pt x="473" y="757"/>
                </a:lnTo>
                <a:lnTo>
                  <a:pt x="441" y="856"/>
                </a:lnTo>
                <a:lnTo>
                  <a:pt x="483" y="941"/>
                </a:lnTo>
                <a:lnTo>
                  <a:pt x="494" y="1018"/>
                </a:lnTo>
                <a:lnTo>
                  <a:pt x="543" y="1136"/>
                </a:lnTo>
                <a:lnTo>
                  <a:pt x="676" y="1120"/>
                </a:lnTo>
                <a:lnTo>
                  <a:pt x="755" y="1035"/>
                </a:lnTo>
                <a:lnTo>
                  <a:pt x="762" y="988"/>
                </a:lnTo>
                <a:lnTo>
                  <a:pt x="801" y="965"/>
                </a:lnTo>
                <a:lnTo>
                  <a:pt x="789" y="896"/>
                </a:lnTo>
                <a:lnTo>
                  <a:pt x="877" y="828"/>
                </a:lnTo>
                <a:lnTo>
                  <a:pt x="878" y="749"/>
                </a:lnTo>
                <a:lnTo>
                  <a:pt x="854" y="686"/>
                </a:lnTo>
                <a:lnTo>
                  <a:pt x="895" y="614"/>
                </a:lnTo>
                <a:lnTo>
                  <a:pt x="986" y="529"/>
                </a:lnTo>
                <a:lnTo>
                  <a:pt x="1042" y="434"/>
                </a:lnTo>
                <a:lnTo>
                  <a:pt x="1034" y="408"/>
                </a:lnTo>
                <a:lnTo>
                  <a:pt x="946" y="432"/>
                </a:lnTo>
                <a:lnTo>
                  <a:pt x="917" y="395"/>
                </a:lnTo>
                <a:lnTo>
                  <a:pt x="865" y="359"/>
                </a:lnTo>
                <a:lnTo>
                  <a:pt x="847" y="313"/>
                </a:lnTo>
                <a:lnTo>
                  <a:pt x="805" y="220"/>
                </a:lnTo>
                <a:lnTo>
                  <a:pt x="754" y="127"/>
                </a:lnTo>
                <a:lnTo>
                  <a:pt x="729" y="94"/>
                </a:lnTo>
                <a:lnTo>
                  <a:pt x="704" y="107"/>
                </a:lnTo>
                <a:lnTo>
                  <a:pt x="643" y="94"/>
                </a:lnTo>
                <a:lnTo>
                  <a:pt x="565" y="87"/>
                </a:lnTo>
                <a:lnTo>
                  <a:pt x="549" y="116"/>
                </a:lnTo>
                <a:lnTo>
                  <a:pt x="493" y="82"/>
                </a:lnTo>
                <a:lnTo>
                  <a:pt x="414" y="53"/>
                </a:lnTo>
                <a:lnTo>
                  <a:pt x="433" y="0"/>
                </a:lnTo>
                <a:lnTo>
                  <a:pt x="398" y="3"/>
                </a:lnTo>
                <a:lnTo>
                  <a:pt x="289" y="9"/>
                </a:lnTo>
                <a:lnTo>
                  <a:pt x="233" y="33"/>
                </a:lnTo>
                <a:lnTo>
                  <a:pt x="178" y="24"/>
                </a:lnTo>
                <a:lnTo>
                  <a:pt x="129" y="79"/>
                </a:lnTo>
                <a:lnTo>
                  <a:pt x="112" y="133"/>
                </a:lnTo>
                <a:lnTo>
                  <a:pt x="70" y="157"/>
                </a:lnTo>
                <a:lnTo>
                  <a:pt x="10" y="265"/>
                </a:lnTo>
                <a:lnTo>
                  <a:pt x="24" y="304"/>
                </a:lnTo>
                <a:lnTo>
                  <a:pt x="0" y="364"/>
                </a:lnTo>
                <a:lnTo>
                  <a:pt x="32" y="412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2" name="Freeform 19"/>
          <p:cNvSpPr>
            <a:spLocks/>
          </p:cNvSpPr>
          <p:nvPr/>
        </p:nvSpPr>
        <p:spPr bwMode="auto">
          <a:xfrm>
            <a:off x="7594600" y="4556125"/>
            <a:ext cx="498475" cy="254000"/>
          </a:xfrm>
          <a:custGeom>
            <a:avLst/>
            <a:gdLst>
              <a:gd name="T0" fmla="*/ 0 w 304"/>
              <a:gd name="T1" fmla="*/ 2147483647 h 151"/>
              <a:gd name="T2" fmla="*/ 0 w 304"/>
              <a:gd name="T3" fmla="*/ 2147483647 h 151"/>
              <a:gd name="T4" fmla="*/ 2147483647 w 304"/>
              <a:gd name="T5" fmla="*/ 2147483647 h 151"/>
              <a:gd name="T6" fmla="*/ 2147483647 w 304"/>
              <a:gd name="T7" fmla="*/ 2147483647 h 151"/>
              <a:gd name="T8" fmla="*/ 2147483647 w 304"/>
              <a:gd name="T9" fmla="*/ 2147483647 h 151"/>
              <a:gd name="T10" fmla="*/ 2147483647 w 304"/>
              <a:gd name="T11" fmla="*/ 2147483647 h 151"/>
              <a:gd name="T12" fmla="*/ 2147483647 w 304"/>
              <a:gd name="T13" fmla="*/ 2147483647 h 151"/>
              <a:gd name="T14" fmla="*/ 2147483647 w 304"/>
              <a:gd name="T15" fmla="*/ 2147483647 h 151"/>
              <a:gd name="T16" fmla="*/ 2147483647 w 304"/>
              <a:gd name="T17" fmla="*/ 2147483647 h 151"/>
              <a:gd name="T18" fmla="*/ 2147483647 w 304"/>
              <a:gd name="T19" fmla="*/ 2147483647 h 151"/>
              <a:gd name="T20" fmla="*/ 2147483647 w 304"/>
              <a:gd name="T21" fmla="*/ 2147483647 h 151"/>
              <a:gd name="T22" fmla="*/ 2147483647 w 304"/>
              <a:gd name="T23" fmla="*/ 0 h 151"/>
              <a:gd name="T24" fmla="*/ 0 w 304"/>
              <a:gd name="T25" fmla="*/ 2147483647 h 151"/>
              <a:gd name="T26" fmla="*/ 0 w 304"/>
              <a:gd name="T27" fmla="*/ 2147483647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4"/>
              <a:gd name="T43" fmla="*/ 0 h 151"/>
              <a:gd name="T44" fmla="*/ 304 w 304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4" h="151">
                <a:moveTo>
                  <a:pt x="0" y="14"/>
                </a:moveTo>
                <a:lnTo>
                  <a:pt x="0" y="14"/>
                </a:lnTo>
                <a:lnTo>
                  <a:pt x="46" y="25"/>
                </a:lnTo>
                <a:lnTo>
                  <a:pt x="29" y="54"/>
                </a:lnTo>
                <a:lnTo>
                  <a:pt x="109" y="76"/>
                </a:lnTo>
                <a:lnTo>
                  <a:pt x="105" y="124"/>
                </a:lnTo>
                <a:lnTo>
                  <a:pt x="181" y="135"/>
                </a:lnTo>
                <a:lnTo>
                  <a:pt x="205" y="109"/>
                </a:lnTo>
                <a:lnTo>
                  <a:pt x="303" y="150"/>
                </a:lnTo>
                <a:lnTo>
                  <a:pt x="254" y="86"/>
                </a:lnTo>
                <a:lnTo>
                  <a:pt x="106" y="14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3" name="Freeform 20"/>
          <p:cNvSpPr>
            <a:spLocks/>
          </p:cNvSpPr>
          <p:nvPr/>
        </p:nvSpPr>
        <p:spPr bwMode="auto">
          <a:xfrm>
            <a:off x="7370763" y="4302125"/>
            <a:ext cx="104775" cy="104775"/>
          </a:xfrm>
          <a:custGeom>
            <a:avLst/>
            <a:gdLst>
              <a:gd name="T0" fmla="*/ 0 w 64"/>
              <a:gd name="T1" fmla="*/ 2147483647 h 64"/>
              <a:gd name="T2" fmla="*/ 0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0 h 64"/>
              <a:gd name="T8" fmla="*/ 2147483647 w 64"/>
              <a:gd name="T9" fmla="*/ 2147483647 h 64"/>
              <a:gd name="T10" fmla="*/ 2147483647 w 64"/>
              <a:gd name="T11" fmla="*/ 2147483647 h 64"/>
              <a:gd name="T12" fmla="*/ 2147483647 w 64"/>
              <a:gd name="T13" fmla="*/ 2147483647 h 64"/>
              <a:gd name="T14" fmla="*/ 0 w 64"/>
              <a:gd name="T15" fmla="*/ 2147483647 h 64"/>
              <a:gd name="T16" fmla="*/ 0 w 64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64"/>
              <a:gd name="T29" fmla="*/ 64 w 64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64">
                <a:moveTo>
                  <a:pt x="0" y="42"/>
                </a:moveTo>
                <a:lnTo>
                  <a:pt x="0" y="42"/>
                </a:lnTo>
                <a:lnTo>
                  <a:pt x="15" y="21"/>
                </a:lnTo>
                <a:lnTo>
                  <a:pt x="56" y="0"/>
                </a:lnTo>
                <a:lnTo>
                  <a:pt x="63" y="38"/>
                </a:lnTo>
                <a:lnTo>
                  <a:pt x="54" y="63"/>
                </a:lnTo>
                <a:lnTo>
                  <a:pt x="26" y="30"/>
                </a:lnTo>
                <a:lnTo>
                  <a:pt x="0" y="42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4" name="Freeform 21"/>
          <p:cNvSpPr>
            <a:spLocks/>
          </p:cNvSpPr>
          <p:nvPr/>
        </p:nvSpPr>
        <p:spPr bwMode="auto">
          <a:xfrm>
            <a:off x="7319963" y="4073525"/>
            <a:ext cx="104775" cy="158750"/>
          </a:xfrm>
          <a:custGeom>
            <a:avLst/>
            <a:gdLst>
              <a:gd name="T0" fmla="*/ 0 w 64"/>
              <a:gd name="T1" fmla="*/ 2147483647 h 98"/>
              <a:gd name="T2" fmla="*/ 0 w 64"/>
              <a:gd name="T3" fmla="*/ 2147483647 h 98"/>
              <a:gd name="T4" fmla="*/ 2147483647 w 64"/>
              <a:gd name="T5" fmla="*/ 0 h 98"/>
              <a:gd name="T6" fmla="*/ 2147483647 w 64"/>
              <a:gd name="T7" fmla="*/ 0 h 98"/>
              <a:gd name="T8" fmla="*/ 2147483647 w 64"/>
              <a:gd name="T9" fmla="*/ 2147483647 h 98"/>
              <a:gd name="T10" fmla="*/ 2147483647 w 64"/>
              <a:gd name="T11" fmla="*/ 2147483647 h 98"/>
              <a:gd name="T12" fmla="*/ 2147483647 w 64"/>
              <a:gd name="T13" fmla="*/ 2147483647 h 98"/>
              <a:gd name="T14" fmla="*/ 2147483647 w 64"/>
              <a:gd name="T15" fmla="*/ 2147483647 h 98"/>
              <a:gd name="T16" fmla="*/ 0 w 64"/>
              <a:gd name="T17" fmla="*/ 2147483647 h 98"/>
              <a:gd name="T18" fmla="*/ 0 w 64"/>
              <a:gd name="T19" fmla="*/ 2147483647 h 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"/>
              <a:gd name="T31" fmla="*/ 0 h 98"/>
              <a:gd name="T32" fmla="*/ 64 w 64"/>
              <a:gd name="T33" fmla="*/ 98 h 9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" h="98">
                <a:moveTo>
                  <a:pt x="0" y="38"/>
                </a:moveTo>
                <a:lnTo>
                  <a:pt x="0" y="38"/>
                </a:lnTo>
                <a:lnTo>
                  <a:pt x="12" y="0"/>
                </a:lnTo>
                <a:lnTo>
                  <a:pt x="34" y="0"/>
                </a:lnTo>
                <a:lnTo>
                  <a:pt x="39" y="26"/>
                </a:lnTo>
                <a:lnTo>
                  <a:pt x="22" y="53"/>
                </a:lnTo>
                <a:lnTo>
                  <a:pt x="63" y="97"/>
                </a:lnTo>
                <a:lnTo>
                  <a:pt x="12" y="75"/>
                </a:lnTo>
                <a:lnTo>
                  <a:pt x="0" y="38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5" name="Freeform 22"/>
          <p:cNvSpPr>
            <a:spLocks/>
          </p:cNvSpPr>
          <p:nvPr/>
        </p:nvSpPr>
        <p:spPr bwMode="auto">
          <a:xfrm>
            <a:off x="7294563" y="4505325"/>
            <a:ext cx="157162" cy="180975"/>
          </a:xfrm>
          <a:custGeom>
            <a:avLst/>
            <a:gdLst>
              <a:gd name="T0" fmla="*/ 0 w 95"/>
              <a:gd name="T1" fmla="*/ 2147483647 h 110"/>
              <a:gd name="T2" fmla="*/ 0 w 95"/>
              <a:gd name="T3" fmla="*/ 2147483647 h 110"/>
              <a:gd name="T4" fmla="*/ 2147483647 w 95"/>
              <a:gd name="T5" fmla="*/ 2147483647 h 110"/>
              <a:gd name="T6" fmla="*/ 2147483647 w 95"/>
              <a:gd name="T7" fmla="*/ 2147483647 h 110"/>
              <a:gd name="T8" fmla="*/ 2147483647 w 95"/>
              <a:gd name="T9" fmla="*/ 2147483647 h 110"/>
              <a:gd name="T10" fmla="*/ 2147483647 w 95"/>
              <a:gd name="T11" fmla="*/ 2147483647 h 110"/>
              <a:gd name="T12" fmla="*/ 2147483647 w 95"/>
              <a:gd name="T13" fmla="*/ 2147483647 h 110"/>
              <a:gd name="T14" fmla="*/ 2147483647 w 95"/>
              <a:gd name="T15" fmla="*/ 0 h 110"/>
              <a:gd name="T16" fmla="*/ 2147483647 w 95"/>
              <a:gd name="T17" fmla="*/ 2147483647 h 110"/>
              <a:gd name="T18" fmla="*/ 2147483647 w 95"/>
              <a:gd name="T19" fmla="*/ 2147483647 h 110"/>
              <a:gd name="T20" fmla="*/ 0 w 95"/>
              <a:gd name="T21" fmla="*/ 2147483647 h 110"/>
              <a:gd name="T22" fmla="*/ 0 w 95"/>
              <a:gd name="T23" fmla="*/ 2147483647 h 1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"/>
              <a:gd name="T37" fmla="*/ 0 h 110"/>
              <a:gd name="T38" fmla="*/ 95 w 95"/>
              <a:gd name="T39" fmla="*/ 110 h 1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" h="110">
                <a:moveTo>
                  <a:pt x="0" y="66"/>
                </a:moveTo>
                <a:lnTo>
                  <a:pt x="0" y="66"/>
                </a:lnTo>
                <a:lnTo>
                  <a:pt x="8" y="105"/>
                </a:lnTo>
                <a:lnTo>
                  <a:pt x="37" y="109"/>
                </a:lnTo>
                <a:lnTo>
                  <a:pt x="59" y="92"/>
                </a:lnTo>
                <a:lnTo>
                  <a:pt x="37" y="53"/>
                </a:lnTo>
                <a:lnTo>
                  <a:pt x="81" y="20"/>
                </a:lnTo>
                <a:lnTo>
                  <a:pt x="94" y="0"/>
                </a:lnTo>
                <a:lnTo>
                  <a:pt x="33" y="6"/>
                </a:lnTo>
                <a:lnTo>
                  <a:pt x="18" y="15"/>
                </a:lnTo>
                <a:lnTo>
                  <a:pt x="0" y="66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6" name="Freeform 23"/>
          <p:cNvSpPr>
            <a:spLocks/>
          </p:cNvSpPr>
          <p:nvPr/>
        </p:nvSpPr>
        <p:spPr bwMode="auto">
          <a:xfrm>
            <a:off x="7050088" y="4371975"/>
            <a:ext cx="257175" cy="282575"/>
          </a:xfrm>
          <a:custGeom>
            <a:avLst/>
            <a:gdLst>
              <a:gd name="T0" fmla="*/ 0 w 157"/>
              <a:gd name="T1" fmla="*/ 2147483647 h 170"/>
              <a:gd name="T2" fmla="*/ 0 w 157"/>
              <a:gd name="T3" fmla="*/ 2147483647 h 170"/>
              <a:gd name="T4" fmla="*/ 2147483647 w 157"/>
              <a:gd name="T5" fmla="*/ 2147483647 h 170"/>
              <a:gd name="T6" fmla="*/ 2147483647 w 157"/>
              <a:gd name="T7" fmla="*/ 0 h 170"/>
              <a:gd name="T8" fmla="*/ 2147483647 w 157"/>
              <a:gd name="T9" fmla="*/ 2147483647 h 170"/>
              <a:gd name="T10" fmla="*/ 2147483647 w 157"/>
              <a:gd name="T11" fmla="*/ 2147483647 h 170"/>
              <a:gd name="T12" fmla="*/ 2147483647 w 157"/>
              <a:gd name="T13" fmla="*/ 2147483647 h 170"/>
              <a:gd name="T14" fmla="*/ 2147483647 w 157"/>
              <a:gd name="T15" fmla="*/ 2147483647 h 170"/>
              <a:gd name="T16" fmla="*/ 2147483647 w 157"/>
              <a:gd name="T17" fmla="*/ 2147483647 h 170"/>
              <a:gd name="T18" fmla="*/ 0 w 157"/>
              <a:gd name="T19" fmla="*/ 2147483647 h 170"/>
              <a:gd name="T20" fmla="*/ 0 w 157"/>
              <a:gd name="T21" fmla="*/ 2147483647 h 1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70"/>
              <a:gd name="T35" fmla="*/ 157 w 157"/>
              <a:gd name="T36" fmla="*/ 170 h 1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70">
                <a:moveTo>
                  <a:pt x="0" y="99"/>
                </a:moveTo>
                <a:lnTo>
                  <a:pt x="0" y="99"/>
                </a:lnTo>
                <a:lnTo>
                  <a:pt x="12" y="82"/>
                </a:lnTo>
                <a:lnTo>
                  <a:pt x="124" y="0"/>
                </a:lnTo>
                <a:lnTo>
                  <a:pt x="156" y="26"/>
                </a:lnTo>
                <a:lnTo>
                  <a:pt x="125" y="53"/>
                </a:lnTo>
                <a:lnTo>
                  <a:pt x="137" y="91"/>
                </a:lnTo>
                <a:lnTo>
                  <a:pt x="90" y="169"/>
                </a:lnTo>
                <a:lnTo>
                  <a:pt x="21" y="152"/>
                </a:lnTo>
                <a:lnTo>
                  <a:pt x="0" y="99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7" name="Freeform 24"/>
          <p:cNvSpPr>
            <a:spLocks/>
          </p:cNvSpPr>
          <p:nvPr/>
        </p:nvSpPr>
        <p:spPr bwMode="auto">
          <a:xfrm>
            <a:off x="6962775" y="4697413"/>
            <a:ext cx="223838" cy="77787"/>
          </a:xfrm>
          <a:custGeom>
            <a:avLst/>
            <a:gdLst>
              <a:gd name="T0" fmla="*/ 0 w 137"/>
              <a:gd name="T1" fmla="*/ 2147483647 h 45"/>
              <a:gd name="T2" fmla="*/ 0 w 137"/>
              <a:gd name="T3" fmla="*/ 2147483647 h 45"/>
              <a:gd name="T4" fmla="*/ 2147483647 w 137"/>
              <a:gd name="T5" fmla="*/ 0 h 45"/>
              <a:gd name="T6" fmla="*/ 2147483647 w 137"/>
              <a:gd name="T7" fmla="*/ 2147483647 h 45"/>
              <a:gd name="T8" fmla="*/ 2147483647 w 137"/>
              <a:gd name="T9" fmla="*/ 2147483647 h 45"/>
              <a:gd name="T10" fmla="*/ 2147483647 w 137"/>
              <a:gd name="T11" fmla="*/ 2147483647 h 45"/>
              <a:gd name="T12" fmla="*/ 2147483647 w 137"/>
              <a:gd name="T13" fmla="*/ 2147483647 h 45"/>
              <a:gd name="T14" fmla="*/ 0 w 137"/>
              <a:gd name="T15" fmla="*/ 2147483647 h 45"/>
              <a:gd name="T16" fmla="*/ 0 w 137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45"/>
              <a:gd name="T29" fmla="*/ 137 w 13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45">
                <a:moveTo>
                  <a:pt x="0" y="12"/>
                </a:moveTo>
                <a:lnTo>
                  <a:pt x="0" y="12"/>
                </a:lnTo>
                <a:lnTo>
                  <a:pt x="9" y="0"/>
                </a:lnTo>
                <a:lnTo>
                  <a:pt x="106" y="13"/>
                </a:lnTo>
                <a:lnTo>
                  <a:pt x="135" y="28"/>
                </a:lnTo>
                <a:lnTo>
                  <a:pt x="136" y="44"/>
                </a:lnTo>
                <a:lnTo>
                  <a:pt x="23" y="22"/>
                </a:lnTo>
                <a:lnTo>
                  <a:pt x="0" y="12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8" name="Freeform 25"/>
          <p:cNvSpPr>
            <a:spLocks/>
          </p:cNvSpPr>
          <p:nvPr/>
        </p:nvSpPr>
        <p:spPr bwMode="auto">
          <a:xfrm>
            <a:off x="6710363" y="4403725"/>
            <a:ext cx="271462" cy="293688"/>
          </a:xfrm>
          <a:custGeom>
            <a:avLst/>
            <a:gdLst>
              <a:gd name="T0" fmla="*/ 0 w 165"/>
              <a:gd name="T1" fmla="*/ 0 h 175"/>
              <a:gd name="T2" fmla="*/ 0 w 165"/>
              <a:gd name="T3" fmla="*/ 0 h 175"/>
              <a:gd name="T4" fmla="*/ 2147483647 w 165"/>
              <a:gd name="T5" fmla="*/ 2147483647 h 175"/>
              <a:gd name="T6" fmla="*/ 2147483647 w 165"/>
              <a:gd name="T7" fmla="*/ 2147483647 h 175"/>
              <a:gd name="T8" fmla="*/ 2147483647 w 165"/>
              <a:gd name="T9" fmla="*/ 2147483647 h 175"/>
              <a:gd name="T10" fmla="*/ 2147483647 w 165"/>
              <a:gd name="T11" fmla="*/ 2147483647 h 175"/>
              <a:gd name="T12" fmla="*/ 2147483647 w 165"/>
              <a:gd name="T13" fmla="*/ 2147483647 h 175"/>
              <a:gd name="T14" fmla="*/ 2147483647 w 165"/>
              <a:gd name="T15" fmla="*/ 2147483647 h 175"/>
              <a:gd name="T16" fmla="*/ 2147483647 w 165"/>
              <a:gd name="T17" fmla="*/ 2147483647 h 175"/>
              <a:gd name="T18" fmla="*/ 0 w 165"/>
              <a:gd name="T19" fmla="*/ 0 h 175"/>
              <a:gd name="T20" fmla="*/ 0 w 165"/>
              <a:gd name="T21" fmla="*/ 0 h 1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5"/>
              <a:gd name="T34" fmla="*/ 0 h 175"/>
              <a:gd name="T35" fmla="*/ 165 w 165"/>
              <a:gd name="T36" fmla="*/ 175 h 1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5" h="175">
                <a:moveTo>
                  <a:pt x="0" y="0"/>
                </a:moveTo>
                <a:lnTo>
                  <a:pt x="0" y="0"/>
                </a:lnTo>
                <a:lnTo>
                  <a:pt x="35" y="8"/>
                </a:lnTo>
                <a:lnTo>
                  <a:pt x="120" y="70"/>
                </a:lnTo>
                <a:lnTo>
                  <a:pt x="127" y="98"/>
                </a:lnTo>
                <a:lnTo>
                  <a:pt x="164" y="132"/>
                </a:lnTo>
                <a:lnTo>
                  <a:pt x="143" y="174"/>
                </a:lnTo>
                <a:lnTo>
                  <a:pt x="109" y="148"/>
                </a:lnTo>
                <a:lnTo>
                  <a:pt x="54" y="6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89" name="Freeform 26"/>
          <p:cNvSpPr>
            <a:spLocks/>
          </p:cNvSpPr>
          <p:nvPr/>
        </p:nvSpPr>
        <p:spPr bwMode="auto">
          <a:xfrm>
            <a:off x="7818438" y="3314700"/>
            <a:ext cx="146050" cy="112713"/>
          </a:xfrm>
          <a:custGeom>
            <a:avLst/>
            <a:gdLst>
              <a:gd name="T0" fmla="*/ 0 w 90"/>
              <a:gd name="T1" fmla="*/ 2147483647 h 67"/>
              <a:gd name="T2" fmla="*/ 0 w 90"/>
              <a:gd name="T3" fmla="*/ 2147483647 h 67"/>
              <a:gd name="T4" fmla="*/ 2147483647 w 90"/>
              <a:gd name="T5" fmla="*/ 2147483647 h 67"/>
              <a:gd name="T6" fmla="*/ 2147483647 w 90"/>
              <a:gd name="T7" fmla="*/ 2147483647 h 67"/>
              <a:gd name="T8" fmla="*/ 2147483647 w 90"/>
              <a:gd name="T9" fmla="*/ 2147483647 h 67"/>
              <a:gd name="T10" fmla="*/ 2147483647 w 90"/>
              <a:gd name="T11" fmla="*/ 2147483647 h 67"/>
              <a:gd name="T12" fmla="*/ 2147483647 w 90"/>
              <a:gd name="T13" fmla="*/ 0 h 67"/>
              <a:gd name="T14" fmla="*/ 0 w 90"/>
              <a:gd name="T15" fmla="*/ 2147483647 h 67"/>
              <a:gd name="T16" fmla="*/ 0 w 90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7"/>
              <a:gd name="T29" fmla="*/ 90 w 90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7">
                <a:moveTo>
                  <a:pt x="0" y="54"/>
                </a:moveTo>
                <a:lnTo>
                  <a:pt x="0" y="54"/>
                </a:lnTo>
                <a:lnTo>
                  <a:pt x="10" y="55"/>
                </a:lnTo>
                <a:lnTo>
                  <a:pt x="52" y="66"/>
                </a:lnTo>
                <a:lnTo>
                  <a:pt x="89" y="39"/>
                </a:lnTo>
                <a:lnTo>
                  <a:pt x="83" y="22"/>
                </a:lnTo>
                <a:lnTo>
                  <a:pt x="32" y="0"/>
                </a:lnTo>
                <a:lnTo>
                  <a:pt x="0" y="54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0" name="Freeform 27"/>
          <p:cNvSpPr>
            <a:spLocks/>
          </p:cNvSpPr>
          <p:nvPr/>
        </p:nvSpPr>
        <p:spPr bwMode="auto">
          <a:xfrm>
            <a:off x="7862888" y="3019425"/>
            <a:ext cx="77787" cy="282575"/>
          </a:xfrm>
          <a:custGeom>
            <a:avLst/>
            <a:gdLst>
              <a:gd name="T0" fmla="*/ 0 w 48"/>
              <a:gd name="T1" fmla="*/ 2147483647 h 168"/>
              <a:gd name="T2" fmla="*/ 0 w 48"/>
              <a:gd name="T3" fmla="*/ 2147483647 h 168"/>
              <a:gd name="T4" fmla="*/ 2147483647 w 48"/>
              <a:gd name="T5" fmla="*/ 2147483647 h 168"/>
              <a:gd name="T6" fmla="*/ 2147483647 w 48"/>
              <a:gd name="T7" fmla="*/ 2147483647 h 168"/>
              <a:gd name="T8" fmla="*/ 2147483647 w 48"/>
              <a:gd name="T9" fmla="*/ 0 h 168"/>
              <a:gd name="T10" fmla="*/ 0 w 48"/>
              <a:gd name="T11" fmla="*/ 2147483647 h 168"/>
              <a:gd name="T12" fmla="*/ 0 w 48"/>
              <a:gd name="T13" fmla="*/ 2147483647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168"/>
              <a:gd name="T23" fmla="*/ 48 w 48"/>
              <a:gd name="T24" fmla="*/ 168 h 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168">
                <a:moveTo>
                  <a:pt x="0" y="42"/>
                </a:moveTo>
                <a:lnTo>
                  <a:pt x="0" y="42"/>
                </a:lnTo>
                <a:lnTo>
                  <a:pt x="8" y="167"/>
                </a:lnTo>
                <a:lnTo>
                  <a:pt x="47" y="115"/>
                </a:lnTo>
                <a:lnTo>
                  <a:pt x="15" y="0"/>
                </a:lnTo>
                <a:lnTo>
                  <a:pt x="0" y="42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1" name="Freeform 28"/>
          <p:cNvSpPr>
            <a:spLocks/>
          </p:cNvSpPr>
          <p:nvPr/>
        </p:nvSpPr>
        <p:spPr bwMode="auto">
          <a:xfrm>
            <a:off x="7596188" y="3443288"/>
            <a:ext cx="279400" cy="211137"/>
          </a:xfrm>
          <a:custGeom>
            <a:avLst/>
            <a:gdLst>
              <a:gd name="T0" fmla="*/ 0 w 171"/>
              <a:gd name="T1" fmla="*/ 2147483647 h 130"/>
              <a:gd name="T2" fmla="*/ 0 w 171"/>
              <a:gd name="T3" fmla="*/ 2147483647 h 130"/>
              <a:gd name="T4" fmla="*/ 2147483647 w 171"/>
              <a:gd name="T5" fmla="*/ 2147483647 h 130"/>
              <a:gd name="T6" fmla="*/ 2147483647 w 171"/>
              <a:gd name="T7" fmla="*/ 2147483647 h 130"/>
              <a:gd name="T8" fmla="*/ 2147483647 w 171"/>
              <a:gd name="T9" fmla="*/ 2147483647 h 130"/>
              <a:gd name="T10" fmla="*/ 2147483647 w 171"/>
              <a:gd name="T11" fmla="*/ 2147483647 h 130"/>
              <a:gd name="T12" fmla="*/ 2147483647 w 171"/>
              <a:gd name="T13" fmla="*/ 0 h 130"/>
              <a:gd name="T14" fmla="*/ 2147483647 w 171"/>
              <a:gd name="T15" fmla="*/ 2147483647 h 130"/>
              <a:gd name="T16" fmla="*/ 2147483647 w 171"/>
              <a:gd name="T17" fmla="*/ 2147483647 h 130"/>
              <a:gd name="T18" fmla="*/ 2147483647 w 171"/>
              <a:gd name="T19" fmla="*/ 2147483647 h 130"/>
              <a:gd name="T20" fmla="*/ 2147483647 w 171"/>
              <a:gd name="T21" fmla="*/ 2147483647 h 130"/>
              <a:gd name="T22" fmla="*/ 0 w 171"/>
              <a:gd name="T23" fmla="*/ 2147483647 h 130"/>
              <a:gd name="T24" fmla="*/ 0 w 171"/>
              <a:gd name="T25" fmla="*/ 2147483647 h 1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1"/>
              <a:gd name="T40" fmla="*/ 0 h 130"/>
              <a:gd name="T41" fmla="*/ 171 w 171"/>
              <a:gd name="T42" fmla="*/ 130 h 1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1" h="130">
                <a:moveTo>
                  <a:pt x="0" y="129"/>
                </a:moveTo>
                <a:lnTo>
                  <a:pt x="0" y="129"/>
                </a:lnTo>
                <a:lnTo>
                  <a:pt x="28" y="104"/>
                </a:lnTo>
                <a:lnTo>
                  <a:pt x="73" y="104"/>
                </a:lnTo>
                <a:lnTo>
                  <a:pt x="96" y="69"/>
                </a:lnTo>
                <a:lnTo>
                  <a:pt x="134" y="46"/>
                </a:lnTo>
                <a:lnTo>
                  <a:pt x="160" y="0"/>
                </a:lnTo>
                <a:lnTo>
                  <a:pt x="170" y="34"/>
                </a:lnTo>
                <a:lnTo>
                  <a:pt x="143" y="109"/>
                </a:lnTo>
                <a:lnTo>
                  <a:pt x="90" y="127"/>
                </a:lnTo>
                <a:lnTo>
                  <a:pt x="50" y="121"/>
                </a:lnTo>
                <a:lnTo>
                  <a:pt x="0" y="129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2" name="Freeform 29"/>
          <p:cNvSpPr>
            <a:spLocks/>
          </p:cNvSpPr>
          <p:nvPr/>
        </p:nvSpPr>
        <p:spPr bwMode="auto">
          <a:xfrm>
            <a:off x="6327775" y="4302125"/>
            <a:ext cx="49213" cy="96838"/>
          </a:xfrm>
          <a:custGeom>
            <a:avLst/>
            <a:gdLst>
              <a:gd name="T0" fmla="*/ 0 w 30"/>
              <a:gd name="T1" fmla="*/ 0 h 58"/>
              <a:gd name="T2" fmla="*/ 0 w 30"/>
              <a:gd name="T3" fmla="*/ 0 h 58"/>
              <a:gd name="T4" fmla="*/ 2147483647 w 30"/>
              <a:gd name="T5" fmla="*/ 2147483647 h 58"/>
              <a:gd name="T6" fmla="*/ 2147483647 w 30"/>
              <a:gd name="T7" fmla="*/ 2147483647 h 58"/>
              <a:gd name="T8" fmla="*/ 2147483647 w 30"/>
              <a:gd name="T9" fmla="*/ 2147483647 h 58"/>
              <a:gd name="T10" fmla="*/ 0 w 30"/>
              <a:gd name="T11" fmla="*/ 0 h 58"/>
              <a:gd name="T12" fmla="*/ 0 w 30"/>
              <a:gd name="T13" fmla="*/ 0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58"/>
              <a:gd name="T23" fmla="*/ 30 w 30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58">
                <a:moveTo>
                  <a:pt x="0" y="0"/>
                </a:moveTo>
                <a:lnTo>
                  <a:pt x="0" y="0"/>
                </a:lnTo>
                <a:lnTo>
                  <a:pt x="5" y="57"/>
                </a:lnTo>
                <a:lnTo>
                  <a:pt x="29" y="46"/>
                </a:lnTo>
                <a:lnTo>
                  <a:pt x="16" y="1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3" name="Freeform 30"/>
          <p:cNvSpPr>
            <a:spLocks/>
          </p:cNvSpPr>
          <p:nvPr/>
        </p:nvSpPr>
        <p:spPr bwMode="auto">
          <a:xfrm>
            <a:off x="4614863" y="1895475"/>
            <a:ext cx="263525" cy="192088"/>
          </a:xfrm>
          <a:custGeom>
            <a:avLst/>
            <a:gdLst>
              <a:gd name="T0" fmla="*/ 0 w 161"/>
              <a:gd name="T1" fmla="*/ 2147483647 h 115"/>
              <a:gd name="T2" fmla="*/ 0 w 161"/>
              <a:gd name="T3" fmla="*/ 2147483647 h 115"/>
              <a:gd name="T4" fmla="*/ 2147483647 w 161"/>
              <a:gd name="T5" fmla="*/ 2147483647 h 115"/>
              <a:gd name="T6" fmla="*/ 2147483647 w 161"/>
              <a:gd name="T7" fmla="*/ 2147483647 h 115"/>
              <a:gd name="T8" fmla="*/ 2147483647 w 161"/>
              <a:gd name="T9" fmla="*/ 2147483647 h 115"/>
              <a:gd name="T10" fmla="*/ 2147483647 w 161"/>
              <a:gd name="T11" fmla="*/ 2147483647 h 115"/>
              <a:gd name="T12" fmla="*/ 2147483647 w 161"/>
              <a:gd name="T13" fmla="*/ 2147483647 h 115"/>
              <a:gd name="T14" fmla="*/ 2147483647 w 161"/>
              <a:gd name="T15" fmla="*/ 2147483647 h 115"/>
              <a:gd name="T16" fmla="*/ 2147483647 w 161"/>
              <a:gd name="T17" fmla="*/ 2147483647 h 115"/>
              <a:gd name="T18" fmla="*/ 2147483647 w 161"/>
              <a:gd name="T19" fmla="*/ 2147483647 h 115"/>
              <a:gd name="T20" fmla="*/ 2147483647 w 161"/>
              <a:gd name="T21" fmla="*/ 0 h 115"/>
              <a:gd name="T22" fmla="*/ 2147483647 w 161"/>
              <a:gd name="T23" fmla="*/ 2147483647 h 115"/>
              <a:gd name="T24" fmla="*/ 2147483647 w 161"/>
              <a:gd name="T25" fmla="*/ 2147483647 h 115"/>
              <a:gd name="T26" fmla="*/ 0 w 161"/>
              <a:gd name="T27" fmla="*/ 2147483647 h 115"/>
              <a:gd name="T28" fmla="*/ 0 w 161"/>
              <a:gd name="T29" fmla="*/ 2147483647 h 1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1"/>
              <a:gd name="T46" fmla="*/ 0 h 115"/>
              <a:gd name="T47" fmla="*/ 161 w 161"/>
              <a:gd name="T48" fmla="*/ 115 h 1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1" h="115">
                <a:moveTo>
                  <a:pt x="0" y="13"/>
                </a:moveTo>
                <a:lnTo>
                  <a:pt x="0" y="13"/>
                </a:lnTo>
                <a:lnTo>
                  <a:pt x="2" y="27"/>
                </a:lnTo>
                <a:lnTo>
                  <a:pt x="29" y="63"/>
                </a:lnTo>
                <a:lnTo>
                  <a:pt x="74" y="55"/>
                </a:lnTo>
                <a:lnTo>
                  <a:pt x="44" y="70"/>
                </a:lnTo>
                <a:lnTo>
                  <a:pt x="79" y="87"/>
                </a:lnTo>
                <a:lnTo>
                  <a:pt x="48" y="89"/>
                </a:lnTo>
                <a:lnTo>
                  <a:pt x="95" y="114"/>
                </a:lnTo>
                <a:lnTo>
                  <a:pt x="160" y="41"/>
                </a:lnTo>
                <a:lnTo>
                  <a:pt x="84" y="0"/>
                </a:lnTo>
                <a:lnTo>
                  <a:pt x="86" y="40"/>
                </a:lnTo>
                <a:lnTo>
                  <a:pt x="55" y="9"/>
                </a:lnTo>
                <a:lnTo>
                  <a:pt x="0" y="13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4" name="Freeform 31"/>
          <p:cNvSpPr>
            <a:spLocks/>
          </p:cNvSpPr>
          <p:nvPr/>
        </p:nvSpPr>
        <p:spPr bwMode="auto">
          <a:xfrm>
            <a:off x="4799013" y="1871663"/>
            <a:ext cx="223837" cy="74612"/>
          </a:xfrm>
          <a:custGeom>
            <a:avLst/>
            <a:gdLst>
              <a:gd name="T0" fmla="*/ 0 w 137"/>
              <a:gd name="T1" fmla="*/ 2147483647 h 47"/>
              <a:gd name="T2" fmla="*/ 2147483647 w 137"/>
              <a:gd name="T3" fmla="*/ 2147483647 h 47"/>
              <a:gd name="T4" fmla="*/ 2147483647 w 137"/>
              <a:gd name="T5" fmla="*/ 2147483647 h 47"/>
              <a:gd name="T6" fmla="*/ 2147483647 w 137"/>
              <a:gd name="T7" fmla="*/ 2147483647 h 47"/>
              <a:gd name="T8" fmla="*/ 2147483647 w 137"/>
              <a:gd name="T9" fmla="*/ 2147483647 h 47"/>
              <a:gd name="T10" fmla="*/ 2147483647 w 137"/>
              <a:gd name="T11" fmla="*/ 2147483647 h 47"/>
              <a:gd name="T12" fmla="*/ 2147483647 w 137"/>
              <a:gd name="T13" fmla="*/ 0 h 47"/>
              <a:gd name="T14" fmla="*/ 0 w 137"/>
              <a:gd name="T15" fmla="*/ 2147483647 h 47"/>
              <a:gd name="T16" fmla="*/ 0 w 137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47"/>
              <a:gd name="T29" fmla="*/ 137 w 137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47">
                <a:moveTo>
                  <a:pt x="0" y="20"/>
                </a:moveTo>
                <a:lnTo>
                  <a:pt x="23" y="33"/>
                </a:lnTo>
                <a:lnTo>
                  <a:pt x="77" y="46"/>
                </a:lnTo>
                <a:lnTo>
                  <a:pt x="136" y="20"/>
                </a:lnTo>
                <a:lnTo>
                  <a:pt x="101" y="5"/>
                </a:lnTo>
                <a:lnTo>
                  <a:pt x="63" y="19"/>
                </a:lnTo>
                <a:lnTo>
                  <a:pt x="23" y="0"/>
                </a:lnTo>
                <a:lnTo>
                  <a:pt x="0" y="2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5" name="Freeform 32"/>
          <p:cNvSpPr>
            <a:spLocks/>
          </p:cNvSpPr>
          <p:nvPr/>
        </p:nvSpPr>
        <p:spPr bwMode="auto">
          <a:xfrm>
            <a:off x="4862513" y="2000250"/>
            <a:ext cx="101600" cy="52388"/>
          </a:xfrm>
          <a:custGeom>
            <a:avLst/>
            <a:gdLst>
              <a:gd name="T0" fmla="*/ 0 w 63"/>
              <a:gd name="T1" fmla="*/ 2147483647 h 32"/>
              <a:gd name="T2" fmla="*/ 2147483647 w 63"/>
              <a:gd name="T3" fmla="*/ 2147483647 h 32"/>
              <a:gd name="T4" fmla="*/ 2147483647 w 63"/>
              <a:gd name="T5" fmla="*/ 0 h 32"/>
              <a:gd name="T6" fmla="*/ 2147483647 w 63"/>
              <a:gd name="T7" fmla="*/ 2147483647 h 32"/>
              <a:gd name="T8" fmla="*/ 2147483647 w 63"/>
              <a:gd name="T9" fmla="*/ 2147483647 h 32"/>
              <a:gd name="T10" fmla="*/ 0 w 63"/>
              <a:gd name="T11" fmla="*/ 2147483647 h 32"/>
              <a:gd name="T12" fmla="*/ 0 w 63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2"/>
              <a:gd name="T23" fmla="*/ 63 w 63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2">
                <a:moveTo>
                  <a:pt x="0" y="25"/>
                </a:moveTo>
                <a:lnTo>
                  <a:pt x="5" y="9"/>
                </a:lnTo>
                <a:lnTo>
                  <a:pt x="32" y="0"/>
                </a:lnTo>
                <a:lnTo>
                  <a:pt x="62" y="16"/>
                </a:lnTo>
                <a:lnTo>
                  <a:pt x="26" y="31"/>
                </a:lnTo>
                <a:lnTo>
                  <a:pt x="0" y="25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6" name="Freeform 33"/>
          <p:cNvSpPr>
            <a:spLocks/>
          </p:cNvSpPr>
          <p:nvPr/>
        </p:nvSpPr>
        <p:spPr bwMode="auto">
          <a:xfrm>
            <a:off x="5624513" y="2263775"/>
            <a:ext cx="155575" cy="114300"/>
          </a:xfrm>
          <a:custGeom>
            <a:avLst/>
            <a:gdLst>
              <a:gd name="T0" fmla="*/ 0 w 94"/>
              <a:gd name="T1" fmla="*/ 2147483647 h 69"/>
              <a:gd name="T2" fmla="*/ 2147483647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0 h 69"/>
              <a:gd name="T12" fmla="*/ 0 w 94"/>
              <a:gd name="T13" fmla="*/ 2147483647 h 69"/>
              <a:gd name="T14" fmla="*/ 0 w 94"/>
              <a:gd name="T15" fmla="*/ 2147483647 h 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"/>
              <a:gd name="T25" fmla="*/ 0 h 69"/>
              <a:gd name="T26" fmla="*/ 94 w 94"/>
              <a:gd name="T27" fmla="*/ 69 h 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" h="69">
                <a:moveTo>
                  <a:pt x="0" y="31"/>
                </a:moveTo>
                <a:lnTo>
                  <a:pt x="38" y="47"/>
                </a:lnTo>
                <a:lnTo>
                  <a:pt x="34" y="65"/>
                </a:lnTo>
                <a:lnTo>
                  <a:pt x="93" y="68"/>
                </a:lnTo>
                <a:lnTo>
                  <a:pt x="60" y="10"/>
                </a:lnTo>
                <a:lnTo>
                  <a:pt x="25" y="0"/>
                </a:lnTo>
                <a:lnTo>
                  <a:pt x="0" y="31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7" name="Freeform 34"/>
          <p:cNvSpPr>
            <a:spLocks/>
          </p:cNvSpPr>
          <p:nvPr/>
        </p:nvSpPr>
        <p:spPr bwMode="auto">
          <a:xfrm>
            <a:off x="5676900" y="2068513"/>
            <a:ext cx="365125" cy="188912"/>
          </a:xfrm>
          <a:custGeom>
            <a:avLst/>
            <a:gdLst>
              <a:gd name="T0" fmla="*/ 0 w 222"/>
              <a:gd name="T1" fmla="*/ 2147483647 h 114"/>
              <a:gd name="T2" fmla="*/ 2147483647 w 222"/>
              <a:gd name="T3" fmla="*/ 2147483647 h 114"/>
              <a:gd name="T4" fmla="*/ 2147483647 w 222"/>
              <a:gd name="T5" fmla="*/ 2147483647 h 114"/>
              <a:gd name="T6" fmla="*/ 2147483647 w 222"/>
              <a:gd name="T7" fmla="*/ 2147483647 h 114"/>
              <a:gd name="T8" fmla="*/ 2147483647 w 222"/>
              <a:gd name="T9" fmla="*/ 0 h 114"/>
              <a:gd name="T10" fmla="*/ 2147483647 w 222"/>
              <a:gd name="T11" fmla="*/ 2147483647 h 114"/>
              <a:gd name="T12" fmla="*/ 2147483647 w 222"/>
              <a:gd name="T13" fmla="*/ 2147483647 h 114"/>
              <a:gd name="T14" fmla="*/ 0 w 222"/>
              <a:gd name="T15" fmla="*/ 2147483647 h 114"/>
              <a:gd name="T16" fmla="*/ 0 w 222"/>
              <a:gd name="T17" fmla="*/ 2147483647 h 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2"/>
              <a:gd name="T28" fmla="*/ 0 h 114"/>
              <a:gd name="T29" fmla="*/ 222 w 222"/>
              <a:gd name="T30" fmla="*/ 114 h 1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2" h="114">
                <a:moveTo>
                  <a:pt x="0" y="97"/>
                </a:moveTo>
                <a:lnTo>
                  <a:pt x="46" y="113"/>
                </a:lnTo>
                <a:lnTo>
                  <a:pt x="104" y="58"/>
                </a:lnTo>
                <a:lnTo>
                  <a:pt x="221" y="24"/>
                </a:lnTo>
                <a:lnTo>
                  <a:pt x="210" y="0"/>
                </a:lnTo>
                <a:lnTo>
                  <a:pt x="111" y="21"/>
                </a:lnTo>
                <a:lnTo>
                  <a:pt x="29" y="55"/>
                </a:lnTo>
                <a:lnTo>
                  <a:pt x="0" y="97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8" name="Freeform 35"/>
          <p:cNvSpPr>
            <a:spLocks/>
          </p:cNvSpPr>
          <p:nvPr/>
        </p:nvSpPr>
        <p:spPr bwMode="auto">
          <a:xfrm>
            <a:off x="4098925" y="2989263"/>
            <a:ext cx="115888" cy="120650"/>
          </a:xfrm>
          <a:custGeom>
            <a:avLst/>
            <a:gdLst>
              <a:gd name="T0" fmla="*/ 2147483647 w 70"/>
              <a:gd name="T1" fmla="*/ 2147483647 h 73"/>
              <a:gd name="T2" fmla="*/ 2147483647 w 70"/>
              <a:gd name="T3" fmla="*/ 2147483647 h 73"/>
              <a:gd name="T4" fmla="*/ 2147483647 w 70"/>
              <a:gd name="T5" fmla="*/ 2147483647 h 73"/>
              <a:gd name="T6" fmla="*/ 2147483647 w 70"/>
              <a:gd name="T7" fmla="*/ 0 h 73"/>
              <a:gd name="T8" fmla="*/ 0 w 70"/>
              <a:gd name="T9" fmla="*/ 2147483647 h 73"/>
              <a:gd name="T10" fmla="*/ 2147483647 w 70"/>
              <a:gd name="T11" fmla="*/ 2147483647 h 73"/>
              <a:gd name="T12" fmla="*/ 2147483647 w 70"/>
              <a:gd name="T13" fmla="*/ 2147483647 h 73"/>
              <a:gd name="T14" fmla="*/ 2147483647 w 70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"/>
              <a:gd name="T25" fmla="*/ 0 h 73"/>
              <a:gd name="T26" fmla="*/ 70 w 70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" h="73">
                <a:moveTo>
                  <a:pt x="6" y="72"/>
                </a:moveTo>
                <a:lnTo>
                  <a:pt x="57" y="67"/>
                </a:lnTo>
                <a:lnTo>
                  <a:pt x="69" y="18"/>
                </a:lnTo>
                <a:lnTo>
                  <a:pt x="42" y="0"/>
                </a:lnTo>
                <a:lnTo>
                  <a:pt x="0" y="29"/>
                </a:lnTo>
                <a:lnTo>
                  <a:pt x="17" y="46"/>
                </a:lnTo>
                <a:lnTo>
                  <a:pt x="6" y="72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99" name="Freeform 36"/>
          <p:cNvSpPr>
            <a:spLocks/>
          </p:cNvSpPr>
          <p:nvPr/>
        </p:nvSpPr>
        <p:spPr bwMode="auto">
          <a:xfrm>
            <a:off x="4200525" y="2873375"/>
            <a:ext cx="192088" cy="300038"/>
          </a:xfrm>
          <a:custGeom>
            <a:avLst/>
            <a:gdLst>
              <a:gd name="T0" fmla="*/ 0 w 118"/>
              <a:gd name="T1" fmla="*/ 2147483647 h 181"/>
              <a:gd name="T2" fmla="*/ 0 w 118"/>
              <a:gd name="T3" fmla="*/ 2147483647 h 181"/>
              <a:gd name="T4" fmla="*/ 2147483647 w 118"/>
              <a:gd name="T5" fmla="*/ 0 h 181"/>
              <a:gd name="T6" fmla="*/ 2147483647 w 118"/>
              <a:gd name="T7" fmla="*/ 0 h 181"/>
              <a:gd name="T8" fmla="*/ 2147483647 w 118"/>
              <a:gd name="T9" fmla="*/ 2147483647 h 181"/>
              <a:gd name="T10" fmla="*/ 2147483647 w 118"/>
              <a:gd name="T11" fmla="*/ 2147483647 h 181"/>
              <a:gd name="T12" fmla="*/ 2147483647 w 118"/>
              <a:gd name="T13" fmla="*/ 2147483647 h 181"/>
              <a:gd name="T14" fmla="*/ 2147483647 w 118"/>
              <a:gd name="T15" fmla="*/ 2147483647 h 181"/>
              <a:gd name="T16" fmla="*/ 2147483647 w 118"/>
              <a:gd name="T17" fmla="*/ 2147483647 h 181"/>
              <a:gd name="T18" fmla="*/ 2147483647 w 118"/>
              <a:gd name="T19" fmla="*/ 2147483647 h 181"/>
              <a:gd name="T20" fmla="*/ 2147483647 w 118"/>
              <a:gd name="T21" fmla="*/ 2147483647 h 181"/>
              <a:gd name="T22" fmla="*/ 2147483647 w 118"/>
              <a:gd name="T23" fmla="*/ 2147483647 h 181"/>
              <a:gd name="T24" fmla="*/ 2147483647 w 118"/>
              <a:gd name="T25" fmla="*/ 2147483647 h 181"/>
              <a:gd name="T26" fmla="*/ 2147483647 w 118"/>
              <a:gd name="T27" fmla="*/ 2147483647 h 181"/>
              <a:gd name="T28" fmla="*/ 2147483647 w 118"/>
              <a:gd name="T29" fmla="*/ 2147483647 h 181"/>
              <a:gd name="T30" fmla="*/ 2147483647 w 118"/>
              <a:gd name="T31" fmla="*/ 2147483647 h 181"/>
              <a:gd name="T32" fmla="*/ 2147483647 w 118"/>
              <a:gd name="T33" fmla="*/ 2147483647 h 181"/>
              <a:gd name="T34" fmla="*/ 2147483647 w 118"/>
              <a:gd name="T35" fmla="*/ 2147483647 h 181"/>
              <a:gd name="T36" fmla="*/ 2147483647 w 118"/>
              <a:gd name="T37" fmla="*/ 2147483647 h 181"/>
              <a:gd name="T38" fmla="*/ 2147483647 w 118"/>
              <a:gd name="T39" fmla="*/ 2147483647 h 181"/>
              <a:gd name="T40" fmla="*/ 0 w 118"/>
              <a:gd name="T41" fmla="*/ 2147483647 h 181"/>
              <a:gd name="T42" fmla="*/ 0 w 118"/>
              <a:gd name="T43" fmla="*/ 2147483647 h 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8"/>
              <a:gd name="T67" fmla="*/ 0 h 181"/>
              <a:gd name="T68" fmla="*/ 118 w 118"/>
              <a:gd name="T69" fmla="*/ 181 h 1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8" h="181">
                <a:moveTo>
                  <a:pt x="0" y="41"/>
                </a:moveTo>
                <a:lnTo>
                  <a:pt x="0" y="41"/>
                </a:lnTo>
                <a:lnTo>
                  <a:pt x="18" y="0"/>
                </a:lnTo>
                <a:lnTo>
                  <a:pt x="43" y="0"/>
                </a:lnTo>
                <a:lnTo>
                  <a:pt x="27" y="22"/>
                </a:lnTo>
                <a:lnTo>
                  <a:pt x="64" y="25"/>
                </a:lnTo>
                <a:lnTo>
                  <a:pt x="42" y="57"/>
                </a:lnTo>
                <a:lnTo>
                  <a:pt x="68" y="65"/>
                </a:lnTo>
                <a:lnTo>
                  <a:pt x="94" y="103"/>
                </a:lnTo>
                <a:lnTo>
                  <a:pt x="91" y="122"/>
                </a:lnTo>
                <a:lnTo>
                  <a:pt x="117" y="126"/>
                </a:lnTo>
                <a:lnTo>
                  <a:pt x="113" y="156"/>
                </a:lnTo>
                <a:lnTo>
                  <a:pt x="7" y="180"/>
                </a:lnTo>
                <a:lnTo>
                  <a:pt x="39" y="152"/>
                </a:lnTo>
                <a:lnTo>
                  <a:pt x="12" y="142"/>
                </a:lnTo>
                <a:lnTo>
                  <a:pt x="20" y="122"/>
                </a:lnTo>
                <a:lnTo>
                  <a:pt x="47" y="110"/>
                </a:lnTo>
                <a:lnTo>
                  <a:pt x="45" y="79"/>
                </a:lnTo>
                <a:lnTo>
                  <a:pt x="16" y="83"/>
                </a:lnTo>
                <a:lnTo>
                  <a:pt x="11" y="43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0" name="Freeform 37"/>
          <p:cNvSpPr>
            <a:spLocks/>
          </p:cNvSpPr>
          <p:nvPr/>
        </p:nvSpPr>
        <p:spPr bwMode="auto">
          <a:xfrm>
            <a:off x="4549775" y="3443288"/>
            <a:ext cx="41275" cy="68262"/>
          </a:xfrm>
          <a:custGeom>
            <a:avLst/>
            <a:gdLst>
              <a:gd name="T0" fmla="*/ 0 w 25"/>
              <a:gd name="T1" fmla="*/ 2147483647 h 42"/>
              <a:gd name="T2" fmla="*/ 0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2147483647 h 42"/>
              <a:gd name="T10" fmla="*/ 2147483647 w 25"/>
              <a:gd name="T11" fmla="*/ 0 h 42"/>
              <a:gd name="T12" fmla="*/ 0 w 25"/>
              <a:gd name="T13" fmla="*/ 2147483647 h 42"/>
              <a:gd name="T14" fmla="*/ 0 w 25"/>
              <a:gd name="T15" fmla="*/ 2147483647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42"/>
              <a:gd name="T26" fmla="*/ 25 w 25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42">
                <a:moveTo>
                  <a:pt x="0" y="6"/>
                </a:moveTo>
                <a:lnTo>
                  <a:pt x="0" y="6"/>
                </a:lnTo>
                <a:lnTo>
                  <a:pt x="5" y="37"/>
                </a:lnTo>
                <a:lnTo>
                  <a:pt x="13" y="41"/>
                </a:lnTo>
                <a:lnTo>
                  <a:pt x="24" y="15"/>
                </a:lnTo>
                <a:lnTo>
                  <a:pt x="14" y="0"/>
                </a:lnTo>
                <a:lnTo>
                  <a:pt x="0" y="6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1" name="Freeform 38"/>
          <p:cNvSpPr>
            <a:spLocks/>
          </p:cNvSpPr>
          <p:nvPr/>
        </p:nvSpPr>
        <p:spPr bwMode="auto">
          <a:xfrm>
            <a:off x="4656138" y="3530600"/>
            <a:ext cx="77787" cy="49213"/>
          </a:xfrm>
          <a:custGeom>
            <a:avLst/>
            <a:gdLst>
              <a:gd name="T0" fmla="*/ 0 w 47"/>
              <a:gd name="T1" fmla="*/ 2147483647 h 29"/>
              <a:gd name="T2" fmla="*/ 0 w 47"/>
              <a:gd name="T3" fmla="*/ 2147483647 h 29"/>
              <a:gd name="T4" fmla="*/ 2147483647 w 47"/>
              <a:gd name="T5" fmla="*/ 2147483647 h 29"/>
              <a:gd name="T6" fmla="*/ 2147483647 w 47"/>
              <a:gd name="T7" fmla="*/ 0 h 29"/>
              <a:gd name="T8" fmla="*/ 0 w 47"/>
              <a:gd name="T9" fmla="*/ 2147483647 h 29"/>
              <a:gd name="T10" fmla="*/ 0 w 47"/>
              <a:gd name="T11" fmla="*/ 2147483647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29"/>
              <a:gd name="T20" fmla="*/ 47 w 47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29">
                <a:moveTo>
                  <a:pt x="0" y="7"/>
                </a:moveTo>
                <a:lnTo>
                  <a:pt x="0" y="7"/>
                </a:lnTo>
                <a:lnTo>
                  <a:pt x="40" y="28"/>
                </a:lnTo>
                <a:lnTo>
                  <a:pt x="46" y="0"/>
                </a:lnTo>
                <a:lnTo>
                  <a:pt x="0" y="7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2" name="Freeform 39"/>
          <p:cNvSpPr>
            <a:spLocks/>
          </p:cNvSpPr>
          <p:nvPr/>
        </p:nvSpPr>
        <p:spPr bwMode="auto">
          <a:xfrm>
            <a:off x="4121150" y="2027238"/>
            <a:ext cx="4951413" cy="2484437"/>
          </a:xfrm>
          <a:custGeom>
            <a:avLst/>
            <a:gdLst>
              <a:gd name="T0" fmla="*/ 2147483647 w 3019"/>
              <a:gd name="T1" fmla="*/ 2147483647 h 1496"/>
              <a:gd name="T2" fmla="*/ 2147483647 w 3019"/>
              <a:gd name="T3" fmla="*/ 2147483647 h 1496"/>
              <a:gd name="T4" fmla="*/ 2147483647 w 3019"/>
              <a:gd name="T5" fmla="*/ 2147483647 h 1496"/>
              <a:gd name="T6" fmla="*/ 2147483647 w 3019"/>
              <a:gd name="T7" fmla="*/ 2147483647 h 1496"/>
              <a:gd name="T8" fmla="*/ 2147483647 w 3019"/>
              <a:gd name="T9" fmla="*/ 2147483647 h 1496"/>
              <a:gd name="T10" fmla="*/ 2147483647 w 3019"/>
              <a:gd name="T11" fmla="*/ 2147483647 h 1496"/>
              <a:gd name="T12" fmla="*/ 2147483647 w 3019"/>
              <a:gd name="T13" fmla="*/ 2147483647 h 1496"/>
              <a:gd name="T14" fmla="*/ 2147483647 w 3019"/>
              <a:gd name="T15" fmla="*/ 2147483647 h 1496"/>
              <a:gd name="T16" fmla="*/ 2147483647 w 3019"/>
              <a:gd name="T17" fmla="*/ 2147483647 h 1496"/>
              <a:gd name="T18" fmla="*/ 2147483647 w 3019"/>
              <a:gd name="T19" fmla="*/ 2147483647 h 1496"/>
              <a:gd name="T20" fmla="*/ 2147483647 w 3019"/>
              <a:gd name="T21" fmla="*/ 2147483647 h 1496"/>
              <a:gd name="T22" fmla="*/ 2147483647 w 3019"/>
              <a:gd name="T23" fmla="*/ 2147483647 h 1496"/>
              <a:gd name="T24" fmla="*/ 2147483647 w 3019"/>
              <a:gd name="T25" fmla="*/ 2147483647 h 1496"/>
              <a:gd name="T26" fmla="*/ 2147483647 w 3019"/>
              <a:gd name="T27" fmla="*/ 2147483647 h 1496"/>
              <a:gd name="T28" fmla="*/ 2147483647 w 3019"/>
              <a:gd name="T29" fmla="*/ 2147483647 h 1496"/>
              <a:gd name="T30" fmla="*/ 2147483647 w 3019"/>
              <a:gd name="T31" fmla="*/ 2147483647 h 1496"/>
              <a:gd name="T32" fmla="*/ 2147483647 w 3019"/>
              <a:gd name="T33" fmla="*/ 2147483647 h 1496"/>
              <a:gd name="T34" fmla="*/ 2147483647 w 3019"/>
              <a:gd name="T35" fmla="*/ 2147483647 h 1496"/>
              <a:gd name="T36" fmla="*/ 2147483647 w 3019"/>
              <a:gd name="T37" fmla="*/ 2147483647 h 1496"/>
              <a:gd name="T38" fmla="*/ 2147483647 w 3019"/>
              <a:gd name="T39" fmla="*/ 2147483647 h 1496"/>
              <a:gd name="T40" fmla="*/ 2147483647 w 3019"/>
              <a:gd name="T41" fmla="*/ 2147483647 h 1496"/>
              <a:gd name="T42" fmla="*/ 2147483647 w 3019"/>
              <a:gd name="T43" fmla="*/ 2147483647 h 1496"/>
              <a:gd name="T44" fmla="*/ 2147483647 w 3019"/>
              <a:gd name="T45" fmla="*/ 2147483647 h 1496"/>
              <a:gd name="T46" fmla="*/ 2147483647 w 3019"/>
              <a:gd name="T47" fmla="*/ 2147483647 h 1496"/>
              <a:gd name="T48" fmla="*/ 2147483647 w 3019"/>
              <a:gd name="T49" fmla="*/ 2147483647 h 1496"/>
              <a:gd name="T50" fmla="*/ 2147483647 w 3019"/>
              <a:gd name="T51" fmla="*/ 2147483647 h 1496"/>
              <a:gd name="T52" fmla="*/ 2147483647 w 3019"/>
              <a:gd name="T53" fmla="*/ 2147483647 h 1496"/>
              <a:gd name="T54" fmla="*/ 2147483647 w 3019"/>
              <a:gd name="T55" fmla="*/ 2147483647 h 1496"/>
              <a:gd name="T56" fmla="*/ 2147483647 w 3019"/>
              <a:gd name="T57" fmla="*/ 2147483647 h 1496"/>
              <a:gd name="T58" fmla="*/ 2147483647 w 3019"/>
              <a:gd name="T59" fmla="*/ 2147483647 h 1496"/>
              <a:gd name="T60" fmla="*/ 2147483647 w 3019"/>
              <a:gd name="T61" fmla="*/ 2147483647 h 1496"/>
              <a:gd name="T62" fmla="*/ 2147483647 w 3019"/>
              <a:gd name="T63" fmla="*/ 2147483647 h 1496"/>
              <a:gd name="T64" fmla="*/ 2147483647 w 3019"/>
              <a:gd name="T65" fmla="*/ 2147483647 h 1496"/>
              <a:gd name="T66" fmla="*/ 2147483647 w 3019"/>
              <a:gd name="T67" fmla="*/ 2147483647 h 1496"/>
              <a:gd name="T68" fmla="*/ 2147483647 w 3019"/>
              <a:gd name="T69" fmla="*/ 2147483647 h 1496"/>
              <a:gd name="T70" fmla="*/ 2147483647 w 3019"/>
              <a:gd name="T71" fmla="*/ 2147483647 h 1496"/>
              <a:gd name="T72" fmla="*/ 2147483647 w 3019"/>
              <a:gd name="T73" fmla="*/ 2147483647 h 1496"/>
              <a:gd name="T74" fmla="*/ 2147483647 w 3019"/>
              <a:gd name="T75" fmla="*/ 2147483647 h 1496"/>
              <a:gd name="T76" fmla="*/ 2147483647 w 3019"/>
              <a:gd name="T77" fmla="*/ 2147483647 h 1496"/>
              <a:gd name="T78" fmla="*/ 2147483647 w 3019"/>
              <a:gd name="T79" fmla="*/ 2147483647 h 1496"/>
              <a:gd name="T80" fmla="*/ 2147483647 w 3019"/>
              <a:gd name="T81" fmla="*/ 2147483647 h 1496"/>
              <a:gd name="T82" fmla="*/ 2147483647 w 3019"/>
              <a:gd name="T83" fmla="*/ 2147483647 h 1496"/>
              <a:gd name="T84" fmla="*/ 2147483647 w 3019"/>
              <a:gd name="T85" fmla="*/ 2147483647 h 1496"/>
              <a:gd name="T86" fmla="*/ 2147483647 w 3019"/>
              <a:gd name="T87" fmla="*/ 2147483647 h 1496"/>
              <a:gd name="T88" fmla="*/ 2147483647 w 3019"/>
              <a:gd name="T89" fmla="*/ 2147483647 h 1496"/>
              <a:gd name="T90" fmla="*/ 2147483647 w 3019"/>
              <a:gd name="T91" fmla="*/ 2147483647 h 1496"/>
              <a:gd name="T92" fmla="*/ 2147483647 w 3019"/>
              <a:gd name="T93" fmla="*/ 2147483647 h 1496"/>
              <a:gd name="T94" fmla="*/ 2147483647 w 3019"/>
              <a:gd name="T95" fmla="*/ 2147483647 h 1496"/>
              <a:gd name="T96" fmla="*/ 2147483647 w 3019"/>
              <a:gd name="T97" fmla="*/ 2147483647 h 1496"/>
              <a:gd name="T98" fmla="*/ 2147483647 w 3019"/>
              <a:gd name="T99" fmla="*/ 2147483647 h 1496"/>
              <a:gd name="T100" fmla="*/ 2147483647 w 3019"/>
              <a:gd name="T101" fmla="*/ 2147483647 h 1496"/>
              <a:gd name="T102" fmla="*/ 2147483647 w 3019"/>
              <a:gd name="T103" fmla="*/ 2147483647 h 1496"/>
              <a:gd name="T104" fmla="*/ 2147483647 w 3019"/>
              <a:gd name="T105" fmla="*/ 2147483647 h 1496"/>
              <a:gd name="T106" fmla="*/ 2147483647 w 3019"/>
              <a:gd name="T107" fmla="*/ 2147483647 h 1496"/>
              <a:gd name="T108" fmla="*/ 2147483647 w 3019"/>
              <a:gd name="T109" fmla="*/ 2147483647 h 1496"/>
              <a:gd name="T110" fmla="*/ 2147483647 w 3019"/>
              <a:gd name="T111" fmla="*/ 2147483647 h 1496"/>
              <a:gd name="T112" fmla="*/ 2147483647 w 3019"/>
              <a:gd name="T113" fmla="*/ 2147483647 h 1496"/>
              <a:gd name="T114" fmla="*/ 2147483647 w 3019"/>
              <a:gd name="T115" fmla="*/ 2147483647 h 1496"/>
              <a:gd name="T116" fmla="*/ 2147483647 w 3019"/>
              <a:gd name="T117" fmla="*/ 2147483647 h 14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19"/>
              <a:gd name="T178" fmla="*/ 0 h 1496"/>
              <a:gd name="T179" fmla="*/ 3019 w 3019"/>
              <a:gd name="T180" fmla="*/ 1496 h 14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19" h="1496">
                <a:moveTo>
                  <a:pt x="629" y="1055"/>
                </a:moveTo>
                <a:lnTo>
                  <a:pt x="670" y="1059"/>
                </a:lnTo>
                <a:lnTo>
                  <a:pt x="721" y="1151"/>
                </a:lnTo>
                <a:lnTo>
                  <a:pt x="759" y="1219"/>
                </a:lnTo>
                <a:lnTo>
                  <a:pt x="787" y="1268"/>
                </a:lnTo>
                <a:lnTo>
                  <a:pt x="798" y="1325"/>
                </a:lnTo>
                <a:lnTo>
                  <a:pt x="875" y="1305"/>
                </a:lnTo>
                <a:lnTo>
                  <a:pt x="971" y="1258"/>
                </a:lnTo>
                <a:lnTo>
                  <a:pt x="1014" y="1226"/>
                </a:lnTo>
                <a:lnTo>
                  <a:pt x="1044" y="1171"/>
                </a:lnTo>
                <a:lnTo>
                  <a:pt x="988" y="1113"/>
                </a:lnTo>
                <a:lnTo>
                  <a:pt x="955" y="1144"/>
                </a:lnTo>
                <a:lnTo>
                  <a:pt x="931" y="1144"/>
                </a:lnTo>
                <a:lnTo>
                  <a:pt x="908" y="1134"/>
                </a:lnTo>
                <a:lnTo>
                  <a:pt x="871" y="1073"/>
                </a:lnTo>
                <a:lnTo>
                  <a:pt x="867" y="1050"/>
                </a:lnTo>
                <a:lnTo>
                  <a:pt x="897" y="1047"/>
                </a:lnTo>
                <a:lnTo>
                  <a:pt x="918" y="1084"/>
                </a:lnTo>
                <a:lnTo>
                  <a:pt x="1007" y="1119"/>
                </a:lnTo>
                <a:lnTo>
                  <a:pt x="1145" y="1124"/>
                </a:lnTo>
                <a:lnTo>
                  <a:pt x="1204" y="1199"/>
                </a:lnTo>
                <a:lnTo>
                  <a:pt x="1226" y="1193"/>
                </a:lnTo>
                <a:lnTo>
                  <a:pt x="1262" y="1280"/>
                </a:lnTo>
                <a:lnTo>
                  <a:pt x="1276" y="1331"/>
                </a:lnTo>
                <a:lnTo>
                  <a:pt x="1310" y="1395"/>
                </a:lnTo>
                <a:lnTo>
                  <a:pt x="1346" y="1363"/>
                </a:lnTo>
                <a:lnTo>
                  <a:pt x="1354" y="1279"/>
                </a:lnTo>
                <a:lnTo>
                  <a:pt x="1471" y="1177"/>
                </a:lnTo>
                <a:lnTo>
                  <a:pt x="1504" y="1182"/>
                </a:lnTo>
                <a:lnTo>
                  <a:pt x="1525" y="1168"/>
                </a:lnTo>
                <a:lnTo>
                  <a:pt x="1568" y="1237"/>
                </a:lnTo>
                <a:lnTo>
                  <a:pt x="1567" y="1272"/>
                </a:lnTo>
                <a:lnTo>
                  <a:pt x="1604" y="1252"/>
                </a:lnTo>
                <a:lnTo>
                  <a:pt x="1628" y="1393"/>
                </a:lnTo>
                <a:lnTo>
                  <a:pt x="1658" y="1420"/>
                </a:lnTo>
                <a:lnTo>
                  <a:pt x="1674" y="1474"/>
                </a:lnTo>
                <a:lnTo>
                  <a:pt x="1713" y="1495"/>
                </a:lnTo>
                <a:lnTo>
                  <a:pt x="1714" y="1495"/>
                </a:lnTo>
                <a:lnTo>
                  <a:pt x="1707" y="1443"/>
                </a:lnTo>
                <a:lnTo>
                  <a:pt x="1663" y="1407"/>
                </a:lnTo>
                <a:lnTo>
                  <a:pt x="1641" y="1363"/>
                </a:lnTo>
                <a:lnTo>
                  <a:pt x="1656" y="1310"/>
                </a:lnTo>
                <a:lnTo>
                  <a:pt x="1707" y="1356"/>
                </a:lnTo>
                <a:lnTo>
                  <a:pt x="1728" y="1387"/>
                </a:lnTo>
                <a:lnTo>
                  <a:pt x="1792" y="1341"/>
                </a:lnTo>
                <a:lnTo>
                  <a:pt x="1786" y="1284"/>
                </a:lnTo>
                <a:lnTo>
                  <a:pt x="1737" y="1230"/>
                </a:lnTo>
                <a:lnTo>
                  <a:pt x="1774" y="1186"/>
                </a:lnTo>
                <a:lnTo>
                  <a:pt x="1806" y="1207"/>
                </a:lnTo>
                <a:lnTo>
                  <a:pt x="1849" y="1180"/>
                </a:lnTo>
                <a:lnTo>
                  <a:pt x="1936" y="1136"/>
                </a:lnTo>
                <a:lnTo>
                  <a:pt x="1984" y="1021"/>
                </a:lnTo>
                <a:lnTo>
                  <a:pt x="1944" y="967"/>
                </a:lnTo>
                <a:lnTo>
                  <a:pt x="1995" y="925"/>
                </a:lnTo>
                <a:lnTo>
                  <a:pt x="1969" y="916"/>
                </a:lnTo>
                <a:lnTo>
                  <a:pt x="1941" y="927"/>
                </a:lnTo>
                <a:lnTo>
                  <a:pt x="1919" y="905"/>
                </a:lnTo>
                <a:lnTo>
                  <a:pt x="1982" y="858"/>
                </a:lnTo>
                <a:lnTo>
                  <a:pt x="1975" y="900"/>
                </a:lnTo>
                <a:lnTo>
                  <a:pt x="2039" y="885"/>
                </a:lnTo>
                <a:lnTo>
                  <a:pt x="2055" y="916"/>
                </a:lnTo>
                <a:lnTo>
                  <a:pt x="2050" y="976"/>
                </a:lnTo>
                <a:lnTo>
                  <a:pt x="2101" y="947"/>
                </a:lnTo>
                <a:lnTo>
                  <a:pt x="2069" y="881"/>
                </a:lnTo>
                <a:lnTo>
                  <a:pt x="2135" y="814"/>
                </a:lnTo>
                <a:lnTo>
                  <a:pt x="2158" y="829"/>
                </a:lnTo>
                <a:lnTo>
                  <a:pt x="2262" y="718"/>
                </a:lnTo>
                <a:lnTo>
                  <a:pt x="2281" y="644"/>
                </a:lnTo>
                <a:lnTo>
                  <a:pt x="2255" y="602"/>
                </a:lnTo>
                <a:lnTo>
                  <a:pt x="2186" y="592"/>
                </a:lnTo>
                <a:lnTo>
                  <a:pt x="2298" y="494"/>
                </a:lnTo>
                <a:lnTo>
                  <a:pt x="2390" y="493"/>
                </a:lnTo>
                <a:lnTo>
                  <a:pt x="2482" y="495"/>
                </a:lnTo>
                <a:lnTo>
                  <a:pt x="2518" y="438"/>
                </a:lnTo>
                <a:lnTo>
                  <a:pt x="2566" y="432"/>
                </a:lnTo>
                <a:lnTo>
                  <a:pt x="2562" y="464"/>
                </a:lnTo>
                <a:lnTo>
                  <a:pt x="2623" y="425"/>
                </a:lnTo>
                <a:lnTo>
                  <a:pt x="2512" y="525"/>
                </a:lnTo>
                <a:lnTo>
                  <a:pt x="2498" y="550"/>
                </a:lnTo>
                <a:lnTo>
                  <a:pt x="2512" y="670"/>
                </a:lnTo>
                <a:lnTo>
                  <a:pt x="2592" y="592"/>
                </a:lnTo>
                <a:lnTo>
                  <a:pt x="2590" y="519"/>
                </a:lnTo>
                <a:lnTo>
                  <a:pt x="2614" y="480"/>
                </a:lnTo>
                <a:lnTo>
                  <a:pt x="2684" y="463"/>
                </a:lnTo>
                <a:lnTo>
                  <a:pt x="2716" y="479"/>
                </a:lnTo>
                <a:lnTo>
                  <a:pt x="2820" y="418"/>
                </a:lnTo>
                <a:lnTo>
                  <a:pt x="2853" y="405"/>
                </a:lnTo>
                <a:lnTo>
                  <a:pt x="2840" y="368"/>
                </a:lnTo>
                <a:lnTo>
                  <a:pt x="2885" y="345"/>
                </a:lnTo>
                <a:lnTo>
                  <a:pt x="2979" y="371"/>
                </a:lnTo>
                <a:lnTo>
                  <a:pt x="3018" y="330"/>
                </a:lnTo>
                <a:lnTo>
                  <a:pt x="2933" y="291"/>
                </a:lnTo>
                <a:lnTo>
                  <a:pt x="2837" y="244"/>
                </a:lnTo>
                <a:lnTo>
                  <a:pt x="2721" y="227"/>
                </a:lnTo>
                <a:lnTo>
                  <a:pt x="2712" y="262"/>
                </a:lnTo>
                <a:lnTo>
                  <a:pt x="2663" y="243"/>
                </a:lnTo>
                <a:lnTo>
                  <a:pt x="2583" y="247"/>
                </a:lnTo>
                <a:lnTo>
                  <a:pt x="2543" y="204"/>
                </a:lnTo>
                <a:lnTo>
                  <a:pt x="2449" y="207"/>
                </a:lnTo>
                <a:lnTo>
                  <a:pt x="2400" y="168"/>
                </a:lnTo>
                <a:lnTo>
                  <a:pt x="2274" y="150"/>
                </a:lnTo>
                <a:lnTo>
                  <a:pt x="2227" y="196"/>
                </a:lnTo>
                <a:lnTo>
                  <a:pt x="2147" y="173"/>
                </a:lnTo>
                <a:lnTo>
                  <a:pt x="2127" y="210"/>
                </a:lnTo>
                <a:lnTo>
                  <a:pt x="2098" y="143"/>
                </a:lnTo>
                <a:lnTo>
                  <a:pt x="2007" y="122"/>
                </a:lnTo>
                <a:lnTo>
                  <a:pt x="2003" y="143"/>
                </a:lnTo>
                <a:lnTo>
                  <a:pt x="1891" y="124"/>
                </a:lnTo>
                <a:lnTo>
                  <a:pt x="1816" y="126"/>
                </a:lnTo>
                <a:lnTo>
                  <a:pt x="1748" y="141"/>
                </a:lnTo>
                <a:lnTo>
                  <a:pt x="1851" y="84"/>
                </a:lnTo>
                <a:lnTo>
                  <a:pt x="1861" y="59"/>
                </a:lnTo>
                <a:lnTo>
                  <a:pt x="1820" y="31"/>
                </a:lnTo>
                <a:lnTo>
                  <a:pt x="1745" y="41"/>
                </a:lnTo>
                <a:lnTo>
                  <a:pt x="1761" y="25"/>
                </a:lnTo>
                <a:lnTo>
                  <a:pt x="1715" y="0"/>
                </a:lnTo>
                <a:lnTo>
                  <a:pt x="1632" y="47"/>
                </a:lnTo>
                <a:lnTo>
                  <a:pt x="1553" y="59"/>
                </a:lnTo>
                <a:lnTo>
                  <a:pt x="1466" y="85"/>
                </a:lnTo>
                <a:lnTo>
                  <a:pt x="1451" y="119"/>
                </a:lnTo>
                <a:lnTo>
                  <a:pt x="1358" y="128"/>
                </a:lnTo>
                <a:lnTo>
                  <a:pt x="1365" y="163"/>
                </a:lnTo>
                <a:lnTo>
                  <a:pt x="1402" y="184"/>
                </a:lnTo>
                <a:lnTo>
                  <a:pt x="1326" y="164"/>
                </a:lnTo>
                <a:lnTo>
                  <a:pt x="1326" y="204"/>
                </a:lnTo>
                <a:lnTo>
                  <a:pt x="1286" y="194"/>
                </a:lnTo>
                <a:lnTo>
                  <a:pt x="1274" y="166"/>
                </a:lnTo>
                <a:lnTo>
                  <a:pt x="1244" y="186"/>
                </a:lnTo>
                <a:lnTo>
                  <a:pt x="1264" y="210"/>
                </a:lnTo>
                <a:lnTo>
                  <a:pt x="1246" y="291"/>
                </a:lnTo>
                <a:lnTo>
                  <a:pt x="1223" y="147"/>
                </a:lnTo>
                <a:lnTo>
                  <a:pt x="1189" y="147"/>
                </a:lnTo>
                <a:lnTo>
                  <a:pt x="1152" y="239"/>
                </a:lnTo>
                <a:lnTo>
                  <a:pt x="1185" y="261"/>
                </a:lnTo>
                <a:lnTo>
                  <a:pt x="1173" y="276"/>
                </a:lnTo>
                <a:lnTo>
                  <a:pt x="1111" y="242"/>
                </a:lnTo>
                <a:lnTo>
                  <a:pt x="1061" y="233"/>
                </a:lnTo>
                <a:lnTo>
                  <a:pt x="1061" y="258"/>
                </a:lnTo>
                <a:lnTo>
                  <a:pt x="968" y="277"/>
                </a:lnTo>
                <a:lnTo>
                  <a:pt x="954" y="258"/>
                </a:lnTo>
                <a:lnTo>
                  <a:pt x="867" y="294"/>
                </a:lnTo>
                <a:lnTo>
                  <a:pt x="807" y="274"/>
                </a:lnTo>
                <a:lnTo>
                  <a:pt x="808" y="337"/>
                </a:lnTo>
                <a:lnTo>
                  <a:pt x="781" y="320"/>
                </a:lnTo>
                <a:lnTo>
                  <a:pt x="743" y="344"/>
                </a:lnTo>
                <a:lnTo>
                  <a:pt x="759" y="370"/>
                </a:lnTo>
                <a:lnTo>
                  <a:pt x="695" y="365"/>
                </a:lnTo>
                <a:lnTo>
                  <a:pt x="709" y="390"/>
                </a:lnTo>
                <a:lnTo>
                  <a:pt x="664" y="370"/>
                </a:lnTo>
                <a:lnTo>
                  <a:pt x="667" y="337"/>
                </a:lnTo>
                <a:lnTo>
                  <a:pt x="624" y="307"/>
                </a:lnTo>
                <a:lnTo>
                  <a:pt x="729" y="331"/>
                </a:lnTo>
                <a:lnTo>
                  <a:pt x="761" y="292"/>
                </a:lnTo>
                <a:lnTo>
                  <a:pt x="682" y="251"/>
                </a:lnTo>
                <a:lnTo>
                  <a:pt x="622" y="232"/>
                </a:lnTo>
                <a:lnTo>
                  <a:pt x="574" y="225"/>
                </a:lnTo>
                <a:lnTo>
                  <a:pt x="608" y="218"/>
                </a:lnTo>
                <a:lnTo>
                  <a:pt x="558" y="199"/>
                </a:lnTo>
                <a:lnTo>
                  <a:pt x="518" y="202"/>
                </a:lnTo>
                <a:lnTo>
                  <a:pt x="491" y="230"/>
                </a:lnTo>
                <a:lnTo>
                  <a:pt x="467" y="221"/>
                </a:lnTo>
                <a:lnTo>
                  <a:pt x="435" y="250"/>
                </a:lnTo>
                <a:lnTo>
                  <a:pt x="416" y="243"/>
                </a:lnTo>
                <a:lnTo>
                  <a:pt x="407" y="263"/>
                </a:lnTo>
                <a:lnTo>
                  <a:pt x="377" y="281"/>
                </a:lnTo>
                <a:lnTo>
                  <a:pt x="327" y="354"/>
                </a:lnTo>
                <a:lnTo>
                  <a:pt x="288" y="386"/>
                </a:lnTo>
                <a:lnTo>
                  <a:pt x="218" y="427"/>
                </a:lnTo>
                <a:lnTo>
                  <a:pt x="254" y="442"/>
                </a:lnTo>
                <a:lnTo>
                  <a:pt x="217" y="455"/>
                </a:lnTo>
                <a:lnTo>
                  <a:pt x="226" y="509"/>
                </a:lnTo>
                <a:lnTo>
                  <a:pt x="263" y="517"/>
                </a:lnTo>
                <a:lnTo>
                  <a:pt x="300" y="480"/>
                </a:lnTo>
                <a:lnTo>
                  <a:pt x="318" y="534"/>
                </a:lnTo>
                <a:lnTo>
                  <a:pt x="335" y="552"/>
                </a:lnTo>
                <a:lnTo>
                  <a:pt x="333" y="577"/>
                </a:lnTo>
                <a:lnTo>
                  <a:pt x="380" y="561"/>
                </a:lnTo>
                <a:lnTo>
                  <a:pt x="394" y="511"/>
                </a:lnTo>
                <a:lnTo>
                  <a:pt x="384" y="506"/>
                </a:lnTo>
                <a:lnTo>
                  <a:pt x="424" y="479"/>
                </a:lnTo>
                <a:lnTo>
                  <a:pt x="401" y="463"/>
                </a:lnTo>
                <a:lnTo>
                  <a:pt x="401" y="418"/>
                </a:lnTo>
                <a:lnTo>
                  <a:pt x="467" y="371"/>
                </a:lnTo>
                <a:lnTo>
                  <a:pt x="470" y="341"/>
                </a:lnTo>
                <a:lnTo>
                  <a:pt x="503" y="335"/>
                </a:lnTo>
                <a:lnTo>
                  <a:pt x="526" y="360"/>
                </a:lnTo>
                <a:lnTo>
                  <a:pt x="458" y="412"/>
                </a:lnTo>
                <a:lnTo>
                  <a:pt x="461" y="463"/>
                </a:lnTo>
                <a:lnTo>
                  <a:pt x="487" y="480"/>
                </a:lnTo>
                <a:lnTo>
                  <a:pt x="559" y="463"/>
                </a:lnTo>
                <a:lnTo>
                  <a:pt x="597" y="479"/>
                </a:lnTo>
                <a:lnTo>
                  <a:pt x="496" y="492"/>
                </a:lnTo>
                <a:lnTo>
                  <a:pt x="504" y="545"/>
                </a:lnTo>
                <a:lnTo>
                  <a:pt x="480" y="526"/>
                </a:lnTo>
                <a:lnTo>
                  <a:pt x="458" y="547"/>
                </a:lnTo>
                <a:lnTo>
                  <a:pt x="458" y="578"/>
                </a:lnTo>
                <a:lnTo>
                  <a:pt x="436" y="597"/>
                </a:lnTo>
                <a:lnTo>
                  <a:pt x="401" y="591"/>
                </a:lnTo>
                <a:lnTo>
                  <a:pt x="353" y="612"/>
                </a:lnTo>
                <a:lnTo>
                  <a:pt x="330" y="597"/>
                </a:lnTo>
                <a:lnTo>
                  <a:pt x="305" y="599"/>
                </a:lnTo>
                <a:lnTo>
                  <a:pt x="283" y="589"/>
                </a:lnTo>
                <a:lnTo>
                  <a:pt x="304" y="559"/>
                </a:lnTo>
                <a:lnTo>
                  <a:pt x="297" y="528"/>
                </a:lnTo>
                <a:lnTo>
                  <a:pt x="266" y="545"/>
                </a:lnTo>
                <a:lnTo>
                  <a:pt x="263" y="574"/>
                </a:lnTo>
                <a:lnTo>
                  <a:pt x="271" y="620"/>
                </a:lnTo>
                <a:lnTo>
                  <a:pt x="258" y="614"/>
                </a:lnTo>
                <a:lnTo>
                  <a:pt x="223" y="623"/>
                </a:lnTo>
                <a:lnTo>
                  <a:pt x="215" y="654"/>
                </a:lnTo>
                <a:lnTo>
                  <a:pt x="168" y="670"/>
                </a:lnTo>
                <a:lnTo>
                  <a:pt x="150" y="698"/>
                </a:lnTo>
                <a:lnTo>
                  <a:pt x="114" y="693"/>
                </a:lnTo>
                <a:lnTo>
                  <a:pt x="119" y="715"/>
                </a:lnTo>
                <a:lnTo>
                  <a:pt x="72" y="717"/>
                </a:lnTo>
                <a:lnTo>
                  <a:pt x="76" y="731"/>
                </a:lnTo>
                <a:lnTo>
                  <a:pt x="116" y="741"/>
                </a:lnTo>
                <a:lnTo>
                  <a:pt x="111" y="751"/>
                </a:lnTo>
                <a:lnTo>
                  <a:pt x="132" y="780"/>
                </a:lnTo>
                <a:lnTo>
                  <a:pt x="116" y="815"/>
                </a:lnTo>
                <a:lnTo>
                  <a:pt x="19" y="810"/>
                </a:lnTo>
                <a:lnTo>
                  <a:pt x="3" y="821"/>
                </a:lnTo>
                <a:lnTo>
                  <a:pt x="0" y="899"/>
                </a:lnTo>
                <a:lnTo>
                  <a:pt x="10" y="928"/>
                </a:lnTo>
                <a:lnTo>
                  <a:pt x="32" y="927"/>
                </a:lnTo>
                <a:lnTo>
                  <a:pt x="112" y="933"/>
                </a:lnTo>
                <a:lnTo>
                  <a:pt x="144" y="901"/>
                </a:lnTo>
                <a:lnTo>
                  <a:pt x="138" y="887"/>
                </a:lnTo>
                <a:lnTo>
                  <a:pt x="154" y="862"/>
                </a:lnTo>
                <a:lnTo>
                  <a:pt x="189" y="845"/>
                </a:lnTo>
                <a:lnTo>
                  <a:pt x="189" y="818"/>
                </a:lnTo>
                <a:lnTo>
                  <a:pt x="201" y="813"/>
                </a:lnTo>
                <a:lnTo>
                  <a:pt x="235" y="821"/>
                </a:lnTo>
                <a:lnTo>
                  <a:pt x="254" y="807"/>
                </a:lnTo>
                <a:lnTo>
                  <a:pt x="274" y="794"/>
                </a:lnTo>
                <a:lnTo>
                  <a:pt x="294" y="804"/>
                </a:lnTo>
                <a:lnTo>
                  <a:pt x="309" y="833"/>
                </a:lnTo>
                <a:lnTo>
                  <a:pt x="377" y="874"/>
                </a:lnTo>
                <a:lnTo>
                  <a:pt x="384" y="912"/>
                </a:lnTo>
                <a:lnTo>
                  <a:pt x="400" y="893"/>
                </a:lnTo>
                <a:lnTo>
                  <a:pt x="394" y="870"/>
                </a:lnTo>
                <a:lnTo>
                  <a:pt x="421" y="874"/>
                </a:lnTo>
                <a:lnTo>
                  <a:pt x="363" y="837"/>
                </a:lnTo>
                <a:lnTo>
                  <a:pt x="328" y="800"/>
                </a:lnTo>
                <a:lnTo>
                  <a:pt x="326" y="777"/>
                </a:lnTo>
                <a:lnTo>
                  <a:pt x="360" y="779"/>
                </a:lnTo>
                <a:lnTo>
                  <a:pt x="383" y="813"/>
                </a:lnTo>
                <a:lnTo>
                  <a:pt x="433" y="843"/>
                </a:lnTo>
                <a:lnTo>
                  <a:pt x="433" y="868"/>
                </a:lnTo>
                <a:lnTo>
                  <a:pt x="446" y="882"/>
                </a:lnTo>
                <a:lnTo>
                  <a:pt x="460" y="906"/>
                </a:lnTo>
                <a:lnTo>
                  <a:pt x="490" y="911"/>
                </a:lnTo>
                <a:lnTo>
                  <a:pt x="459" y="915"/>
                </a:lnTo>
                <a:lnTo>
                  <a:pt x="468" y="933"/>
                </a:lnTo>
                <a:lnTo>
                  <a:pt x="489" y="938"/>
                </a:lnTo>
                <a:lnTo>
                  <a:pt x="503" y="909"/>
                </a:lnTo>
                <a:lnTo>
                  <a:pt x="482" y="896"/>
                </a:lnTo>
                <a:lnTo>
                  <a:pt x="492" y="890"/>
                </a:lnTo>
                <a:lnTo>
                  <a:pt x="483" y="865"/>
                </a:lnTo>
                <a:lnTo>
                  <a:pt x="559" y="858"/>
                </a:lnTo>
                <a:lnTo>
                  <a:pt x="557" y="831"/>
                </a:lnTo>
                <a:lnTo>
                  <a:pt x="574" y="808"/>
                </a:lnTo>
                <a:lnTo>
                  <a:pt x="589" y="778"/>
                </a:lnTo>
                <a:lnTo>
                  <a:pt x="596" y="758"/>
                </a:lnTo>
                <a:lnTo>
                  <a:pt x="624" y="751"/>
                </a:lnTo>
                <a:lnTo>
                  <a:pt x="622" y="762"/>
                </a:lnTo>
                <a:lnTo>
                  <a:pt x="650" y="764"/>
                </a:lnTo>
                <a:lnTo>
                  <a:pt x="633" y="777"/>
                </a:lnTo>
                <a:lnTo>
                  <a:pt x="655" y="794"/>
                </a:lnTo>
                <a:lnTo>
                  <a:pt x="695" y="776"/>
                </a:lnTo>
                <a:lnTo>
                  <a:pt x="671" y="779"/>
                </a:lnTo>
                <a:lnTo>
                  <a:pt x="670" y="768"/>
                </a:lnTo>
                <a:lnTo>
                  <a:pt x="673" y="757"/>
                </a:lnTo>
                <a:lnTo>
                  <a:pt x="733" y="740"/>
                </a:lnTo>
                <a:lnTo>
                  <a:pt x="713" y="752"/>
                </a:lnTo>
                <a:lnTo>
                  <a:pt x="695" y="780"/>
                </a:lnTo>
                <a:lnTo>
                  <a:pt x="766" y="824"/>
                </a:lnTo>
                <a:lnTo>
                  <a:pt x="768" y="848"/>
                </a:lnTo>
                <a:lnTo>
                  <a:pt x="717" y="859"/>
                </a:lnTo>
                <a:lnTo>
                  <a:pt x="673" y="837"/>
                </a:lnTo>
                <a:lnTo>
                  <a:pt x="612" y="857"/>
                </a:lnTo>
                <a:lnTo>
                  <a:pt x="584" y="853"/>
                </a:lnTo>
                <a:lnTo>
                  <a:pt x="593" y="862"/>
                </a:lnTo>
                <a:lnTo>
                  <a:pt x="538" y="876"/>
                </a:lnTo>
                <a:lnTo>
                  <a:pt x="552" y="905"/>
                </a:lnTo>
                <a:lnTo>
                  <a:pt x="556" y="935"/>
                </a:lnTo>
                <a:lnTo>
                  <a:pt x="593" y="943"/>
                </a:lnTo>
                <a:lnTo>
                  <a:pt x="609" y="932"/>
                </a:lnTo>
                <a:lnTo>
                  <a:pt x="639" y="946"/>
                </a:lnTo>
                <a:lnTo>
                  <a:pt x="687" y="932"/>
                </a:lnTo>
                <a:lnTo>
                  <a:pt x="684" y="969"/>
                </a:lnTo>
                <a:lnTo>
                  <a:pt x="655" y="1027"/>
                </a:lnTo>
                <a:lnTo>
                  <a:pt x="604" y="1022"/>
                </a:lnTo>
                <a:lnTo>
                  <a:pt x="629" y="1055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3" name="Freeform 40"/>
          <p:cNvSpPr>
            <a:spLocks/>
          </p:cNvSpPr>
          <p:nvPr/>
        </p:nvSpPr>
        <p:spPr bwMode="auto">
          <a:xfrm>
            <a:off x="1974850" y="2214563"/>
            <a:ext cx="134938" cy="93662"/>
          </a:xfrm>
          <a:custGeom>
            <a:avLst/>
            <a:gdLst>
              <a:gd name="T0" fmla="*/ 0 w 82"/>
              <a:gd name="T1" fmla="*/ 2147483647 h 55"/>
              <a:gd name="T2" fmla="*/ 2147483647 w 82"/>
              <a:gd name="T3" fmla="*/ 2147483647 h 55"/>
              <a:gd name="T4" fmla="*/ 2147483647 w 82"/>
              <a:gd name="T5" fmla="*/ 2147483647 h 55"/>
              <a:gd name="T6" fmla="*/ 2147483647 w 82"/>
              <a:gd name="T7" fmla="*/ 0 h 55"/>
              <a:gd name="T8" fmla="*/ 0 w 82"/>
              <a:gd name="T9" fmla="*/ 2147483647 h 55"/>
              <a:gd name="T10" fmla="*/ 0 w 82"/>
              <a:gd name="T11" fmla="*/ 2147483647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"/>
              <a:gd name="T19" fmla="*/ 0 h 55"/>
              <a:gd name="T20" fmla="*/ 82 w 82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" h="55">
                <a:moveTo>
                  <a:pt x="0" y="38"/>
                </a:moveTo>
                <a:lnTo>
                  <a:pt x="41" y="54"/>
                </a:lnTo>
                <a:lnTo>
                  <a:pt x="81" y="5"/>
                </a:lnTo>
                <a:lnTo>
                  <a:pt x="4" y="0"/>
                </a:lnTo>
                <a:lnTo>
                  <a:pt x="0" y="38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4" name="Freeform 41"/>
          <p:cNvSpPr>
            <a:spLocks/>
          </p:cNvSpPr>
          <p:nvPr/>
        </p:nvSpPr>
        <p:spPr bwMode="auto">
          <a:xfrm>
            <a:off x="1806575" y="2087563"/>
            <a:ext cx="125413" cy="79375"/>
          </a:xfrm>
          <a:custGeom>
            <a:avLst/>
            <a:gdLst>
              <a:gd name="T0" fmla="*/ 0 w 76"/>
              <a:gd name="T1" fmla="*/ 2147483647 h 46"/>
              <a:gd name="T2" fmla="*/ 2147483647 w 76"/>
              <a:gd name="T3" fmla="*/ 2147483647 h 46"/>
              <a:gd name="T4" fmla="*/ 2147483647 w 76"/>
              <a:gd name="T5" fmla="*/ 0 h 46"/>
              <a:gd name="T6" fmla="*/ 2147483647 w 76"/>
              <a:gd name="T7" fmla="*/ 2147483647 h 46"/>
              <a:gd name="T8" fmla="*/ 2147483647 w 76"/>
              <a:gd name="T9" fmla="*/ 2147483647 h 46"/>
              <a:gd name="T10" fmla="*/ 2147483647 w 76"/>
              <a:gd name="T11" fmla="*/ 2147483647 h 46"/>
              <a:gd name="T12" fmla="*/ 0 w 76"/>
              <a:gd name="T13" fmla="*/ 2147483647 h 46"/>
              <a:gd name="T14" fmla="*/ 0 w 76"/>
              <a:gd name="T15" fmla="*/ 2147483647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"/>
              <a:gd name="T25" fmla="*/ 0 h 46"/>
              <a:gd name="T26" fmla="*/ 76 w 76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" h="46">
                <a:moveTo>
                  <a:pt x="0" y="31"/>
                </a:moveTo>
                <a:lnTo>
                  <a:pt x="7" y="3"/>
                </a:lnTo>
                <a:lnTo>
                  <a:pt x="68" y="0"/>
                </a:lnTo>
                <a:lnTo>
                  <a:pt x="75" y="35"/>
                </a:lnTo>
                <a:lnTo>
                  <a:pt x="65" y="45"/>
                </a:lnTo>
                <a:lnTo>
                  <a:pt x="28" y="44"/>
                </a:lnTo>
                <a:lnTo>
                  <a:pt x="0" y="31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5" name="Freeform 42"/>
          <p:cNvSpPr>
            <a:spLocks/>
          </p:cNvSpPr>
          <p:nvPr/>
        </p:nvSpPr>
        <p:spPr bwMode="auto">
          <a:xfrm>
            <a:off x="1806575" y="2214563"/>
            <a:ext cx="149225" cy="136525"/>
          </a:xfrm>
          <a:custGeom>
            <a:avLst/>
            <a:gdLst>
              <a:gd name="T0" fmla="*/ 0 w 91"/>
              <a:gd name="T1" fmla="*/ 2147483647 h 81"/>
              <a:gd name="T2" fmla="*/ 2147483647 w 91"/>
              <a:gd name="T3" fmla="*/ 0 h 81"/>
              <a:gd name="T4" fmla="*/ 2147483647 w 91"/>
              <a:gd name="T5" fmla="*/ 2147483647 h 81"/>
              <a:gd name="T6" fmla="*/ 2147483647 w 91"/>
              <a:gd name="T7" fmla="*/ 2147483647 h 81"/>
              <a:gd name="T8" fmla="*/ 2147483647 w 91"/>
              <a:gd name="T9" fmla="*/ 2147483647 h 81"/>
              <a:gd name="T10" fmla="*/ 2147483647 w 91"/>
              <a:gd name="T11" fmla="*/ 2147483647 h 81"/>
              <a:gd name="T12" fmla="*/ 2147483647 w 91"/>
              <a:gd name="T13" fmla="*/ 2147483647 h 81"/>
              <a:gd name="T14" fmla="*/ 0 w 91"/>
              <a:gd name="T15" fmla="*/ 2147483647 h 81"/>
              <a:gd name="T16" fmla="*/ 0 w 91"/>
              <a:gd name="T17" fmla="*/ 2147483647 h 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"/>
              <a:gd name="T28" fmla="*/ 0 h 81"/>
              <a:gd name="T29" fmla="*/ 91 w 91"/>
              <a:gd name="T30" fmla="*/ 81 h 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" h="81">
                <a:moveTo>
                  <a:pt x="0" y="42"/>
                </a:moveTo>
                <a:lnTo>
                  <a:pt x="34" y="0"/>
                </a:lnTo>
                <a:lnTo>
                  <a:pt x="78" y="22"/>
                </a:lnTo>
                <a:lnTo>
                  <a:pt x="61" y="35"/>
                </a:lnTo>
                <a:lnTo>
                  <a:pt x="86" y="39"/>
                </a:lnTo>
                <a:lnTo>
                  <a:pt x="90" y="63"/>
                </a:lnTo>
                <a:lnTo>
                  <a:pt x="51" y="80"/>
                </a:lnTo>
                <a:lnTo>
                  <a:pt x="0" y="42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6" name="Freeform 43"/>
          <p:cNvSpPr>
            <a:spLocks/>
          </p:cNvSpPr>
          <p:nvPr/>
        </p:nvSpPr>
        <p:spPr bwMode="auto">
          <a:xfrm>
            <a:off x="1428750" y="2073275"/>
            <a:ext cx="304800" cy="125413"/>
          </a:xfrm>
          <a:custGeom>
            <a:avLst/>
            <a:gdLst>
              <a:gd name="T0" fmla="*/ 0 w 185"/>
              <a:gd name="T1" fmla="*/ 2147483647 h 76"/>
              <a:gd name="T2" fmla="*/ 2147483647 w 185"/>
              <a:gd name="T3" fmla="*/ 2147483647 h 76"/>
              <a:gd name="T4" fmla="*/ 2147483647 w 185"/>
              <a:gd name="T5" fmla="*/ 2147483647 h 76"/>
              <a:gd name="T6" fmla="*/ 2147483647 w 185"/>
              <a:gd name="T7" fmla="*/ 2147483647 h 76"/>
              <a:gd name="T8" fmla="*/ 2147483647 w 185"/>
              <a:gd name="T9" fmla="*/ 2147483647 h 76"/>
              <a:gd name="T10" fmla="*/ 2147483647 w 185"/>
              <a:gd name="T11" fmla="*/ 2147483647 h 76"/>
              <a:gd name="T12" fmla="*/ 2147483647 w 185"/>
              <a:gd name="T13" fmla="*/ 0 h 76"/>
              <a:gd name="T14" fmla="*/ 2147483647 w 185"/>
              <a:gd name="T15" fmla="*/ 2147483647 h 76"/>
              <a:gd name="T16" fmla="*/ 2147483647 w 185"/>
              <a:gd name="T17" fmla="*/ 2147483647 h 76"/>
              <a:gd name="T18" fmla="*/ 2147483647 w 185"/>
              <a:gd name="T19" fmla="*/ 2147483647 h 76"/>
              <a:gd name="T20" fmla="*/ 2147483647 w 185"/>
              <a:gd name="T21" fmla="*/ 2147483647 h 76"/>
              <a:gd name="T22" fmla="*/ 2147483647 w 185"/>
              <a:gd name="T23" fmla="*/ 2147483647 h 76"/>
              <a:gd name="T24" fmla="*/ 2147483647 w 185"/>
              <a:gd name="T25" fmla="*/ 2147483647 h 76"/>
              <a:gd name="T26" fmla="*/ 0 w 185"/>
              <a:gd name="T27" fmla="*/ 2147483647 h 76"/>
              <a:gd name="T28" fmla="*/ 0 w 185"/>
              <a:gd name="T29" fmla="*/ 2147483647 h 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5"/>
              <a:gd name="T46" fmla="*/ 0 h 76"/>
              <a:gd name="T47" fmla="*/ 185 w 185"/>
              <a:gd name="T48" fmla="*/ 76 h 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5" h="76">
                <a:moveTo>
                  <a:pt x="0" y="49"/>
                </a:moveTo>
                <a:lnTo>
                  <a:pt x="39" y="12"/>
                </a:lnTo>
                <a:lnTo>
                  <a:pt x="76" y="22"/>
                </a:lnTo>
                <a:lnTo>
                  <a:pt x="95" y="41"/>
                </a:lnTo>
                <a:lnTo>
                  <a:pt x="131" y="42"/>
                </a:lnTo>
                <a:lnTo>
                  <a:pt x="109" y="14"/>
                </a:lnTo>
                <a:lnTo>
                  <a:pt x="134" y="0"/>
                </a:lnTo>
                <a:lnTo>
                  <a:pt x="144" y="18"/>
                </a:lnTo>
                <a:lnTo>
                  <a:pt x="172" y="26"/>
                </a:lnTo>
                <a:lnTo>
                  <a:pt x="184" y="39"/>
                </a:lnTo>
                <a:lnTo>
                  <a:pt x="174" y="55"/>
                </a:lnTo>
                <a:lnTo>
                  <a:pt x="135" y="54"/>
                </a:lnTo>
                <a:lnTo>
                  <a:pt x="76" y="75"/>
                </a:lnTo>
                <a:lnTo>
                  <a:pt x="0" y="49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7" name="Freeform 44"/>
          <p:cNvSpPr>
            <a:spLocks/>
          </p:cNvSpPr>
          <p:nvPr/>
        </p:nvSpPr>
        <p:spPr bwMode="auto">
          <a:xfrm>
            <a:off x="1301750" y="2032000"/>
            <a:ext cx="179388" cy="95250"/>
          </a:xfrm>
          <a:custGeom>
            <a:avLst/>
            <a:gdLst>
              <a:gd name="T0" fmla="*/ 0 w 110"/>
              <a:gd name="T1" fmla="*/ 2147483647 h 57"/>
              <a:gd name="T2" fmla="*/ 2147483647 w 110"/>
              <a:gd name="T3" fmla="*/ 2147483647 h 57"/>
              <a:gd name="T4" fmla="*/ 2147483647 w 110"/>
              <a:gd name="T5" fmla="*/ 2147483647 h 57"/>
              <a:gd name="T6" fmla="*/ 2147483647 w 110"/>
              <a:gd name="T7" fmla="*/ 2147483647 h 57"/>
              <a:gd name="T8" fmla="*/ 2147483647 w 110"/>
              <a:gd name="T9" fmla="*/ 2147483647 h 57"/>
              <a:gd name="T10" fmla="*/ 2147483647 w 110"/>
              <a:gd name="T11" fmla="*/ 2147483647 h 57"/>
              <a:gd name="T12" fmla="*/ 2147483647 w 110"/>
              <a:gd name="T13" fmla="*/ 0 h 57"/>
              <a:gd name="T14" fmla="*/ 2147483647 w 110"/>
              <a:gd name="T15" fmla="*/ 2147483647 h 57"/>
              <a:gd name="T16" fmla="*/ 0 w 110"/>
              <a:gd name="T17" fmla="*/ 2147483647 h 57"/>
              <a:gd name="T18" fmla="*/ 0 w 110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0"/>
              <a:gd name="T31" fmla="*/ 0 h 57"/>
              <a:gd name="T32" fmla="*/ 110 w 110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0" h="57">
                <a:moveTo>
                  <a:pt x="0" y="45"/>
                </a:moveTo>
                <a:lnTo>
                  <a:pt x="38" y="56"/>
                </a:lnTo>
                <a:lnTo>
                  <a:pt x="75" y="26"/>
                </a:lnTo>
                <a:lnTo>
                  <a:pt x="79" y="42"/>
                </a:lnTo>
                <a:lnTo>
                  <a:pt x="103" y="28"/>
                </a:lnTo>
                <a:lnTo>
                  <a:pt x="109" y="7"/>
                </a:lnTo>
                <a:lnTo>
                  <a:pt x="95" y="0"/>
                </a:lnTo>
                <a:lnTo>
                  <a:pt x="54" y="8"/>
                </a:lnTo>
                <a:lnTo>
                  <a:pt x="0" y="45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8" name="Freeform 45"/>
          <p:cNvSpPr>
            <a:spLocks/>
          </p:cNvSpPr>
          <p:nvPr/>
        </p:nvSpPr>
        <p:spPr bwMode="auto">
          <a:xfrm>
            <a:off x="1731963" y="1941513"/>
            <a:ext cx="157162" cy="74612"/>
          </a:xfrm>
          <a:custGeom>
            <a:avLst/>
            <a:gdLst>
              <a:gd name="T0" fmla="*/ 0 w 96"/>
              <a:gd name="T1" fmla="*/ 0 h 47"/>
              <a:gd name="T2" fmla="*/ 0 w 96"/>
              <a:gd name="T3" fmla="*/ 0 h 47"/>
              <a:gd name="T4" fmla="*/ 2147483647 w 96"/>
              <a:gd name="T5" fmla="*/ 2147483647 h 47"/>
              <a:gd name="T6" fmla="*/ 2147483647 w 96"/>
              <a:gd name="T7" fmla="*/ 2147483647 h 47"/>
              <a:gd name="T8" fmla="*/ 2147483647 w 96"/>
              <a:gd name="T9" fmla="*/ 2147483647 h 47"/>
              <a:gd name="T10" fmla="*/ 2147483647 w 96"/>
              <a:gd name="T11" fmla="*/ 2147483647 h 47"/>
              <a:gd name="T12" fmla="*/ 2147483647 w 96"/>
              <a:gd name="T13" fmla="*/ 2147483647 h 47"/>
              <a:gd name="T14" fmla="*/ 2147483647 w 96"/>
              <a:gd name="T15" fmla="*/ 0 h 47"/>
              <a:gd name="T16" fmla="*/ 0 w 96"/>
              <a:gd name="T17" fmla="*/ 0 h 47"/>
              <a:gd name="T18" fmla="*/ 0 w 96"/>
              <a:gd name="T19" fmla="*/ 0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"/>
              <a:gd name="T31" fmla="*/ 0 h 47"/>
              <a:gd name="T32" fmla="*/ 96 w 96"/>
              <a:gd name="T33" fmla="*/ 47 h 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" h="47">
                <a:moveTo>
                  <a:pt x="0" y="0"/>
                </a:moveTo>
                <a:lnTo>
                  <a:pt x="0" y="0"/>
                </a:lnTo>
                <a:lnTo>
                  <a:pt x="8" y="16"/>
                </a:lnTo>
                <a:lnTo>
                  <a:pt x="9" y="28"/>
                </a:lnTo>
                <a:lnTo>
                  <a:pt x="95" y="46"/>
                </a:lnTo>
                <a:lnTo>
                  <a:pt x="89" y="21"/>
                </a:lnTo>
                <a:lnTo>
                  <a:pt x="49" y="3"/>
                </a:lnTo>
                <a:lnTo>
                  <a:pt x="3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09" name="Freeform 46"/>
          <p:cNvSpPr>
            <a:spLocks/>
          </p:cNvSpPr>
          <p:nvPr/>
        </p:nvSpPr>
        <p:spPr bwMode="auto">
          <a:xfrm>
            <a:off x="1943100" y="2060575"/>
            <a:ext cx="428625" cy="131763"/>
          </a:xfrm>
          <a:custGeom>
            <a:avLst/>
            <a:gdLst>
              <a:gd name="T0" fmla="*/ 0 w 261"/>
              <a:gd name="T1" fmla="*/ 2147483647 h 78"/>
              <a:gd name="T2" fmla="*/ 2147483647 w 261"/>
              <a:gd name="T3" fmla="*/ 0 h 78"/>
              <a:gd name="T4" fmla="*/ 2147483647 w 261"/>
              <a:gd name="T5" fmla="*/ 2147483647 h 78"/>
              <a:gd name="T6" fmla="*/ 2147483647 w 261"/>
              <a:gd name="T7" fmla="*/ 2147483647 h 78"/>
              <a:gd name="T8" fmla="*/ 2147483647 w 261"/>
              <a:gd name="T9" fmla="*/ 2147483647 h 78"/>
              <a:gd name="T10" fmla="*/ 2147483647 w 261"/>
              <a:gd name="T11" fmla="*/ 2147483647 h 78"/>
              <a:gd name="T12" fmla="*/ 2147483647 w 261"/>
              <a:gd name="T13" fmla="*/ 2147483647 h 78"/>
              <a:gd name="T14" fmla="*/ 2147483647 w 261"/>
              <a:gd name="T15" fmla="*/ 2147483647 h 78"/>
              <a:gd name="T16" fmla="*/ 2147483647 w 261"/>
              <a:gd name="T17" fmla="*/ 2147483647 h 78"/>
              <a:gd name="T18" fmla="*/ 0 w 261"/>
              <a:gd name="T19" fmla="*/ 2147483647 h 78"/>
              <a:gd name="T20" fmla="*/ 0 w 261"/>
              <a:gd name="T21" fmla="*/ 2147483647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1"/>
              <a:gd name="T34" fmla="*/ 0 h 78"/>
              <a:gd name="T35" fmla="*/ 261 w 261"/>
              <a:gd name="T36" fmla="*/ 78 h 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1" h="78">
                <a:moveTo>
                  <a:pt x="0" y="10"/>
                </a:moveTo>
                <a:lnTo>
                  <a:pt x="15" y="0"/>
                </a:lnTo>
                <a:lnTo>
                  <a:pt x="123" y="32"/>
                </a:lnTo>
                <a:lnTo>
                  <a:pt x="169" y="52"/>
                </a:lnTo>
                <a:lnTo>
                  <a:pt x="219" y="38"/>
                </a:lnTo>
                <a:lnTo>
                  <a:pt x="260" y="55"/>
                </a:lnTo>
                <a:lnTo>
                  <a:pt x="253" y="77"/>
                </a:lnTo>
                <a:lnTo>
                  <a:pt x="79" y="77"/>
                </a:lnTo>
                <a:lnTo>
                  <a:pt x="29" y="28"/>
                </a:lnTo>
                <a:lnTo>
                  <a:pt x="0" y="10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10" name="Freeform 47"/>
          <p:cNvSpPr>
            <a:spLocks/>
          </p:cNvSpPr>
          <p:nvPr/>
        </p:nvSpPr>
        <p:spPr bwMode="auto">
          <a:xfrm>
            <a:off x="2112963" y="2228850"/>
            <a:ext cx="712787" cy="519113"/>
          </a:xfrm>
          <a:custGeom>
            <a:avLst/>
            <a:gdLst>
              <a:gd name="T0" fmla="*/ 0 w 434"/>
              <a:gd name="T1" fmla="*/ 2147483647 h 312"/>
              <a:gd name="T2" fmla="*/ 0 w 434"/>
              <a:gd name="T3" fmla="*/ 2147483647 h 312"/>
              <a:gd name="T4" fmla="*/ 2147483647 w 434"/>
              <a:gd name="T5" fmla="*/ 2147483647 h 312"/>
              <a:gd name="T6" fmla="*/ 2147483647 w 434"/>
              <a:gd name="T7" fmla="*/ 0 h 312"/>
              <a:gd name="T8" fmla="*/ 2147483647 w 434"/>
              <a:gd name="T9" fmla="*/ 2147483647 h 312"/>
              <a:gd name="T10" fmla="*/ 2147483647 w 434"/>
              <a:gd name="T11" fmla="*/ 2147483647 h 312"/>
              <a:gd name="T12" fmla="*/ 2147483647 w 434"/>
              <a:gd name="T13" fmla="*/ 2147483647 h 312"/>
              <a:gd name="T14" fmla="*/ 2147483647 w 434"/>
              <a:gd name="T15" fmla="*/ 2147483647 h 312"/>
              <a:gd name="T16" fmla="*/ 2147483647 w 434"/>
              <a:gd name="T17" fmla="*/ 2147483647 h 312"/>
              <a:gd name="T18" fmla="*/ 2147483647 w 434"/>
              <a:gd name="T19" fmla="*/ 2147483647 h 312"/>
              <a:gd name="T20" fmla="*/ 2147483647 w 434"/>
              <a:gd name="T21" fmla="*/ 2147483647 h 312"/>
              <a:gd name="T22" fmla="*/ 2147483647 w 434"/>
              <a:gd name="T23" fmla="*/ 2147483647 h 312"/>
              <a:gd name="T24" fmla="*/ 2147483647 w 434"/>
              <a:gd name="T25" fmla="*/ 2147483647 h 312"/>
              <a:gd name="T26" fmla="*/ 2147483647 w 434"/>
              <a:gd name="T27" fmla="*/ 2147483647 h 312"/>
              <a:gd name="T28" fmla="*/ 2147483647 w 434"/>
              <a:gd name="T29" fmla="*/ 2147483647 h 312"/>
              <a:gd name="T30" fmla="*/ 2147483647 w 434"/>
              <a:gd name="T31" fmla="*/ 2147483647 h 312"/>
              <a:gd name="T32" fmla="*/ 2147483647 w 434"/>
              <a:gd name="T33" fmla="*/ 2147483647 h 312"/>
              <a:gd name="T34" fmla="*/ 2147483647 w 434"/>
              <a:gd name="T35" fmla="*/ 2147483647 h 312"/>
              <a:gd name="T36" fmla="*/ 2147483647 w 434"/>
              <a:gd name="T37" fmla="*/ 2147483647 h 312"/>
              <a:gd name="T38" fmla="*/ 2147483647 w 434"/>
              <a:gd name="T39" fmla="*/ 2147483647 h 312"/>
              <a:gd name="T40" fmla="*/ 2147483647 w 434"/>
              <a:gd name="T41" fmla="*/ 2147483647 h 312"/>
              <a:gd name="T42" fmla="*/ 2147483647 w 434"/>
              <a:gd name="T43" fmla="*/ 2147483647 h 312"/>
              <a:gd name="T44" fmla="*/ 2147483647 w 434"/>
              <a:gd name="T45" fmla="*/ 2147483647 h 312"/>
              <a:gd name="T46" fmla="*/ 2147483647 w 434"/>
              <a:gd name="T47" fmla="*/ 2147483647 h 312"/>
              <a:gd name="T48" fmla="*/ 2147483647 w 434"/>
              <a:gd name="T49" fmla="*/ 2147483647 h 312"/>
              <a:gd name="T50" fmla="*/ 2147483647 w 434"/>
              <a:gd name="T51" fmla="*/ 2147483647 h 312"/>
              <a:gd name="T52" fmla="*/ 2147483647 w 434"/>
              <a:gd name="T53" fmla="*/ 2147483647 h 312"/>
              <a:gd name="T54" fmla="*/ 2147483647 w 434"/>
              <a:gd name="T55" fmla="*/ 2147483647 h 312"/>
              <a:gd name="T56" fmla="*/ 2147483647 w 434"/>
              <a:gd name="T57" fmla="*/ 2147483647 h 312"/>
              <a:gd name="T58" fmla="*/ 2147483647 w 434"/>
              <a:gd name="T59" fmla="*/ 2147483647 h 312"/>
              <a:gd name="T60" fmla="*/ 2147483647 w 434"/>
              <a:gd name="T61" fmla="*/ 2147483647 h 312"/>
              <a:gd name="T62" fmla="*/ 2147483647 w 434"/>
              <a:gd name="T63" fmla="*/ 2147483647 h 312"/>
              <a:gd name="T64" fmla="*/ 2147483647 w 434"/>
              <a:gd name="T65" fmla="*/ 2147483647 h 312"/>
              <a:gd name="T66" fmla="*/ 2147483647 w 434"/>
              <a:gd name="T67" fmla="*/ 2147483647 h 312"/>
              <a:gd name="T68" fmla="*/ 2147483647 w 434"/>
              <a:gd name="T69" fmla="*/ 2147483647 h 312"/>
              <a:gd name="T70" fmla="*/ 2147483647 w 434"/>
              <a:gd name="T71" fmla="*/ 2147483647 h 312"/>
              <a:gd name="T72" fmla="*/ 2147483647 w 434"/>
              <a:gd name="T73" fmla="*/ 2147483647 h 312"/>
              <a:gd name="T74" fmla="*/ 2147483647 w 434"/>
              <a:gd name="T75" fmla="*/ 2147483647 h 312"/>
              <a:gd name="T76" fmla="*/ 2147483647 w 434"/>
              <a:gd name="T77" fmla="*/ 2147483647 h 312"/>
              <a:gd name="T78" fmla="*/ 2147483647 w 434"/>
              <a:gd name="T79" fmla="*/ 2147483647 h 312"/>
              <a:gd name="T80" fmla="*/ 2147483647 w 434"/>
              <a:gd name="T81" fmla="*/ 2147483647 h 312"/>
              <a:gd name="T82" fmla="*/ 2147483647 w 434"/>
              <a:gd name="T83" fmla="*/ 2147483647 h 312"/>
              <a:gd name="T84" fmla="*/ 2147483647 w 434"/>
              <a:gd name="T85" fmla="*/ 2147483647 h 312"/>
              <a:gd name="T86" fmla="*/ 2147483647 w 434"/>
              <a:gd name="T87" fmla="*/ 2147483647 h 312"/>
              <a:gd name="T88" fmla="*/ 2147483647 w 434"/>
              <a:gd name="T89" fmla="*/ 2147483647 h 312"/>
              <a:gd name="T90" fmla="*/ 2147483647 w 434"/>
              <a:gd name="T91" fmla="*/ 2147483647 h 312"/>
              <a:gd name="T92" fmla="*/ 2147483647 w 434"/>
              <a:gd name="T93" fmla="*/ 2147483647 h 312"/>
              <a:gd name="T94" fmla="*/ 2147483647 w 434"/>
              <a:gd name="T95" fmla="*/ 2147483647 h 312"/>
              <a:gd name="T96" fmla="*/ 2147483647 w 434"/>
              <a:gd name="T97" fmla="*/ 2147483647 h 312"/>
              <a:gd name="T98" fmla="*/ 2147483647 w 434"/>
              <a:gd name="T99" fmla="*/ 2147483647 h 312"/>
              <a:gd name="T100" fmla="*/ 2147483647 w 434"/>
              <a:gd name="T101" fmla="*/ 2147483647 h 312"/>
              <a:gd name="T102" fmla="*/ 2147483647 w 434"/>
              <a:gd name="T103" fmla="*/ 2147483647 h 312"/>
              <a:gd name="T104" fmla="*/ 2147483647 w 434"/>
              <a:gd name="T105" fmla="*/ 2147483647 h 312"/>
              <a:gd name="T106" fmla="*/ 0 w 434"/>
              <a:gd name="T107" fmla="*/ 2147483647 h 312"/>
              <a:gd name="T108" fmla="*/ 0 w 434"/>
              <a:gd name="T109" fmla="*/ 2147483647 h 3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4"/>
              <a:gd name="T166" fmla="*/ 0 h 312"/>
              <a:gd name="T167" fmla="*/ 434 w 434"/>
              <a:gd name="T168" fmla="*/ 312 h 31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4" h="312">
                <a:moveTo>
                  <a:pt x="0" y="68"/>
                </a:moveTo>
                <a:lnTo>
                  <a:pt x="0" y="68"/>
                </a:lnTo>
                <a:lnTo>
                  <a:pt x="2" y="34"/>
                </a:lnTo>
                <a:lnTo>
                  <a:pt x="51" y="0"/>
                </a:lnTo>
                <a:lnTo>
                  <a:pt x="76" y="2"/>
                </a:lnTo>
                <a:lnTo>
                  <a:pt x="54" y="42"/>
                </a:lnTo>
                <a:lnTo>
                  <a:pt x="73" y="63"/>
                </a:lnTo>
                <a:lnTo>
                  <a:pt x="79" y="41"/>
                </a:lnTo>
                <a:lnTo>
                  <a:pt x="96" y="14"/>
                </a:lnTo>
                <a:lnTo>
                  <a:pt x="129" y="1"/>
                </a:lnTo>
                <a:lnTo>
                  <a:pt x="137" y="54"/>
                </a:lnTo>
                <a:lnTo>
                  <a:pt x="186" y="30"/>
                </a:lnTo>
                <a:lnTo>
                  <a:pt x="222" y="37"/>
                </a:lnTo>
                <a:lnTo>
                  <a:pt x="238" y="54"/>
                </a:lnTo>
                <a:lnTo>
                  <a:pt x="254" y="72"/>
                </a:lnTo>
                <a:lnTo>
                  <a:pt x="265" y="60"/>
                </a:lnTo>
                <a:lnTo>
                  <a:pt x="294" y="77"/>
                </a:lnTo>
                <a:lnTo>
                  <a:pt x="297" y="94"/>
                </a:lnTo>
                <a:lnTo>
                  <a:pt x="331" y="99"/>
                </a:lnTo>
                <a:lnTo>
                  <a:pt x="347" y="110"/>
                </a:lnTo>
                <a:lnTo>
                  <a:pt x="321" y="120"/>
                </a:lnTo>
                <a:lnTo>
                  <a:pt x="356" y="126"/>
                </a:lnTo>
                <a:lnTo>
                  <a:pt x="329" y="145"/>
                </a:lnTo>
                <a:lnTo>
                  <a:pt x="364" y="163"/>
                </a:lnTo>
                <a:lnTo>
                  <a:pt x="380" y="159"/>
                </a:lnTo>
                <a:lnTo>
                  <a:pt x="433" y="195"/>
                </a:lnTo>
                <a:lnTo>
                  <a:pt x="402" y="218"/>
                </a:lnTo>
                <a:lnTo>
                  <a:pt x="400" y="238"/>
                </a:lnTo>
                <a:lnTo>
                  <a:pt x="351" y="198"/>
                </a:lnTo>
                <a:lnTo>
                  <a:pt x="332" y="201"/>
                </a:lnTo>
                <a:lnTo>
                  <a:pt x="354" y="241"/>
                </a:lnTo>
                <a:lnTo>
                  <a:pt x="380" y="246"/>
                </a:lnTo>
                <a:lnTo>
                  <a:pt x="381" y="296"/>
                </a:lnTo>
                <a:lnTo>
                  <a:pt x="319" y="268"/>
                </a:lnTo>
                <a:lnTo>
                  <a:pt x="364" y="311"/>
                </a:lnTo>
                <a:lnTo>
                  <a:pt x="284" y="285"/>
                </a:lnTo>
                <a:lnTo>
                  <a:pt x="233" y="249"/>
                </a:lnTo>
                <a:lnTo>
                  <a:pt x="200" y="256"/>
                </a:lnTo>
                <a:lnTo>
                  <a:pt x="191" y="225"/>
                </a:lnTo>
                <a:lnTo>
                  <a:pt x="249" y="225"/>
                </a:lnTo>
                <a:lnTo>
                  <a:pt x="235" y="207"/>
                </a:lnTo>
                <a:lnTo>
                  <a:pt x="268" y="179"/>
                </a:lnTo>
                <a:lnTo>
                  <a:pt x="245" y="142"/>
                </a:lnTo>
                <a:lnTo>
                  <a:pt x="201" y="144"/>
                </a:lnTo>
                <a:lnTo>
                  <a:pt x="200" y="133"/>
                </a:lnTo>
                <a:lnTo>
                  <a:pt x="215" y="126"/>
                </a:lnTo>
                <a:lnTo>
                  <a:pt x="188" y="112"/>
                </a:lnTo>
                <a:lnTo>
                  <a:pt x="163" y="96"/>
                </a:lnTo>
                <a:lnTo>
                  <a:pt x="169" y="111"/>
                </a:lnTo>
                <a:lnTo>
                  <a:pt x="137" y="114"/>
                </a:lnTo>
                <a:lnTo>
                  <a:pt x="26" y="99"/>
                </a:lnTo>
                <a:lnTo>
                  <a:pt x="8" y="77"/>
                </a:lnTo>
                <a:lnTo>
                  <a:pt x="42" y="79"/>
                </a:lnTo>
                <a:lnTo>
                  <a:pt x="0" y="68"/>
                </a:lnTo>
              </a:path>
            </a:pathLst>
          </a:custGeom>
          <a:solidFill>
            <a:schemeClr val="bg1"/>
          </a:solidFill>
          <a:ln w="1841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11" name="Line 79"/>
          <p:cNvSpPr>
            <a:spLocks noChangeShapeType="1"/>
          </p:cNvSpPr>
          <p:nvPr/>
        </p:nvSpPr>
        <p:spPr bwMode="auto">
          <a:xfrm flipV="1">
            <a:off x="2309813" y="3224213"/>
            <a:ext cx="85725" cy="90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312" name="Line 80"/>
          <p:cNvSpPr>
            <a:spLocks noChangeShapeType="1"/>
          </p:cNvSpPr>
          <p:nvPr/>
        </p:nvSpPr>
        <p:spPr bwMode="auto">
          <a:xfrm>
            <a:off x="2309813" y="2927350"/>
            <a:ext cx="106362" cy="1460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313" name="3 Slayt Numarası Yer Tutucusu"/>
          <p:cNvSpPr txBox="1">
            <a:spLocks noGrp="1"/>
          </p:cNvSpPr>
          <p:nvPr/>
        </p:nvSpPr>
        <p:spPr bwMode="auto">
          <a:xfrm>
            <a:off x="7010400" y="60928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en-US" altLang="tr-TR" sz="1400">
              <a:solidFill>
                <a:schemeClr val="tx1"/>
              </a:solidFill>
            </a:endParaRPr>
          </a:p>
        </p:txBody>
      </p:sp>
      <p:sp>
        <p:nvSpPr>
          <p:cNvPr id="11314" name="Text Box 4"/>
          <p:cNvSpPr txBox="1">
            <a:spLocks noChangeArrowheads="1"/>
          </p:cNvSpPr>
          <p:nvPr/>
        </p:nvSpPr>
        <p:spPr bwMode="auto">
          <a:xfrm>
            <a:off x="3348038" y="2708275"/>
            <a:ext cx="1079500" cy="234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27" tIns="40215" rIns="80427" bIns="40215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000">
                <a:solidFill>
                  <a:schemeClr val="bg1"/>
                </a:solidFill>
                <a:latin typeface="Tahoma" panose="020B0604030504040204" pitchFamily="34" charset="0"/>
              </a:rPr>
              <a:t>Felixstove, UK</a:t>
            </a:r>
          </a:p>
        </p:txBody>
      </p:sp>
      <p:sp>
        <p:nvSpPr>
          <p:cNvPr id="11315" name="Text Box 25"/>
          <p:cNvSpPr txBox="1">
            <a:spLocks noChangeArrowheads="1"/>
          </p:cNvSpPr>
          <p:nvPr/>
        </p:nvSpPr>
        <p:spPr bwMode="auto">
          <a:xfrm>
            <a:off x="250825" y="922338"/>
            <a:ext cx="864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chemeClr val="tx1"/>
                </a:solidFill>
              </a:rPr>
              <a:t>WAREHOUSES &amp; PURCHASING OFFICES</a:t>
            </a:r>
          </a:p>
        </p:txBody>
      </p:sp>
      <p:sp>
        <p:nvSpPr>
          <p:cNvPr id="11316" name="Text Box 4"/>
          <p:cNvSpPr txBox="1">
            <a:spLocks noChangeArrowheads="1"/>
          </p:cNvSpPr>
          <p:nvPr/>
        </p:nvSpPr>
        <p:spPr bwMode="auto">
          <a:xfrm>
            <a:off x="1692275" y="3338513"/>
            <a:ext cx="1079500" cy="2349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80427" tIns="40215" rIns="80427" bIns="40215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tr-TR" altLang="tr-TR" sz="1000" b="1">
                <a:solidFill>
                  <a:schemeClr val="bg1"/>
                </a:solidFill>
              </a:rPr>
              <a:t>Augusta, USA</a:t>
            </a:r>
            <a:endParaRPr lang="tr-TR" altLang="tr-TR" sz="1000">
              <a:solidFill>
                <a:schemeClr val="bg1"/>
              </a:solidFill>
            </a:endParaRPr>
          </a:p>
        </p:txBody>
      </p:sp>
      <p:sp>
        <p:nvSpPr>
          <p:cNvPr id="11317" name="Text Box 4"/>
          <p:cNvSpPr txBox="1">
            <a:spLocks noChangeArrowheads="1"/>
          </p:cNvSpPr>
          <p:nvPr/>
        </p:nvSpPr>
        <p:spPr bwMode="auto">
          <a:xfrm>
            <a:off x="684213" y="4130675"/>
            <a:ext cx="1584325" cy="2349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80427" tIns="40215" rIns="80427" bIns="40215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tr-TR" altLang="tr-TR" sz="1000">
                <a:solidFill>
                  <a:schemeClr val="bg1"/>
                </a:solidFill>
              </a:rPr>
              <a:t>Nuevo Laredo,,MEXICO</a:t>
            </a:r>
          </a:p>
        </p:txBody>
      </p:sp>
      <p:sp>
        <p:nvSpPr>
          <p:cNvPr id="11318" name="Text Box 4"/>
          <p:cNvSpPr txBox="1">
            <a:spLocks noChangeArrowheads="1"/>
          </p:cNvSpPr>
          <p:nvPr/>
        </p:nvSpPr>
        <p:spPr bwMode="auto">
          <a:xfrm>
            <a:off x="5508625" y="3832225"/>
            <a:ext cx="1079500" cy="3889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80427" tIns="40215" rIns="80427" bIns="40215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tr-TR" altLang="tr-TR" sz="1000" b="1">
                <a:solidFill>
                  <a:schemeClr val="bg1"/>
                </a:solidFill>
              </a:rPr>
              <a:t>Mumbai, India</a:t>
            </a:r>
          </a:p>
          <a:p>
            <a:pPr algn="ctr"/>
            <a:r>
              <a:rPr lang="tr-TR" altLang="tr-TR" sz="1000">
                <a:solidFill>
                  <a:schemeClr val="bg1"/>
                </a:solidFill>
              </a:rPr>
              <a:t>Purch. Office</a:t>
            </a:r>
          </a:p>
        </p:txBody>
      </p:sp>
      <p:sp>
        <p:nvSpPr>
          <p:cNvPr id="11319" name="Text Box 4"/>
          <p:cNvSpPr txBox="1">
            <a:spLocks noChangeArrowheads="1"/>
          </p:cNvSpPr>
          <p:nvPr/>
        </p:nvSpPr>
        <p:spPr bwMode="auto">
          <a:xfrm>
            <a:off x="6732588" y="3284538"/>
            <a:ext cx="1943100" cy="3889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80427" tIns="40215" rIns="80427" bIns="40215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tr-TR" sz="1000" b="1">
                <a:solidFill>
                  <a:schemeClr val="bg1"/>
                </a:solidFill>
              </a:rPr>
              <a:t>Zhejiang (Hangzhou), China</a:t>
            </a:r>
          </a:p>
          <a:p>
            <a:pPr algn="ctr"/>
            <a:r>
              <a:rPr lang="tr-TR" altLang="tr-TR" sz="1000">
                <a:solidFill>
                  <a:schemeClr val="bg1"/>
                </a:solidFill>
              </a:rPr>
              <a:t>Purch. Office</a:t>
            </a:r>
          </a:p>
        </p:txBody>
      </p:sp>
      <p:sp>
        <p:nvSpPr>
          <p:cNvPr id="11320" name="Text Box 4"/>
          <p:cNvSpPr txBox="1">
            <a:spLocks noChangeArrowheads="1"/>
          </p:cNvSpPr>
          <p:nvPr/>
        </p:nvSpPr>
        <p:spPr bwMode="auto">
          <a:xfrm>
            <a:off x="2770188" y="4724400"/>
            <a:ext cx="1081087" cy="2365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80427" tIns="40215" rIns="80427" bIns="40215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tr-TR" altLang="tr-TR" sz="1000" b="1">
                <a:solidFill>
                  <a:schemeClr val="bg1"/>
                </a:solidFill>
              </a:rPr>
              <a:t>Almedia, Brasil</a:t>
            </a:r>
            <a:endParaRPr lang="tr-TR" altLang="tr-TR" sz="1000">
              <a:solidFill>
                <a:schemeClr val="bg1"/>
              </a:solidFill>
            </a:endParaRPr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0" y="188913"/>
            <a:ext cx="90360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73" tIns="45687" rIns="91373" bIns="45687">
            <a:spAutoFit/>
          </a:bodyPr>
          <a:lstStyle/>
          <a:p>
            <a:pPr algn="ctr">
              <a:defRPr/>
            </a:pP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HATTAT HOLDING 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ＭＳ Ｐゴシック"/>
            </a:endParaRPr>
          </a:p>
        </p:txBody>
      </p:sp>
      <p:sp>
        <p:nvSpPr>
          <p:cNvPr id="23610" name="Text Box 4"/>
          <p:cNvSpPr txBox="1">
            <a:spLocks noChangeArrowheads="1"/>
          </p:cNvSpPr>
          <p:nvPr/>
        </p:nvSpPr>
        <p:spPr bwMode="auto">
          <a:xfrm>
            <a:off x="4211638" y="2997200"/>
            <a:ext cx="1439862" cy="23495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lIns="80427" tIns="40215" rIns="80427" bIns="40215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sz="1000" dirty="0">
                <a:solidFill>
                  <a:schemeClr val="bg1"/>
                </a:solidFill>
                <a:latin typeface="+mj-lt"/>
              </a:rPr>
              <a:t>Dortmund,GERMANY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39 Grup"/>
          <p:cNvGrpSpPr>
            <a:grpSpLocks/>
          </p:cNvGrpSpPr>
          <p:nvPr/>
        </p:nvGrpSpPr>
        <p:grpSpPr bwMode="auto">
          <a:xfrm>
            <a:off x="387350" y="3492500"/>
            <a:ext cx="8001000" cy="1014413"/>
            <a:chOff x="0" y="106540"/>
            <a:chExt cx="8001024" cy="1014086"/>
          </a:xfrm>
        </p:grpSpPr>
        <p:pic>
          <p:nvPicPr>
            <p:cNvPr id="1054" name="Picture 12" descr="2009-03-20-renault-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540"/>
              <a:ext cx="944293" cy="94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55" name="35 Grup"/>
            <p:cNvGrpSpPr>
              <a:grpSpLocks/>
            </p:cNvGrpSpPr>
            <p:nvPr/>
          </p:nvGrpSpPr>
          <p:grpSpPr bwMode="auto">
            <a:xfrm>
              <a:off x="1285852" y="142852"/>
              <a:ext cx="6715172" cy="977774"/>
              <a:chOff x="1285852" y="248790"/>
              <a:chExt cx="6715172" cy="977774"/>
            </a:xfrm>
          </p:grpSpPr>
          <p:sp>
            <p:nvSpPr>
              <p:cNvPr id="1056" name="Text Box 3"/>
              <p:cNvSpPr txBox="1">
                <a:spLocks noChangeArrowheads="1"/>
              </p:cNvSpPr>
              <p:nvPr/>
            </p:nvSpPr>
            <p:spPr bwMode="auto">
              <a:xfrm>
                <a:off x="4000496" y="857232"/>
                <a:ext cx="17287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SYMBOL X 35</a:t>
                </a:r>
              </a:p>
            </p:txBody>
          </p:sp>
          <p:sp>
            <p:nvSpPr>
              <p:cNvPr id="1057" name="Text Box 5"/>
              <p:cNvSpPr txBox="1">
                <a:spLocks noChangeArrowheads="1"/>
              </p:cNvSpPr>
              <p:nvPr/>
            </p:nvSpPr>
            <p:spPr bwMode="auto">
              <a:xfrm>
                <a:off x="1285852" y="785794"/>
                <a:ext cx="935834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MEGANE</a:t>
                </a:r>
                <a:r>
                  <a:rPr kumimoji="1" lang="en-US" altLang="tr-TR" sz="14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 II</a:t>
                </a:r>
                <a:r>
                  <a:rPr kumimoji="1" lang="tr-TR" altLang="tr-TR" sz="14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058" name="Text Box 6"/>
              <p:cNvSpPr txBox="1">
                <a:spLocks noChangeArrowheads="1"/>
              </p:cNvSpPr>
              <p:nvPr/>
            </p:nvSpPr>
            <p:spPr bwMode="auto">
              <a:xfrm>
                <a:off x="2643174" y="845090"/>
                <a:ext cx="10695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CLIO </a:t>
                </a:r>
                <a:r>
                  <a:rPr kumimoji="1" lang="en-US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II</a:t>
                </a: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I  </a:t>
                </a:r>
                <a:r>
                  <a:rPr kumimoji="1" lang="en-US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BC 85</a:t>
                </a:r>
                <a:endParaRPr kumimoji="1" lang="tr-TR" altLang="tr-TR" sz="1200" b="1">
                  <a:solidFill>
                    <a:srgbClr val="005652"/>
                  </a:solidFill>
                  <a:latin typeface="Calibri" panose="020F0502020204030204" pitchFamily="34" charset="0"/>
                </a:endParaRPr>
              </a:p>
            </p:txBody>
          </p:sp>
          <p:graphicFrame>
            <p:nvGraphicFramePr>
              <p:cNvPr id="1027" name="Object 9"/>
              <p:cNvGraphicFramePr>
                <a:graphicFrameLocks noChangeAspect="1"/>
              </p:cNvGraphicFramePr>
              <p:nvPr/>
            </p:nvGraphicFramePr>
            <p:xfrm>
              <a:off x="2643174" y="285728"/>
              <a:ext cx="1071570" cy="644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5" name="Photo Editor Photo" r:id="rId5" imgW="3635055" imgH="2187130" progId="">
                      <p:embed/>
                    </p:oleObj>
                  </mc:Choice>
                  <mc:Fallback>
                    <p:oleObj name="Photo Editor Photo" r:id="rId5" imgW="3635055" imgH="2187130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3174" y="285728"/>
                            <a:ext cx="1071570" cy="644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9" name="Text Box 5"/>
              <p:cNvSpPr txBox="1">
                <a:spLocks noChangeArrowheads="1"/>
              </p:cNvSpPr>
              <p:nvPr/>
            </p:nvSpPr>
            <p:spPr bwMode="auto">
              <a:xfrm>
                <a:off x="6813247" y="845090"/>
                <a:ext cx="1044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FLUENCE L38 </a:t>
                </a:r>
              </a:p>
            </p:txBody>
          </p:sp>
          <p:sp>
            <p:nvSpPr>
              <p:cNvPr id="1060" name="Text Box 5"/>
              <p:cNvSpPr txBox="1">
                <a:spLocks noChangeArrowheads="1"/>
              </p:cNvSpPr>
              <p:nvPr/>
            </p:nvSpPr>
            <p:spPr bwMode="auto">
              <a:xfrm>
                <a:off x="5214942" y="845090"/>
                <a:ext cx="13045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MEGANE III  B32  </a:t>
                </a:r>
              </a:p>
            </p:txBody>
          </p:sp>
          <p:pic>
            <p:nvPicPr>
              <p:cNvPr id="1061" name="Picture 9" descr="Renault Fluence 1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5140" y="248790"/>
                <a:ext cx="1285884" cy="67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2" name="Picture 10" descr="renault megane 2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5852" y="257317"/>
                <a:ext cx="1000132" cy="60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3" name="Picture 11" descr="New_Renault_Megane_Hatchback_1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86379" y="332318"/>
                <a:ext cx="1143008" cy="59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4" name="Picture 2" descr="renault clio symbol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08006" y="285728"/>
                <a:ext cx="1218648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9" name="40 Grup"/>
          <p:cNvGrpSpPr>
            <a:grpSpLocks/>
          </p:cNvGrpSpPr>
          <p:nvPr/>
        </p:nvGrpSpPr>
        <p:grpSpPr bwMode="auto">
          <a:xfrm>
            <a:off x="539750" y="5524500"/>
            <a:ext cx="2071688" cy="928688"/>
            <a:chOff x="214282" y="1785926"/>
            <a:chExt cx="2071702" cy="928694"/>
          </a:xfrm>
        </p:grpSpPr>
        <p:pic>
          <p:nvPicPr>
            <p:cNvPr id="1050" name="Picture 5" descr="250px-Dacia_logo_200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785926"/>
              <a:ext cx="785786" cy="7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51" name="36 Grup"/>
            <p:cNvGrpSpPr>
              <a:grpSpLocks/>
            </p:cNvGrpSpPr>
            <p:nvPr/>
          </p:nvGrpSpPr>
          <p:grpSpPr bwMode="auto">
            <a:xfrm>
              <a:off x="1428728" y="1785926"/>
              <a:ext cx="857256" cy="928694"/>
              <a:chOff x="1714480" y="1785926"/>
              <a:chExt cx="857256" cy="928694"/>
            </a:xfrm>
          </p:grpSpPr>
          <p:pic>
            <p:nvPicPr>
              <p:cNvPr id="1052" name="Picture 3" descr="2011-Dacia-Duster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4480" y="1785926"/>
                <a:ext cx="857256" cy="643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3" name="Text Box 5"/>
              <p:cNvSpPr txBox="1">
                <a:spLocks noChangeArrowheads="1"/>
              </p:cNvSpPr>
              <p:nvPr/>
            </p:nvSpPr>
            <p:spPr bwMode="auto">
              <a:xfrm>
                <a:off x="1807351" y="2345288"/>
                <a:ext cx="6929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DUSTER</a:t>
                </a:r>
              </a:p>
            </p:txBody>
          </p:sp>
        </p:grpSp>
      </p:grpSp>
      <p:grpSp>
        <p:nvGrpSpPr>
          <p:cNvPr id="1030" name="41 Grup"/>
          <p:cNvGrpSpPr>
            <a:grpSpLocks/>
          </p:cNvGrpSpPr>
          <p:nvPr/>
        </p:nvGrpSpPr>
        <p:grpSpPr bwMode="auto">
          <a:xfrm>
            <a:off x="390525" y="4362450"/>
            <a:ext cx="8358188" cy="1227138"/>
            <a:chOff x="71438" y="3000372"/>
            <a:chExt cx="8358214" cy="1226588"/>
          </a:xfrm>
        </p:grpSpPr>
        <p:pic>
          <p:nvPicPr>
            <p:cNvPr id="1039" name="Picture 12" descr="FIAT_LOGO_10cm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3071810"/>
              <a:ext cx="1071538" cy="101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40" name="37 Grup"/>
            <p:cNvGrpSpPr>
              <a:grpSpLocks/>
            </p:cNvGrpSpPr>
            <p:nvPr/>
          </p:nvGrpSpPr>
          <p:grpSpPr bwMode="auto">
            <a:xfrm>
              <a:off x="1428728" y="3000372"/>
              <a:ext cx="7000924" cy="1226588"/>
              <a:chOff x="1500166" y="2857496"/>
              <a:chExt cx="7000924" cy="1226588"/>
            </a:xfrm>
          </p:grpSpPr>
          <p:pic>
            <p:nvPicPr>
              <p:cNvPr id="1041" name="Picture 2" descr="malibu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3071810"/>
                <a:ext cx="928694" cy="682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2" name="Text Box 5"/>
              <p:cNvSpPr txBox="1">
                <a:spLocks noChangeArrowheads="1"/>
              </p:cNvSpPr>
              <p:nvPr/>
            </p:nvSpPr>
            <p:spPr bwMode="auto">
              <a:xfrm>
                <a:off x="1574114" y="3702610"/>
                <a:ext cx="640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DOBLO</a:t>
                </a:r>
              </a:p>
            </p:txBody>
          </p:sp>
          <p:pic>
            <p:nvPicPr>
              <p:cNvPr id="1043" name="Picture 4" descr="albea4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51" y="3000372"/>
                <a:ext cx="1071569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4" name="Text Box 7"/>
              <p:cNvSpPr txBox="1">
                <a:spLocks noChangeArrowheads="1"/>
              </p:cNvSpPr>
              <p:nvPr/>
            </p:nvSpPr>
            <p:spPr bwMode="auto">
              <a:xfrm>
                <a:off x="3051172" y="3714752"/>
                <a:ext cx="1092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ALBEA</a:t>
                </a:r>
              </a:p>
            </p:txBody>
          </p:sp>
          <p:graphicFrame>
            <p:nvGraphicFramePr>
              <p:cNvPr id="1026" name="Object 11"/>
              <p:cNvGraphicFramePr>
                <a:graphicFrameLocks noChangeAspect="1"/>
              </p:cNvGraphicFramePr>
              <p:nvPr/>
            </p:nvGraphicFramePr>
            <p:xfrm>
              <a:off x="4116965" y="2928934"/>
              <a:ext cx="1240853" cy="857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6" r:id="rId17" imgW="4406349" imgH="2806349" progId="">
                      <p:embed/>
                    </p:oleObj>
                  </mc:Choice>
                  <mc:Fallback>
                    <p:oleObj r:id="rId17" imgW="4406349" imgH="2806349" progId="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782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6965" y="2928934"/>
                            <a:ext cx="1240853" cy="857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2700000" algn="ctr" rotWithShape="0">
                                    <a:schemeClr val="tx1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5" name="Text Box 13"/>
              <p:cNvSpPr txBox="1">
                <a:spLocks noChangeArrowheads="1"/>
              </p:cNvSpPr>
              <p:nvPr/>
            </p:nvSpPr>
            <p:spPr bwMode="auto">
              <a:xfrm>
                <a:off x="4286248" y="3702610"/>
                <a:ext cx="11430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MINI CARGO</a:t>
                </a:r>
              </a:p>
            </p:txBody>
          </p:sp>
          <p:pic>
            <p:nvPicPr>
              <p:cNvPr id="1046" name="Picture 3" descr="palio1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643570" y="3000372"/>
                <a:ext cx="1071570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7" name="Text Box 6"/>
              <p:cNvSpPr txBox="1">
                <a:spLocks noChangeArrowheads="1"/>
              </p:cNvSpPr>
              <p:nvPr/>
            </p:nvSpPr>
            <p:spPr bwMode="auto">
              <a:xfrm>
                <a:off x="5908691" y="3702610"/>
                <a:ext cx="10207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PALIO</a:t>
                </a:r>
              </a:p>
            </p:txBody>
          </p:sp>
          <p:pic>
            <p:nvPicPr>
              <p:cNvPr id="1048" name="Picture 2" descr="fiat_linea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154" y="2857496"/>
                <a:ext cx="1346498" cy="85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9" name="Text Box 11"/>
              <p:cNvSpPr txBox="1">
                <a:spLocks noChangeArrowheads="1"/>
              </p:cNvSpPr>
              <p:nvPr/>
            </p:nvSpPr>
            <p:spPr bwMode="auto">
              <a:xfrm>
                <a:off x="7480328" y="3714752"/>
                <a:ext cx="10207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LINEA</a:t>
                </a:r>
              </a:p>
            </p:txBody>
          </p:sp>
        </p:grpSp>
      </p:grpSp>
      <p:pic>
        <p:nvPicPr>
          <p:cNvPr id="1031" name="Picture 5" descr="ford_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487613"/>
            <a:ext cx="15001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559050"/>
            <a:ext cx="10715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DF7_ford_transit_connect1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416175"/>
            <a:ext cx="12525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5"/>
          <p:cNvSpPr txBox="1">
            <a:spLocks noChangeArrowheads="1"/>
          </p:cNvSpPr>
          <p:nvPr/>
        </p:nvSpPr>
        <p:spPr bwMode="auto">
          <a:xfrm>
            <a:off x="1787525" y="3201988"/>
            <a:ext cx="471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tr-TR" altLang="tr-TR" sz="1200" b="1">
                <a:solidFill>
                  <a:srgbClr val="005652"/>
                </a:solidFill>
                <a:latin typeface="Calibri" panose="020F0502020204030204" pitchFamily="34" charset="0"/>
              </a:rPr>
              <a:t>TRANSIT	          TRANSIT CONNECT   	TOURNEO COURIER</a:t>
            </a:r>
          </a:p>
        </p:txBody>
      </p:sp>
      <p:pic>
        <p:nvPicPr>
          <p:cNvPr id="1035" name="34 Resim" descr="hema trw logo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11125"/>
            <a:ext cx="40719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50 Metin kutusu"/>
          <p:cNvSpPr txBox="1">
            <a:spLocks noChangeArrowheads="1"/>
          </p:cNvSpPr>
          <p:nvPr/>
        </p:nvSpPr>
        <p:spPr bwMode="auto">
          <a:xfrm>
            <a:off x="0" y="1125538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tr-TR" altLang="tr-TR" sz="2200" b="1">
                <a:solidFill>
                  <a:schemeClr val="tx1"/>
                </a:solidFill>
              </a:rPr>
              <a:t>Joint Venture with TRW since 1996 </a:t>
            </a:r>
            <a:endParaRPr lang="en-US" altLang="tr-TR" sz="2200" b="1">
              <a:solidFill>
                <a:schemeClr val="tx1"/>
              </a:solidFill>
            </a:endParaRPr>
          </a:p>
        </p:txBody>
      </p:sp>
      <p:pic>
        <p:nvPicPr>
          <p:cNvPr id="1037" name="51 Resim" descr="direksiyon resim5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81138"/>
            <a:ext cx="53705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40 Resim" descr="b460_1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7143" r="6248" b="7141"/>
          <a:stretch>
            <a:fillRect/>
          </a:stretch>
        </p:blipFill>
        <p:spPr bwMode="auto">
          <a:xfrm>
            <a:off x="4572000" y="2500313"/>
            <a:ext cx="10715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14 Resim" descr="DSC_0018_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1500188"/>
            <a:ext cx="12842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20 Resim" descr="disk fren resimleri-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908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21 Resim" descr="kampana fren resimleri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500188"/>
            <a:ext cx="8969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22 Resim" descr="servo fren resimleri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5329">
            <a:off x="4824413" y="1490663"/>
            <a:ext cx="1047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25 Grup"/>
          <p:cNvGrpSpPr>
            <a:grpSpLocks/>
          </p:cNvGrpSpPr>
          <p:nvPr/>
        </p:nvGrpSpPr>
        <p:grpSpPr bwMode="auto">
          <a:xfrm>
            <a:off x="209550" y="3933825"/>
            <a:ext cx="3786188" cy="1125538"/>
            <a:chOff x="214282" y="5214950"/>
            <a:chExt cx="3786214" cy="1126552"/>
          </a:xfrm>
        </p:grpSpPr>
        <p:pic>
          <p:nvPicPr>
            <p:cNvPr id="2080" name="Picture 22" descr="FIAT_LOGO_10cm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5214950"/>
              <a:ext cx="1000100" cy="10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4" descr="palio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5357826"/>
              <a:ext cx="1137962" cy="74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2" name="Text Box 9"/>
            <p:cNvSpPr txBox="1">
              <a:spLocks noChangeArrowheads="1"/>
            </p:cNvSpPr>
            <p:nvPr/>
          </p:nvSpPr>
          <p:spPr bwMode="auto">
            <a:xfrm>
              <a:off x="3000364" y="6000768"/>
              <a:ext cx="989821" cy="34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kumimoji="1" lang="tr-TR" altLang="tr-TR" sz="1200" b="1">
                  <a:solidFill>
                    <a:srgbClr val="005652"/>
                  </a:solidFill>
                  <a:latin typeface="Calibri" panose="020F0502020204030204" pitchFamily="34" charset="0"/>
                </a:rPr>
                <a:t>DOBLO</a:t>
              </a:r>
            </a:p>
          </p:txBody>
        </p:sp>
        <p:sp>
          <p:nvSpPr>
            <p:cNvPr id="2083" name="Text Box 10"/>
            <p:cNvSpPr txBox="1">
              <a:spLocks noChangeArrowheads="1"/>
            </p:cNvSpPr>
            <p:nvPr/>
          </p:nvSpPr>
          <p:spPr bwMode="auto">
            <a:xfrm>
              <a:off x="1571604" y="6000768"/>
              <a:ext cx="768106" cy="34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kumimoji="1" lang="tr-TR" altLang="tr-TR" sz="1200" b="1">
                  <a:solidFill>
                    <a:srgbClr val="005652"/>
                  </a:solidFill>
                  <a:latin typeface="Calibri" panose="020F0502020204030204" pitchFamily="34" charset="0"/>
                </a:rPr>
                <a:t>PALIO</a:t>
              </a:r>
            </a:p>
          </p:txBody>
        </p:sp>
        <p:pic>
          <p:nvPicPr>
            <p:cNvPr id="2084" name="Picture 21" descr="eski doblo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5232638"/>
              <a:ext cx="1214446" cy="91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7643813" y="3730625"/>
            <a:ext cx="16557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tr-TR" altLang="tr-TR" sz="1200" b="1">
                <a:solidFill>
                  <a:srgbClr val="005652"/>
                </a:solidFill>
                <a:latin typeface="Calibri" panose="020F0502020204030204" pitchFamily="34" charset="0"/>
              </a:rPr>
              <a:t>PEUGEOT J10</a:t>
            </a:r>
          </a:p>
        </p:txBody>
      </p:sp>
      <p:grpSp>
        <p:nvGrpSpPr>
          <p:cNvPr id="2057" name="50 Grup"/>
          <p:cNvGrpSpPr>
            <a:grpSpLocks/>
          </p:cNvGrpSpPr>
          <p:nvPr/>
        </p:nvGrpSpPr>
        <p:grpSpPr bwMode="auto">
          <a:xfrm>
            <a:off x="6456363" y="2857500"/>
            <a:ext cx="2330450" cy="801688"/>
            <a:chOff x="6357950" y="3071810"/>
            <a:chExt cx="2330993" cy="801895"/>
          </a:xfrm>
        </p:grpSpPr>
        <p:pic>
          <p:nvPicPr>
            <p:cNvPr id="2078" name="Picture 4" descr="http://imgsrv.hurriyetemlak.com/common/cms_image/org/hurriyetoto/peugeot/peugeot_g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4" y="3071810"/>
              <a:ext cx="1187989" cy="80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36 Resim" descr="karsan_logo_11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0" y="3143248"/>
              <a:ext cx="1225721" cy="38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8" name="40 Metin kutusu"/>
          <p:cNvSpPr txBox="1">
            <a:spLocks noChangeArrowheads="1"/>
          </p:cNvSpPr>
          <p:nvPr/>
        </p:nvSpPr>
        <p:spPr bwMode="auto">
          <a:xfrm>
            <a:off x="571500" y="928688"/>
            <a:ext cx="8143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tr-TR" altLang="tr-TR" sz="2200" b="1">
                <a:solidFill>
                  <a:srgbClr val="FF0000"/>
                </a:solidFill>
              </a:rPr>
              <a:t>“A Breaking System Specialist” since 1996</a:t>
            </a:r>
            <a:endParaRPr lang="en-US" altLang="tr-TR" sz="2200" b="1">
              <a:solidFill>
                <a:srgbClr val="FF0000"/>
              </a:solidFill>
            </a:endParaRPr>
          </a:p>
        </p:txBody>
      </p:sp>
      <p:pic>
        <p:nvPicPr>
          <p:cNvPr id="2059" name="33 Resim" descr="hema oto 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5888"/>
            <a:ext cx="189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53 Grup"/>
          <p:cNvGrpSpPr>
            <a:grpSpLocks/>
          </p:cNvGrpSpPr>
          <p:nvPr/>
        </p:nvGrpSpPr>
        <p:grpSpPr bwMode="auto">
          <a:xfrm>
            <a:off x="163513" y="2492375"/>
            <a:ext cx="5921375" cy="1214438"/>
            <a:chOff x="222339" y="2714620"/>
            <a:chExt cx="5921297" cy="1214446"/>
          </a:xfrm>
        </p:grpSpPr>
        <p:pic>
          <p:nvPicPr>
            <p:cNvPr id="2073" name="39 Resim" descr="cargo_2012_14105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57686" y="2714620"/>
              <a:ext cx="1428760" cy="107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11" descr="DF7_ford_transit_connect1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2863849"/>
              <a:ext cx="1357322" cy="92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2" descr="ford_logo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39" y="3071810"/>
              <a:ext cx="1134951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6" name="Text Box 8"/>
            <p:cNvSpPr txBox="1">
              <a:spLocks noChangeArrowheads="1"/>
            </p:cNvSpPr>
            <p:nvPr/>
          </p:nvSpPr>
          <p:spPr bwMode="auto">
            <a:xfrm>
              <a:off x="1285852" y="3588332"/>
              <a:ext cx="4857784" cy="34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kumimoji="1" lang="tr-TR" altLang="tr-TR" sz="1200" b="1">
                  <a:solidFill>
                    <a:srgbClr val="005652"/>
                  </a:solidFill>
                  <a:latin typeface="Calibri" panose="020F0502020204030204" pitchFamily="34" charset="0"/>
                </a:rPr>
                <a:t>TRANSIT CONNECT            TOURNEO COURIER                  TRUCK</a:t>
              </a:r>
            </a:p>
          </p:txBody>
        </p:sp>
        <p:pic>
          <p:nvPicPr>
            <p:cNvPr id="2077" name="34 Resim" descr="b460_1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9" t="7143" r="6248" b="7141"/>
            <a:stretch>
              <a:fillRect/>
            </a:stretch>
          </p:blipFill>
          <p:spPr bwMode="auto">
            <a:xfrm>
              <a:off x="3000364" y="3037971"/>
              <a:ext cx="1071570" cy="67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1" name="48 Grup"/>
          <p:cNvGrpSpPr>
            <a:grpSpLocks/>
          </p:cNvGrpSpPr>
          <p:nvPr/>
        </p:nvGrpSpPr>
        <p:grpSpPr bwMode="auto">
          <a:xfrm>
            <a:off x="6503988" y="4303713"/>
            <a:ext cx="2282825" cy="982662"/>
            <a:chOff x="4432998" y="4357694"/>
            <a:chExt cx="2282142" cy="982662"/>
          </a:xfrm>
        </p:grpSpPr>
        <p:pic>
          <p:nvPicPr>
            <p:cNvPr id="2071" name="Picture 4" descr="BMC Megasta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343" y="4357694"/>
              <a:ext cx="1269797" cy="7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2" name="Text Box 6"/>
            <p:cNvSpPr txBox="1">
              <a:spLocks noChangeArrowheads="1"/>
            </p:cNvSpPr>
            <p:nvPr/>
          </p:nvSpPr>
          <p:spPr bwMode="auto">
            <a:xfrm>
              <a:off x="5588219" y="4999973"/>
              <a:ext cx="898371" cy="34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kumimoji="1" lang="tr-TR" altLang="tr-TR" sz="1200" b="1">
                  <a:solidFill>
                    <a:srgbClr val="005652"/>
                  </a:solidFill>
                  <a:latin typeface="Calibri" panose="020F0502020204030204" pitchFamily="34" charset="0"/>
                </a:rPr>
                <a:t>MEGASTAR</a:t>
              </a:r>
            </a:p>
          </p:txBody>
        </p:sp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4432998" y="4500570"/>
            <a:ext cx="587590" cy="360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Photo Editor Photo" r:id="rId18" imgW="983065" imgH="601905" progId="">
                    <p:embed/>
                  </p:oleObj>
                </mc:Choice>
                <mc:Fallback>
                  <p:oleObj name="Photo Editor Photo" r:id="rId18" imgW="983065" imgH="601905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998" y="4500570"/>
                          <a:ext cx="587590" cy="360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2" name="55 Grup"/>
          <p:cNvGrpSpPr>
            <a:grpSpLocks/>
          </p:cNvGrpSpPr>
          <p:nvPr/>
        </p:nvGrpSpPr>
        <p:grpSpPr bwMode="auto">
          <a:xfrm>
            <a:off x="6450013" y="5500688"/>
            <a:ext cx="2225675" cy="1000125"/>
            <a:chOff x="3060836" y="5429264"/>
            <a:chExt cx="2225544" cy="1000132"/>
          </a:xfrm>
        </p:grpSpPr>
        <p:grpSp>
          <p:nvGrpSpPr>
            <p:cNvPr id="2067" name="47 Grup"/>
            <p:cNvGrpSpPr>
              <a:grpSpLocks/>
            </p:cNvGrpSpPr>
            <p:nvPr/>
          </p:nvGrpSpPr>
          <p:grpSpPr bwMode="auto">
            <a:xfrm>
              <a:off x="3060836" y="5632473"/>
              <a:ext cx="2225544" cy="796923"/>
              <a:chOff x="3132257" y="5643578"/>
              <a:chExt cx="2225544" cy="796923"/>
            </a:xfrm>
          </p:grpSpPr>
          <p:sp>
            <p:nvSpPr>
              <p:cNvPr id="2069" name="Text Box 11"/>
              <p:cNvSpPr txBox="1">
                <a:spLocks noChangeArrowheads="1"/>
              </p:cNvSpPr>
              <p:nvPr/>
            </p:nvSpPr>
            <p:spPr bwMode="auto">
              <a:xfrm>
                <a:off x="4143364" y="6071547"/>
                <a:ext cx="1214437" cy="368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</a:pPr>
                <a:r>
                  <a:rPr kumimoji="1" lang="tr-TR" altLang="tr-TR" sz="1200" b="1">
                    <a:solidFill>
                      <a:srgbClr val="005652"/>
                    </a:solidFill>
                    <a:latin typeface="Calibri" panose="020F0502020204030204" pitchFamily="34" charset="0"/>
                  </a:rPr>
                  <a:t>LUBLIN Z160m</a:t>
                </a:r>
              </a:p>
            </p:txBody>
          </p:sp>
          <p:pic>
            <p:nvPicPr>
              <p:cNvPr id="2070" name="Picture 12" descr="intralL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257" y="5643578"/>
                <a:ext cx="713828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8" name="Picture 13" descr="INTRALL LUBLIN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01" y="5429264"/>
              <a:ext cx="1062041" cy="769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3" name="54 Grup"/>
          <p:cNvGrpSpPr>
            <a:grpSpLocks/>
          </p:cNvGrpSpPr>
          <p:nvPr/>
        </p:nvGrpSpPr>
        <p:grpSpPr bwMode="auto">
          <a:xfrm>
            <a:off x="323850" y="5300663"/>
            <a:ext cx="2214563" cy="1071562"/>
            <a:chOff x="214282" y="5429264"/>
            <a:chExt cx="2214578" cy="1071570"/>
          </a:xfrm>
        </p:grpSpPr>
        <p:sp>
          <p:nvSpPr>
            <p:cNvPr id="2064" name="Text Box 8"/>
            <p:cNvSpPr txBox="1">
              <a:spLocks noChangeArrowheads="1"/>
            </p:cNvSpPr>
            <p:nvPr/>
          </p:nvSpPr>
          <p:spPr bwMode="auto">
            <a:xfrm>
              <a:off x="1474786" y="6131502"/>
              <a:ext cx="954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kumimoji="1" lang="tr-TR" altLang="tr-TR" sz="1200" b="1">
                  <a:solidFill>
                    <a:srgbClr val="005652"/>
                  </a:solidFill>
                  <a:latin typeface="Calibri" panose="020F0502020204030204" pitchFamily="34" charset="0"/>
                </a:rPr>
                <a:t>CLIO 4</a:t>
              </a:r>
            </a:p>
          </p:txBody>
        </p:sp>
        <p:pic>
          <p:nvPicPr>
            <p:cNvPr id="2065" name="15 Resim" descr="renault_logo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5429264"/>
              <a:ext cx="714375" cy="81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3" descr="C:\Users\kaanobekci\Yeni Kaan\Sunumlar\Genel Sunum\resimler\şeffaf arabalar\RedRenaultClio2012front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806" y="5429264"/>
              <a:ext cx="1251054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1291420359_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1508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" descr="OTOKAR_Vectio-2006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15128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6" descr="1291369286_cimg475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45125"/>
            <a:ext cx="1387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Doruk 190LE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1439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15382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uzunyol_93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136842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5" descr="opali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628775"/>
            <a:ext cx="10493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7" descr="turkua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419600"/>
            <a:ext cx="1143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2" descr="j9-premier-capraz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587625"/>
            <a:ext cx="11414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53" descr="levend_60_cift_sir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45125"/>
            <a:ext cx="12366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449638"/>
            <a:ext cx="1187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1" name="Straight Connector 2"/>
          <p:cNvCxnSpPr>
            <a:cxnSpLocks noChangeShapeType="1"/>
          </p:cNvCxnSpPr>
          <p:nvPr/>
        </p:nvCxnSpPr>
        <p:spPr bwMode="auto">
          <a:xfrm rot="5400000">
            <a:off x="-343693" y="4025106"/>
            <a:ext cx="4552950" cy="4921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</p:cxnSp>
      <p:cxnSp>
        <p:nvCxnSpPr>
          <p:cNvPr id="17422" name="Straight Connector 44"/>
          <p:cNvCxnSpPr>
            <a:cxnSpLocks noChangeShapeType="1"/>
          </p:cNvCxnSpPr>
          <p:nvPr/>
        </p:nvCxnSpPr>
        <p:spPr bwMode="auto">
          <a:xfrm rot="5400000">
            <a:off x="5238750" y="3986213"/>
            <a:ext cx="4716463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2303" name="TextBox 4"/>
          <p:cNvSpPr txBox="1">
            <a:spLocks noChangeArrowheads="1"/>
          </p:cNvSpPr>
          <p:nvPr/>
        </p:nvSpPr>
        <p:spPr bwMode="auto">
          <a:xfrm>
            <a:off x="179388" y="981075"/>
            <a:ext cx="178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000" b="1" u="sng"/>
              <a:t>Bus &amp; Coach</a:t>
            </a:r>
          </a:p>
        </p:txBody>
      </p:sp>
      <p:sp>
        <p:nvSpPr>
          <p:cNvPr id="12304" name="TextBox 46"/>
          <p:cNvSpPr txBox="1">
            <a:spLocks noChangeArrowheads="1"/>
          </p:cNvSpPr>
          <p:nvPr/>
        </p:nvSpPr>
        <p:spPr bwMode="auto">
          <a:xfrm>
            <a:off x="2484438" y="981075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tr-TR" sz="2000" b="1" u="sng"/>
              <a:t>Truck</a:t>
            </a:r>
          </a:p>
        </p:txBody>
      </p:sp>
      <p:sp>
        <p:nvSpPr>
          <p:cNvPr id="12305" name="TextBox 47"/>
          <p:cNvSpPr txBox="1">
            <a:spLocks noChangeArrowheads="1"/>
          </p:cNvSpPr>
          <p:nvPr/>
        </p:nvSpPr>
        <p:spPr bwMode="auto">
          <a:xfrm>
            <a:off x="7308850" y="981075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000" b="1" u="sng"/>
              <a:t>LT &amp; Mini Bus</a:t>
            </a:r>
          </a:p>
        </p:txBody>
      </p:sp>
      <p:sp>
        <p:nvSpPr>
          <p:cNvPr id="23586" name="TextBox 8"/>
          <p:cNvSpPr txBox="1">
            <a:spLocks noChangeArrowheads="1"/>
          </p:cNvSpPr>
          <p:nvPr/>
        </p:nvSpPr>
        <p:spPr bwMode="auto">
          <a:xfrm>
            <a:off x="1643063" y="214313"/>
            <a:ext cx="6291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VEHICLES STEERED BY HEMA</a:t>
            </a:r>
            <a:endPara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307" name="AutoShape 38" descr="data:image/jpeg;base64,/9j/4AAQSkZJRgABAQAAAQABAAD/2wCEAAkGBhQSERUTEhIWEhUVFBQaFRYXFRgVGBUXGRUVFRgXGBgXGyYeFxkjGRgWIC8gIycpLSwsGB4xNTAqNSYsLCkBCQoKDgwOGA8PGikkHCQqLCkpLCwtKSwsLCwpLCksKSwsLCkpLCwsLCksLCwpKSwpLCksLCkpLCwpKSwpLCwsKf/AABEIALcBEwMBIgACEQEDEQH/xAAcAAEAAgMBAQEAAAAAAAAAAAAABAUDBgcCAQj/xABBEAABAwIEAwUFBgMHBAMAAAABAAIRAyEEEjFBBQZREyJhcYEHMkKRoRRSscHR8CNTYjNykpPC0uEVc4LxFqSy/8QAGAEBAQEBAQAAAAAAAAAAAAAAAAECAwT/xAAfEQEBAAMAAwEAAwAAAAAAAAAAAQIRIQMSMUEiUXH/2gAMAwEAAhEDEQA/AO4oiICIiAiIgIiICIiAiIgIiICIiAiIgIiICIiAiIgIiICIiAiIgIiICIiAiIgIiICIiAiIgIiICIiAiIgIiICIiAiIgIiICIiAiIgIiICIiAiIgIiICIiAiIgIiICIiAiIgIiICIiAiIgIiICwYvHMpCaj2sBMAuIF+l1nWl+0HG0iGUxUYarTm7PMM+QgjNl1iQBKluolbTS4vRcQG1qbidAHtJPpKkmqJiRPSV+fMTxyoytLSAGOBAgbEFWXPPN1KrinOw1RtRr2MMsa5xDoykaWIhWSm3c0XG/ZXia7MUAAezqtIcHvjTvBwaJl0AgTFiV2RFEREBERAREQEREBERAREQEREBERAREQEREBERAREQEREBERBzXnDilWji3tdXe1hDXMGctABEQACBqHL5hed8QxoaHNfAiXAknzM3WH234D+Hh64FhULHHzBc38H/NabwTHHIWm+XTy2XPLGye0ZvG+H2i1yCCylcHZw/1LmXHMG5r6mIzXqZB3bZcrabTN5JdlnpYq9fVm8GPJRMaxtWjUY50Fw/hiJAcB3XO21MZekzeIzjndpN1r3CsMar4nyncn1V1xnD1G0sMHS19CkaQLhGcCrVqARewa5o9CoHDjlu9gogG/3ZuDHX0XvivGX4ip/aZmguLASbNIZBuTBNha1tBJn0X43Ldts9m/EnVMbSBEEF8/5b/3K7SuN8j8XwmCb9orvNXEOBa1lNhPZMndzoaXOIGhMD1WyY/2tMFMOpUXPJItd8CJMikHLljZC8dARc5oe2ei5mY4erLTDh7t4m2cAwvXDfbjgapAy1mzvlBH0ctpt0RFE4XxSniKYq0XZmOmDBFwSCCCJBkKWiiIiAiIgIi0j2hczVsG5j6dQNblMtIaQ6/iNRbTxVk2N3RRuG49tekyqwhzXta4Ebgid1JUBERAREQEREBERAWm868xH7LUdha/Z1aNUtIs1znMOUsg3y3zTBBy9CrDnnH5MK9rahZVcBkDSQ50OaXARf3ZnwXJTgqjpOUk77km/S/VS1qSfrE7juLfnFTFPdmYRBe6LOa8XkwRAMgfERsurUecaVOhT7PPWMMEF0OAy6l9SMxt9VydokgXmVKwdM9pVd2hc3MGhpmGls5onUEkeFlm5Hk1j8dMq+0Kmy72Npt2LqzJ+Qnx32WDEe1TCtNnBw65jPyDSPquS4rCxRqPLy7NVkAiMuVxYWi5kTJ+SoqLBLiLZnEx0vFvC1lvDrnLt2fHe12jH8IgdSWucfCAAPqozOfaxbLauaRI/htGosuQUWCXOAjM4kjbUi3QeC27hLpos8o+RIU8nJuJUjieOJbFUVa4Js0DtAHX7zg46L6w2G1hbTbpsvcL5C87KPin2jqoQXqobmepWbD4YESSt/I9eOvHj1Ao/Z3vNPEENYHDvEgQS0GBPmPmsXC8JSfVf2WjQIJEHLDQG6wbb7q4wPDWOZLmA5znOYB3vQRY6QIHotPx2L7OoOzIae0OYZWgiHR0mIHXRdMMpeOFy3dxuI4Bn0rFtt2iPqVJo8qvGlcf4G/otTxHFXisXg9IsCIgbER6KyZzK6pYsps6llNjM3UODGw4ecrcwmSXLKr53K9XXtQfOn/wvDeAVwDdsXtlDZMWPdUZvGSL/ZsM4f8AZAPzaW/gp+G4xTdrQpN8m1B/+KhS+Fjqhx3Ba5qPeH4mkSZAY9pb5NvYeCw4jF41rhkqYmkB4vg/IwtsfWY6IqNpgH3TUxLQfCSxxHo4LKzGMI7tF7jf3cRUj5lxn0BPgmvxrv8AT1yRzLiKVTNiateszJEQ595J93Y6D5rcKntAaC0DDVjmIiwBExcibRfUzZarhqLqn9kwTcOBxALhbZtWk1zXA+Y8Nx6xNE0/fbimGYucMW/4+yyfNwPgp6VPZ0k8VoxPasA8XgfmsHAeNDFUu0DSzvEQSCRYO1FphwkbGRsufupuA96qB4/Y3fhVaVjwfNNbCuytjszJPcDr9cjapg+TzKWVqXbqy517Z8C9+GYWFgkuY7O8NsYcMs2J7pGo1U3Ce0umCRWhwiQ5gDTP3Sx1Q/MO9AsPPOGqcSwYbQpVG3zB5FJzXNyuBHdqzv02V+NWNs5bj7Hh4sOwoxH/AG2qyVRyjQyYHDNJmKFK992A7+at1AREQEREBERAREQc89o+JjEUmzGWk5xHgXEfktLxeMLaRggtcKhizgQG21W0e0zlvG1KzsTRY2pTFEU8jHTUA7zi4tcAAJJFiTYenNA3GNpNP2XFBjc3eNA5RBvJ2iN1zuFv6zYv8PEt0DiPLTWApjKUaCJJJ8yZJ85Wm8M42w16b6lZgyjUkAe6fxK2scYox/bU9PvBZyx0zdoPGDmYWMY7uumzRl6mCSAbu0G4WtExsR6N/wBytjxMEkHFUw2e63Myw2mbzr9FV4/EjOYrMdN5zNP4FdfHdcdbh6xkweH7RwY0Eejf9y2bDEU2hha6wt7sHe8OJHnG61bAcUNN0iow2jVs+hIMLIOOOFTtM7HOvEuuOkQcp8oVzlyYs22vDV87cwkA6SIMSdlmLFUcC4nnzZ3sGhs4ACZsJ1hWdes3KYc3Q/EF57jq6Z13SsrulxIWa/ZEbuIaP/Ihv5k+ixU2AkX3Uut79NukZnfIZB9Xz6K5PR5bqTFYU9FEq8PaXN7ogZjoDc+fqpDaoXs1Aue3naT2GeoGkQ5zsodI1mLhQeI4F0DcC8iZHja4IvcfVWWLc2lisxsGvY4mNBmDj49VnwmNYHkl4De8ATYeH5L2zsdFbWxuSjSNLGudUJaHsewENBFzLmizY6z4LYeX8DWq4t1B9ehUaxjXZ6YEuLtGtzPa3MDqLkdOmNtak83dScL65SdZ3UrA0GUnh9JrWO0lgAkEaGNdAszG4y93/rVymVnNK/jnFa2GrvovDZY4i1R+xIB7rHASIMSfzSnz0Q2C0aC/bkbH71MLPj+D03ukh25tUeLkkk2duTKUOXaRGtYeVep/uXKr5PnXwc+EASAJEicTTEjSRMWsV9/+fGdf/tUfzePksx5cZ/NxH+e/814PLbf52I/zZ/ELO3DjDieeQ4RlJ8e0w7vwqKIzmdu1Mn/xon8HrPiuWQBatWI3BLD/AKFBdy63+Y8+bKR/Fi3K9GE5xd1sdXFJlRtF7hU0DRTJFpGYZu6CAt09nWCqVTUDsTUpyz+JRYWyJMAknSRPeY3f3gRC0jEY2t9nZQFeq1jIsw5ZhuQDoBE2aBqsfBMc/C1BVpPfnHxOe59ukExB6Qndzrpflj9E0aIY0NaIa0AAdABAHyXteKNUOaHDQgEeREhe10ecREQEREBERAREQQ+MD+BVHWm8fNpC5nhfaNUDMVQo04ymuKOI1/ivqPLS9uQMGswPu6Rp1LF0M7HNmJFjrB1Ft7rn3OFCpUwTsK4PwrqVRrhUFN9SlWYM1w+m0hpk3zxdskAG0u/wcR43yzVpuk5XZiTDSXG4m9lsnLeId9lyvDmupS2HAiwu031EGPRSqXEw2GxLIiSO8dsx8d402WHiuHJa5jXXiAQc0T4iABMbfeS4bjLT+PUxUqOO86/vxUDgwPbBgHv92PHb9+K23hGGGGbmfTbVquu7N3gwahoH3ouT4gbXun1A5rajBAO33XDzgdD5KzGxvLLaiqcvvD8mWZ+Lb16LW+JcFOZxEG5218l1Gs/uFwHwk/SVq2FwjfeqAno3SepPh/yuczyyumNtBNIgyumcOp0q1FlXsmd5snuts7Rw06gpTwNB4/sKc7/wwT4zA+qh42u7DUj2LWgAyWWOsAnKPd/4Ws8LT6puZMCzMAxrWkDYAT5qgw+KqUnTTe5jvAx6Eb+qtcJiqmJqnutvdxvlaNJP0V3S4Fh3HvZnHwOWdNh+uyY410zyleeXudXPqNpVwO8YDxa5sMw0ubSIWycWx3ZMkXJMBUr+SqDrsL2HaHZzteINr6yIVhx6i44cF13NgnaSLG3rKzcJLHJq+PxTqj5d6+Q0CgYqtssr6kAndQl1dHjtDaIPh3gfwjxVlgJHekg+BUBZ8PVOmylWfVg/iVWbVHAbXP6qVT4pWAgVXKrJUmlUlcq1mn/9ar/zSvv/AFyv/MPyH6KA94GpheBiWncKactLIcdr/wAz6D9EHGq2uYf4R+ihuAgXBJkwDMDQTex1t+qx4owAJBJEmDMDoSDr4bSixmxHH6pmXCPBo/RbF7OeXKnEsSA8vFCnDqxmJHwsGU6uIPoHHotVwvDn1qjKLGdo+o4BjepJt5eey/TXJnKzOH4VlBkF2tR4EZ6hAk+WgA2AC6SN26XbGAAACABAA0A6L0iLTAiIgIiICIiAiIgLV/aRiS3AVGjWo6nT/wAThP0BW0LTPatP2JkbYin+D0HMaPDhkJOpbroAT7u37trtDe6Q3NLhlEy4RAHhcDaD1+V1jq3ZuLYsdCAfdDWmT06eoWt4uABEaO3PQ7Hf97LOF+sJmDwXaDtHTBdAAFyT3nHyEj9hfGsDDVp2y91zZnQgjYanRWfD2htGkf75Hq6/4BVmMxANZzg6AaYgkTPfdFvwVl/lYMz+N0gzs3VAHlhABkSYi3W6rxQNR5gEwYHkP/Sg4nDNfUZmbmhzDsGiLmOumngLCVsHCsPNIEicxg+I1M+eilnruwRewyOboWuHWRI1uNf35LziouNjNm3mZvmIFpza/PZTeKtDYgRD2HykEQLeWqrsdUg6iDl90Rm9IEbD1K1jdwioGHZSkMbGc5nR9GzsP1WTsHRmA06bed/2VM4fhe0rXuB+A/YV22naSG5DaIAytiNwDp4gX0ss5Z+tVF4dippySbXszztmaJb/AMrJiHNYDny0xqAXXtubwbTe+nVV2BPZl7SXDI8iRBGsXBGlvBZ6lPNTcA2xaMziZsLSzqIJtYX8VvKbg03iVRvaOyGWyYKjNErDVfkqOYSHhpPeF5Hzv6qfgAHGRoFG4zUsGAJN18ZTLjYegE/IBZ65k5R6qdw2saLatQNYSxrYkSbuDYHQXJJ8AN1ytreVmPxWij4r0CGhZ+M18lR4Ia0ggQ0ZZtMxsb3VNWxBdr8lZLWPa0rVsxk+iU6RcYAN19wrZcr3hdfsxUeGNLmMBaXCTOZrbfd94knwWrdIhsEadFmZQGp1WXirwyq/MGtIMQ1uWTAvGxvfoVuPsZbSrY9zazKbopF1MPGYioHAy2bEhocZWZLejcfZHyUaLftlZkVHiKTXCCxh1fB0Ltv6f7y6WiLoCIiAiIgIiICIiD4SsVSuAspCgY3DkiyDDieNtbutM525iZWoGjNy5jhpq10/qpnGOCVTMSub8yct4iZbNkHzifEszALTYa3jobqlxmIh4B2hpsJkm4PiL3J0WOviKzLuokvG/wAM9Yj6LX8TSrO1B+XVXn4kjoOCxTHYc036tJixIIIuIBG43tcyqutXu98xYN6j+6fSfloqzCY0uYJ7roh0wJje6wY3i7W9xpmJkjRx1jymLjqU1N7SRndXio2dnN1sBENsNrnU6Rra+28LdNGBq0z9I6E2MafXQ8wr40nS37m/Vb3wriQyCoDAeJ033EDS8qWe00V6xUyMzgS57TYWaBYX3Hja6hYvEd5123MSwe8LyIAH4dTBUipibuqkwG6Eie8bNn1/LwCocZjoH3Z1gAC4geYidB5WSTU0RsnLbQX1B1Y6NPPfaFJxlYFopk3cWwJj3SHTYi1hvuOoVHwDiuVzKgi4uB8iPkr3H42mAXMJk62IPqfi8Bf5WWM8bbLEqvo1JqVIcWkuMWN9bWP6o0gi8mNpEMJdrfa3jYG0aYeHmGONjJuDvuCLRNj0XypiIjv6abN7okjcakaRta66q1Pj2HyVn5wGl4ztgEggkj0mCbjVVuFNRru5r0tf0UitiMzpDA25+pJ08J+ilUeIZdWh3mJ+miy0wMxFaZ+dhYTH4r2eLV2HuuI8QFW1iZ1J/NY8x6pqCXXxVRzi4yZO4JN+vivRY+La9LKKy6v+JYekzC0DTcDWBf21iCc8FgsYOWHCde94ACisqvfScRN8rXDQ91zQ4H5EL5S4xWBlry09QACsfbzq35b+JtcrPw3hxqPDR5knYKWCVhGOeZJLnOcLm5JOx9V1D2OYF7eIg9wAUqoIN3C47rLa6Gfuh3ULSBgG03xqGlhgmMzT+cxt+S617HsHmqVq803Na1tNjgL7OtsBEjxtoFR1NF8lfVAREQEREBERAREQF8hfUQeDSB2UetwxjtWhS0QUWJ5Sou1aPkqrFezyk7RoW5Ig5hjvZUx2jVQYz2SRoF25eSwdEH57xXswcPhVcOWsRhwQ1mZpMwZsfCNF+kX4Rp2UarwWm7VoQfmDitLEuhuTK0TYDrrJ3VO/hdYm4K/U+I5Qou+EKrxHs8pO2QfnrhbjS7lS15aTYA3kE+NlZCm91iIG52jzXV+KeyVlQWWoY72K1RORxjpsrtNNUxPFmCGgyGT097ceLSQD+wTU8Q4qXAgGc0zIB1JJI6XPn43K2ut7K6zPhn0UR3I9RurT8lFaXkK+9mVuQ5TI1C9t5X8EGkuoTqF5+xeBW9jljwWVnKv9JQaEzDRoFk7E9F0BnKX9JUinyj/Qg5m3CmdFsuExFKgzu95x0gTfUFxHwrbhyTPwfRSsPyB/Qg0SgKlZ4yMLTMyRZpna2mpgDc6LrvK/Evs1BlJmgkkwAXEmSTG6wYLk0t0bCusLys7cILnA8xZrFXuHxOYKjwfAcqvMPQgIJMpK+QiD0iIgIiICIiAiIgIiICIiAiIgIiICIiAvhaF9RBidhmnUBRqvCKbtWhTkQU1XlekfhCwHlCl91bAiChbyjS+6szOWaQ+EK4RBWt4DSHwhZG8Hpj4QpyIIjeGsHwhZBg29As6IMYoDovXZhekQfMqQvq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4343400" y="-8429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tr-TR"/>
          </a:p>
        </p:txBody>
      </p:sp>
      <p:sp>
        <p:nvSpPr>
          <p:cNvPr id="12308" name="AutoShape 40" descr="data:image/jpeg;base64,/9j/4AAQSkZJRgABAQAAAQABAAD/2wCEAAkGBhQSERUTEhIWEhUVFBQaFRYXFRgVGBUXGRUVFRgXGBgXGyYeFxkjGRgWIC8gIycpLSwsGB4xNTAqNSYsLCkBCQoKDgwOGA8PGikkHCQqLCkpLCwtKSwsLCwpLCksKSwsLCkpLCwsLCksLCwpKSwpLCksLCkpLCwpKSwpLCwsKf/AABEIALcBEwMBIgACEQEDEQH/xAAcAAEAAgMBAQEAAAAAAAAAAAAABAUDBgcCAQj/xABBEAABAwIEAwUFBgMHBAMAAAABAAIRAyEEEjFBBQZREyJhcYEHMkKRoRRSscHR8CNTYjNykpPC0uEVc4LxFqSy/8QAGAEBAQEBAQAAAAAAAAAAAAAAAAECAwT/xAAfEQEBAAMAAwEAAwAAAAAAAAAAAQIRIQMSMUEiUXH/2gAMAwEAAhEDEQA/AO4oiICIiAiIgIiICIiAiIgIiICIiAiIgIiICIiAiIgIiICIiAiIgIiICIiAiIgIiICIiAiIgIiICIiAiIgIiICIiAiIgIiICIiAiIgIiICIiAiIgIiICIiAiIgIiICIiAiIgIiICIiAiIgIiICwYvHMpCaj2sBMAuIF+l1nWl+0HG0iGUxUYarTm7PMM+QgjNl1iQBKluolbTS4vRcQG1qbidAHtJPpKkmqJiRPSV+fMTxyoytLSAGOBAgbEFWXPPN1KrinOw1RtRr2MMsa5xDoykaWIhWSm3c0XG/ZXia7MUAAezqtIcHvjTvBwaJl0AgTFiV2RFEREBERAREQEREBERAREQEREBERAREQEREBERAREQEREBERBzXnDilWji3tdXe1hDXMGctABEQACBqHL5hed8QxoaHNfAiXAknzM3WH234D+Hh64FhULHHzBc38H/NabwTHHIWm+XTy2XPLGye0ZvG+H2i1yCCylcHZw/1LmXHMG5r6mIzXqZB3bZcrabTN5JdlnpYq9fVm8GPJRMaxtWjUY50Fw/hiJAcB3XO21MZekzeIzjndpN1r3CsMar4nyncn1V1xnD1G0sMHS19CkaQLhGcCrVqARewa5o9CoHDjlu9gogG/3ZuDHX0XvivGX4ip/aZmguLASbNIZBuTBNha1tBJn0X43Ldts9m/EnVMbSBEEF8/5b/3K7SuN8j8XwmCb9orvNXEOBa1lNhPZMndzoaXOIGhMD1WyY/2tMFMOpUXPJItd8CJMikHLljZC8dARc5oe2ei5mY4erLTDh7t4m2cAwvXDfbjgapAy1mzvlBH0ctpt0RFE4XxSniKYq0XZmOmDBFwSCCCJBkKWiiIiAiIgIi0j2hczVsG5j6dQNblMtIaQ6/iNRbTxVk2N3RRuG49tekyqwhzXta4Ebgid1JUBERAREQEREBERAWm868xH7LUdha/Z1aNUtIs1znMOUsg3y3zTBBy9CrDnnH5MK9rahZVcBkDSQ50OaXARf3ZnwXJTgqjpOUk77km/S/VS1qSfrE7juLfnFTFPdmYRBe6LOa8XkwRAMgfERsurUecaVOhT7PPWMMEF0OAy6l9SMxt9VydokgXmVKwdM9pVd2hc3MGhpmGls5onUEkeFlm5Hk1j8dMq+0Kmy72Npt2LqzJ+Qnx32WDEe1TCtNnBw65jPyDSPquS4rCxRqPLy7NVkAiMuVxYWi5kTJ+SoqLBLiLZnEx0vFvC1lvDrnLt2fHe12jH8IgdSWucfCAAPqozOfaxbLauaRI/htGosuQUWCXOAjM4kjbUi3QeC27hLpos8o+RIU8nJuJUjieOJbFUVa4Js0DtAHX7zg46L6w2G1hbTbpsvcL5C87KPin2jqoQXqobmepWbD4YESSt/I9eOvHj1Ao/Z3vNPEENYHDvEgQS0GBPmPmsXC8JSfVf2WjQIJEHLDQG6wbb7q4wPDWOZLmA5znOYB3vQRY6QIHotPx2L7OoOzIae0OYZWgiHR0mIHXRdMMpeOFy3dxuI4Bn0rFtt2iPqVJo8qvGlcf4G/otTxHFXisXg9IsCIgbER6KyZzK6pYsps6llNjM3UODGw4ecrcwmSXLKr53K9XXtQfOn/wvDeAVwDdsXtlDZMWPdUZvGSL/ZsM4f8AZAPzaW/gp+G4xTdrQpN8m1B/+KhS+Fjqhx3Ba5qPeH4mkSZAY9pb5NvYeCw4jF41rhkqYmkB4vg/IwtsfWY6IqNpgH3TUxLQfCSxxHo4LKzGMI7tF7jf3cRUj5lxn0BPgmvxrv8AT1yRzLiKVTNiateszJEQ595J93Y6D5rcKntAaC0DDVjmIiwBExcibRfUzZarhqLqn9kwTcOBxALhbZtWk1zXA+Y8Nx6xNE0/fbimGYucMW/4+yyfNwPgp6VPZ0k8VoxPasA8XgfmsHAeNDFUu0DSzvEQSCRYO1FphwkbGRsufupuA96qB4/Y3fhVaVjwfNNbCuytjszJPcDr9cjapg+TzKWVqXbqy517Z8C9+GYWFgkuY7O8NsYcMs2J7pGo1U3Ce0umCRWhwiQ5gDTP3Sx1Q/MO9AsPPOGqcSwYbQpVG3zB5FJzXNyuBHdqzv02V+NWNs5bj7Hh4sOwoxH/AG2qyVRyjQyYHDNJmKFK992A7+at1AREQEREBERAREQc89o+JjEUmzGWk5xHgXEfktLxeMLaRggtcKhizgQG21W0e0zlvG1KzsTRY2pTFEU8jHTUA7zi4tcAAJJFiTYenNA3GNpNP2XFBjc3eNA5RBvJ2iN1zuFv6zYv8PEt0DiPLTWApjKUaCJJJ8yZJ85Wm8M42w16b6lZgyjUkAe6fxK2scYox/bU9PvBZyx0zdoPGDmYWMY7uumzRl6mCSAbu0G4WtExsR6N/wBytjxMEkHFUw2e63Myw2mbzr9FV4/EjOYrMdN5zNP4FdfHdcdbh6xkweH7RwY0Eejf9y2bDEU2hha6wt7sHe8OJHnG61bAcUNN0iow2jVs+hIMLIOOOFTtM7HOvEuuOkQcp8oVzlyYs22vDV87cwkA6SIMSdlmLFUcC4nnzZ3sGhs4ACZsJ1hWdes3KYc3Q/EF57jq6Z13SsrulxIWa/ZEbuIaP/Ihv5k+ixU2AkX3Uut79NukZnfIZB9Xz6K5PR5bqTFYU9FEq8PaXN7ogZjoDc+fqpDaoXs1Aue3naT2GeoGkQ5zsodI1mLhQeI4F0DcC8iZHja4IvcfVWWLc2lisxsGvY4mNBmDj49VnwmNYHkl4De8ATYeH5L2zsdFbWxuSjSNLGudUJaHsewENBFzLmizY6z4LYeX8DWq4t1B9ehUaxjXZ6YEuLtGtzPa3MDqLkdOmNtak83dScL65SdZ3UrA0GUnh9JrWO0lgAkEaGNdAszG4y93/rVymVnNK/jnFa2GrvovDZY4i1R+xIB7rHASIMSfzSnz0Q2C0aC/bkbH71MLPj+D03ukh25tUeLkkk2duTKUOXaRGtYeVep/uXKr5PnXwc+EASAJEicTTEjSRMWsV9/+fGdf/tUfzePksx5cZ/NxH+e/814PLbf52I/zZ/ELO3DjDieeQ4RlJ8e0w7vwqKIzmdu1Mn/xon8HrPiuWQBatWI3BLD/AKFBdy63+Y8+bKR/Fi3K9GE5xd1sdXFJlRtF7hU0DRTJFpGYZu6CAt09nWCqVTUDsTUpyz+JRYWyJMAknSRPeY3f3gRC0jEY2t9nZQFeq1jIsw5ZhuQDoBE2aBqsfBMc/C1BVpPfnHxOe59ukExB6Qndzrpflj9E0aIY0NaIa0AAdABAHyXteKNUOaHDQgEeREhe10ecREQEREBERAREQQ+MD+BVHWm8fNpC5nhfaNUDMVQo04ymuKOI1/ivqPLS9uQMGswPu6Rp1LF0M7HNmJFjrB1Ft7rn3OFCpUwTsK4PwrqVRrhUFN9SlWYM1w+m0hpk3zxdskAG0u/wcR43yzVpuk5XZiTDSXG4m9lsnLeId9lyvDmupS2HAiwu031EGPRSqXEw2GxLIiSO8dsx8d402WHiuHJa5jXXiAQc0T4iABMbfeS4bjLT+PUxUqOO86/vxUDgwPbBgHv92PHb9+K23hGGGGbmfTbVquu7N3gwahoH3ouT4gbXun1A5rajBAO33XDzgdD5KzGxvLLaiqcvvD8mWZ+Lb16LW+JcFOZxEG5218l1Gs/uFwHwk/SVq2FwjfeqAno3SepPh/yuczyyumNtBNIgyumcOp0q1FlXsmd5snuts7Rw06gpTwNB4/sKc7/wwT4zA+qh42u7DUj2LWgAyWWOsAnKPd/4Ws8LT6puZMCzMAxrWkDYAT5qgw+KqUnTTe5jvAx6Eb+qtcJiqmJqnutvdxvlaNJP0V3S4Fh3HvZnHwOWdNh+uyY410zyleeXudXPqNpVwO8YDxa5sMw0ubSIWycWx3ZMkXJMBUr+SqDrsL2HaHZzteINr6yIVhx6i44cF13NgnaSLG3rKzcJLHJq+PxTqj5d6+Q0CgYqtssr6kAndQl1dHjtDaIPh3gfwjxVlgJHekg+BUBZ8PVOmylWfVg/iVWbVHAbXP6qVT4pWAgVXKrJUmlUlcq1mn/9ar/zSvv/AFyv/MPyH6KA94GpheBiWncKactLIcdr/wAz6D9EHGq2uYf4R+ihuAgXBJkwDMDQTex1t+qx4owAJBJEmDMDoSDr4bSixmxHH6pmXCPBo/RbF7OeXKnEsSA8vFCnDqxmJHwsGU6uIPoHHotVwvDn1qjKLGdo+o4BjepJt5eey/TXJnKzOH4VlBkF2tR4EZ6hAk+WgA2AC6SN26XbGAAACABAA0A6L0iLTAiIgIiICIiAiIgLV/aRiS3AVGjWo6nT/wAThP0BW0LTPatP2JkbYin+D0HMaPDhkJOpbroAT7u37trtDe6Q3NLhlEy4RAHhcDaD1+V1jq3ZuLYsdCAfdDWmT06eoWt4uABEaO3PQ7Hf97LOF+sJmDwXaDtHTBdAAFyT3nHyEj9hfGsDDVp2y91zZnQgjYanRWfD2htGkf75Hq6/4BVmMxANZzg6AaYgkTPfdFvwVl/lYMz+N0gzs3VAHlhABkSYi3W6rxQNR5gEwYHkP/Sg4nDNfUZmbmhzDsGiLmOumngLCVsHCsPNIEicxg+I1M+eilnruwRewyOboWuHWRI1uNf35LziouNjNm3mZvmIFpza/PZTeKtDYgRD2HykEQLeWqrsdUg6iDl90Rm9IEbD1K1jdwioGHZSkMbGc5nR9GzsP1WTsHRmA06bed/2VM4fhe0rXuB+A/YV22naSG5DaIAytiNwDp4gX0ss5Z+tVF4dippySbXszztmaJb/AMrJiHNYDny0xqAXXtubwbTe+nVV2BPZl7SXDI8iRBGsXBGlvBZ6lPNTcA2xaMziZsLSzqIJtYX8VvKbg03iVRvaOyGWyYKjNErDVfkqOYSHhpPeF5Hzv6qfgAHGRoFG4zUsGAJN18ZTLjYegE/IBZ65k5R6qdw2saLatQNYSxrYkSbuDYHQXJJ8AN1ytreVmPxWij4r0CGhZ+M18lR4Ia0ggQ0ZZtMxsb3VNWxBdr8lZLWPa0rVsxk+iU6RcYAN19wrZcr3hdfsxUeGNLmMBaXCTOZrbfd94knwWrdIhsEadFmZQGp1WXirwyq/MGtIMQ1uWTAvGxvfoVuPsZbSrY9zazKbopF1MPGYioHAy2bEhocZWZLejcfZHyUaLftlZkVHiKTXCCxh1fB0Ltv6f7y6WiLoCIiAiIgIiICIiD4SsVSuAspCgY3DkiyDDieNtbutM525iZWoGjNy5jhpq10/qpnGOCVTMSub8yct4iZbNkHzifEszALTYa3jobqlxmIh4B2hpsJkm4PiL3J0WOviKzLuokvG/wAM9Yj6LX8TSrO1B+XVXn4kjoOCxTHYc036tJixIIIuIBG43tcyqutXu98xYN6j+6fSfloqzCY0uYJ7roh0wJje6wY3i7W9xpmJkjRx1jymLjqU1N7SRndXio2dnN1sBENsNrnU6Rra+28LdNGBq0z9I6E2MafXQ8wr40nS37m/Vb3wriQyCoDAeJ033EDS8qWe00V6xUyMzgS57TYWaBYX3Hja6hYvEd5123MSwe8LyIAH4dTBUipibuqkwG6Eie8bNn1/LwCocZjoH3Z1gAC4geYidB5WSTU0RsnLbQX1B1Y6NPPfaFJxlYFopk3cWwJj3SHTYi1hvuOoVHwDiuVzKgi4uB8iPkr3H42mAXMJk62IPqfi8Bf5WWM8bbLEqvo1JqVIcWkuMWN9bWP6o0gi8mNpEMJdrfa3jYG0aYeHmGONjJuDvuCLRNj0XypiIjv6abN7okjcakaRta66q1Pj2HyVn5wGl4ztgEggkj0mCbjVVuFNRru5r0tf0UitiMzpDA25+pJ08J+ilUeIZdWh3mJ+miy0wMxFaZ+dhYTH4r2eLV2HuuI8QFW1iZ1J/NY8x6pqCXXxVRzi4yZO4JN+vivRY+La9LKKy6v+JYekzC0DTcDWBf21iCc8FgsYOWHCde94ACisqvfScRN8rXDQ91zQ4H5EL5S4xWBlry09QACsfbzq35b+JtcrPw3hxqPDR5knYKWCVhGOeZJLnOcLm5JOx9V1D2OYF7eIg9wAUqoIN3C47rLa6Gfuh3ULSBgG03xqGlhgmMzT+cxt+S617HsHmqVq803Na1tNjgL7OtsBEjxtoFR1NF8lfVAREQEREBERAREQF8hfUQeDSB2UetwxjtWhS0QUWJ5Sou1aPkqrFezyk7RoW5Ig5hjvZUx2jVQYz2SRoF25eSwdEH57xXswcPhVcOWsRhwQ1mZpMwZsfCNF+kX4Rp2UarwWm7VoQfmDitLEuhuTK0TYDrrJ3VO/hdYm4K/U+I5Qou+EKrxHs8pO2QfnrhbjS7lS15aTYA3kE+NlZCm91iIG52jzXV+KeyVlQWWoY72K1RORxjpsrtNNUxPFmCGgyGT097ceLSQD+wTU8Q4qXAgGc0zIB1JJI6XPn43K2ut7K6zPhn0UR3I9RurT8lFaXkK+9mVuQ5TI1C9t5X8EGkuoTqF5+xeBW9jljwWVnKv9JQaEzDRoFk7E9F0BnKX9JUinyj/Qg5m3CmdFsuExFKgzu95x0gTfUFxHwrbhyTPwfRSsPyB/Qg0SgKlZ4yMLTMyRZpna2mpgDc6LrvK/Evs1BlJmgkkwAXEmSTG6wYLk0t0bCusLys7cILnA8xZrFXuHxOYKjwfAcqvMPQgIJMpK+QiD0iIgIiICIiAiIgIiICIiAiIgIiICIiAvhaF9RBidhmnUBRqvCKbtWhTkQU1XlekfhCwHlCl91bAiChbyjS+6szOWaQ+EK4RBWt4DSHwhZG8Hpj4QpyIIjeGsHwhZBg29As6IMYoDovXZhekQfMqQvq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4343400" y="-8429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tr-TR"/>
          </a:p>
        </p:txBody>
      </p:sp>
      <p:sp>
        <p:nvSpPr>
          <p:cNvPr id="12309" name="AutoShape 44" descr="data:image/jpeg;base64,/9j/4AAQSkZJRgABAQAAAQABAAD/2wCEAAkGBhQSEBQUExMVFRUUGRgaGBUYGBgXHRoYGxUZFxgcGBgYHCYeGhwjGxgYHy8gIycpLCwsFx4xNTAqNSYrLCkBCQoKDgwOGg8PGiokHyQpKSkqKS0pNSk1KTUpNSwpKSksKSwsLC0pNSkpKSwpKSkpKSkrKTUpKSkqLCkpKSwpKf/AABEIAMIBBAMBIgACEQEDEQH/xAAcAAACAgMBAQAAAAAAAAAAAAAEBQMGAAECBwj/xABDEAABAgMFBQYEBAMGBgMAAAABAhEAAyEEEjFBUQUiYXGBBhMykaGxB8HR8BRCUuEjgvEVM1NicpIWJEOissJz0uL/xAAaAQADAQEBAQAAAAAAAAAAAAABAgMABAUG/8QAKBEAAgICAgIBAwQDAAAAAAAAAAECEQMSITETQVEEImEUMkJxI1KB/9oADAMBAAIRAxEAPwD0BWzEiVcRRsAST5+raQCLKSnE3hmNQInJUdwq3iHvAZjAY/bRxIUwuqONRiHbHHof6wN+Gq7FSt2CShTTB/L6xPJQRgHiKQtwpmp6/WDrImiQMSz8s46ceW4k5wphCV/w2T90P7QwlSKJbNvr8oDtUkJutQKPpQv5JhgZAeXi4f2ziEpLZlUuAmXLaNfjSFAXFEEgOKtxPCJnyiOVMdRAhZO/YUglJeO1SRAsizJQVFIYqLnP39oJTMgpv2AAtex0TC7lJ4RCvYMspZiDq9YcBoy6IdZJLhMXRMrVr2AAHST1hbOsJSl/PhF3KRC+3WBKgQKaN84vD6hrhk54k+in3IxoNtFmKKHERAUx2ppnK1RCEQUhVGERhMM7BZgSC2EJkaS5GhG2T2KwFQBOUGq2bexNIJkwQZgaOCWR2diikK7PZbh1goLyiRUCEXlpW5DA0qMxinWJuVjJUEmIyIkTHKzBMYI5UWjJczdHKOZygWgoBKFRKIFlzIkEykBmCUR2pcDJmUiNVogdhJ1zIHXNiKZNMQzFQ6QrZIq0DWMheZmsZFNSewmPjCmc4E8KH0LecTT0EpPLP1aBbHN7wF1A3qEjFwDUUzDPyg6XZ3dJDkfYiWJ/ZXzyPP8AcmL9m3XmA0YlgcWIfniYe7LQmUjvFYMOOgPq4hBLmX1Fg3eJG8mjKY650B/lzMObRagizhLgKI4imJA0Le5jihlkk22XcbDpM0LmzCllXRdAPIHy+sask0iZdXVQJJOm75NWE2xp6ZabynCjV2USRo3+oY/WCPxTzxeUCVEgDBinEFsaM+jQnluv7G1LEqYGvYlqdcPWO5KmppCudamYCuJYY0wYc2gpC6CO1ckgwrjDNiBMyO4LAdG0NG0WmIJsnjESUGNRhiZ8DCeCshsAK/L71jlYZMKJk1RURUdTxhow2YspUgnaU5Jo1dYUtByLEo194z+zlZj7eOyMowVWc8oylzQFchlYFsI7s+yjjeHGCJdgYO/o0JkyRkqQ2PG0yVE+NItjkjMfP7MQmQYyXLoFA0Iy0OBjkZ0ks60sH+WVPrGpc4EghiwNRXFvpHKikKKVkb2A4Nn1eB7NYlBSgw/K1W3U1anAjRnzxibk74DQxLtESQok0pSsGgUgPZN66apKQd1i9BkfSGvkFEJSyQ5bL1iKbZzB0p1qqkXAC74371A3Ae8SzZJh4yFcRTLU0Sd/G58gXrpqWvfJ/WBymG/dyDoJRPN0chHV6A5U3dHIe0SJnQ1MXYnVMge02lhHEya2cBz5zxWELJylRi51Y1EBTGo6NES3YF3m9LNwJQCQspD3XTeBBf8AUCXz6wztpIKUoJBIKaMAQWu14E8M4VWZHdTEqQg1veIqDqqUli4Iolj9YcSgi0FShTA5CrVwN4ZYnIx87jyOcdb5PScadgM1QSUMGcBgQBvJWdOBHnHVqmBapTi84BCXGF12Idqm7XhwhbtFapTH9JUktR8sDhg3FxrB+zLN/C3XJEsAkpwIIS7ZY089YMpVxX/Bq9m5c8GfdDskOQWLMnAH7x4RJYkpvGYCWRQDIFTmvFyYXrmmWVAJAVOO6MDRRS17OoJ6wcidI7q4h75xxVfCHIw1+cQhPnldc8jNDOQ/eEPowIPhb3+XOC0zCTQC61C+PSF4UAXoCR4WumuYoSUvm+UEIKiMt08xjXCuvnHRDN6l/fBNxDe9AID4/KNT7RdGIHOlY4XIcBRLVpUCnUenCB7RVD3ApjgWwDuW+8YvLLdoRIPRbGQ5GGPt+8aTbwSE4FSiB0MLlWqmnA8hQ+vlEUm13VXlNurAAIy1BzpVok86VJMfQsUuUC9XyhSlSVGZdLlBLuGALFnJgzZduv3jeep0ALh9MYRz9oFczdLEqqxIF1J8saY5RSWakmgKHobibdCUkstXp9f3jWy56zdSpTlL3iEkDHdFeECbRN4Sym9XWjD5cI1ImBalmWSCpgQSMi1DqwwyrC+RuQdVQ5kMCtiA5NCw3i9cOUdqUQAxBfPh/SEcu0i+q6FKYGjvW8z1xoPQwYCBRxcSEs2LmreQ9YeM7FaGbwttU24yQ4Sp97Fqgn3iDaO3O5ICpM8pWHK5aL4TViClJvgihok4wrT2kkWhdxM1JLKSEqosKZ71xTKqzM2kbJKujRGFm2ul7imCroCSpi6rrhyQKjGIrRtFQ7vApUlipLF671MWYJ82ivWqcQomZVAu7xoXbANmcGxyziK2bRQq8tBUEoJ/hjdyqzYYEBndo4X9S3F/JfRWWeZtEGXaJRmEEAlC0kg1SSz6gxHImplSUSEBVwCtHvOXKX1UKFT0OjRW7PtImYAuiVd2lr6SDU0JwemJ1NK0foUFLShTiWGYliFLIvNWjM4B5nSKY8ja54FaVk3Zm23e9dV51kqWaEqJdKWcjdDJxyiypmu9G/pFa2JZUpSEhASmUoMyv8gy6+aoJ27tMy0JCWKllmzusSSB5ecdMZVG2TatjWRPEy8RlSun0iC1yA0R2EBMsOAC1cH4Pyjcy2B9Y6cdtWSk0gCWoXU0OA9oiVOjcu0Ey0D/ACj2iMojshHjk5Jy54NFUbQRnWMuRoIMUEtkt9I0jI6RYqV9oyJ/b8lPu+BPNAXdKSkkHexP5d0g4BL06xPYiJSgMQfygYEksQejEco47PWZSJAUFNQgPo5GOJBoW5QPaF7omXnDMwSDqwFyrlquaEAZmPnYvSr77PS/BxteXe3ReAmLMx34A5+GrV48GgqRNVIvkEJ3QyTvb2IoczXJjwhQjaClubr3C5TkJbhKmeoIYeUF7ZtBmG+EFtx1OboYHNmqWx14wuTI41IZL0BrtLLAJvlQ3qeEEpIN0O7GHcmfLllLSyCaJU5oyQE3qY5noIRiSm/eIviu8G8VKPg9A78oYWm1XDLJWoEgNKH8QHiolO6SH400EJCdKzNWMbcShSlXiqoZ2zP5Wzq1Q1XLxFYUlK3KmSVMQQCauxJzAanPjBezbIpSAZoq5xDUDVJdndyCI5nyGGPhIP8AKDjTR/XhHT4Yt7Cbeg6daAdxwKOC1HpgH1f3jlSwGDlsMmIVhTnzhfb14sHZIDnmCaZGvk8diVUXiAcMA5ZnPDAeULvT5GUSa1h5ikuAxxbAUOvMQBZ3uKU9GfJ6BwOv/rG2FSCx1zqWDcePCJpMhCpQUGBTUOGejVbFmNBrE1UpWN0iJVuZN0G6qrsHcgOEjTRxkIBSoCYW8JGDkubzlsGbCNWhKr91K/EXL0AcDBuvtEMxI7yig4ZiHfeLPjm1DwicZSbpjUhnbLUATVg6WHIKAFSwYZ8RG0T7oSEmuFKtW8SwxLwFNmgqIqALoYYEu9HxPH/MNIll+IISxG856tnkH+8YraMPLP4UlwCgYaFsNMHg1CUg5E4kNnr7eULJS0pKaF97qQwBJ4tSCZdtTeJWGvUwywq33WO1Sil9xzu/R1NtPeBTpKVJO7XHQ0OozhftSVJmgpmS0LdiErSlWLDFWHpE8+aG3WZqVaj0xGjQqmKIUVEAPUM56MMgSaHUxzzz06XI8YHj/ae3/hrSuXKmT5K0qYC8VS2LF94kgcnwiSyWu0SULTNnVbdAWCAMSU51Y/SGnxDsXfKlGUtKloWtyWSwViS+hTCf+xJl3vJipUxYSlNxCgCoBwC5ZyxGYcCKwcZQToSVqVDTZs5SjKvKKvDioqyGEelbPtRNmShOIyNCd6hB0yB15R5zsLZc1axd7pNb1xUxRNBUgJQQDwePQUlaJctIUglAD3S4IJdgogYHLOsJOcVwGEXfIysdouGZrShpTrnT0jaLXeWnw94QpLkPdauXQwokSFq3jRarjk4JDKcAfmLM2rAZw/sEs3SCO77s+LJTjjXCnDU5HFKXVcDSS7OkApBvKc4k9BhwfWOZTmpeuRyrT0jVok3mF4tkRukqGZHHIcDwgtKCcAY9bHL4RwTj+QOzI3E8h7R3djqQlkIcZD2iWKqfwS1OJUkZwVfSAzQO7Ryue+USnbLQpEi7TWMgfvOEZC0ytoqs63FV4qWbyKLCgRdbRy4N7IaFi1ImTaFoUFJCe7ZN9e6RVKSxwAcln48Ik2nsdClCgN/RQSAxvVUamjDUeUL5mwNxKZd5aF1CEsGIFAv8oOAwyePm5wlCdfB1Wmgy3LV/EUm8q+yVAIc3Spk1etW5wIu2KMtSi7AAXRQFdHXjXxaYJji1TVBC7iyCaFFUkNeCLtah6NV2yyVLsyyhlT+7u3nC3IUAwLZEgkC7x4QMmRy76GLHZbXLSlARQKegZRGBLuf1GMXZ1GYkzJoWgpa4DcuuQUgADeph/MISyVKJoguml4J8NMebDPFuMH2Nc4KlhYC0KCmOJSxdyoEPTN/LCEjJtcBabHlp20FGUBVwQzsd0UprQHGJts7dkSZPermJlodgqoxTyzY+sIl2koQVrSHxo6nI3XqdAK84R7atnfyTLKVJBLvdw5XiWz8468G75fsSbSCpvxPsiQUJUuZkkolrxIb8133yhPaPi1KdRRZ5qqMLxQkYNUuT0hJK7PlyEWeapjRV5sMDQCGWzexW665AvZ3l8cWBjsWDHHkn5GRWn4pTrxu2VAdi6lqwKQRgBlBWyO3FqnpU/cy0ywSAlKlFwHzU3pB9n7MBJB7uQls7t40piXyg9dgReSbyUgAhgEBwQ1aegpGcMdcRBvL5K7N21bleFctqkOiteN6BZu0baHVelglrygBUJ8NGIDVi8IkoaiUNyEYuyoI/u0Ef6RD3D/UFt9spe0e0lpsyyhRE0HecXUMVabiq7vKCtg/ECYuelBCgpV1IJuKSHJagu+kWG07OkrLrlyydSATAidi2ZKwtMlIUCCFBxh1bOF/x11yZvnhlgldoJg8SUK80+WI08o3M2+EIJZYYOWIODeeEKUzeEC7TUTLWzeExJxUuzKTQ6HaqStKR3pBAAq4fKpb0gDt5Z1zdnTUyi6kFCh3ZLqYsQwLmhUW5RTQ4/rFlstqTMUFglwGKf264wzwKElJDvI6o8nk7QXKWQZSiTkpwfJniy2W0TzZu/KJUuVUOtS3ISbqiEpSSwLCL7MmBQY1GYUHHkYR9oNlylodUtKiymJFXukiorj7w7mmTXAL2d7QyBaAyzMSJJKyhChdmFQDJvFJUnN6dYbr7RyygAFQJL1QRRmd25YEax55ZLaqSoqElIJoaKTgX1bEQ3s3aC87oukNVwc9GDYxn9PBu2Pu0eobGtaJqr61EgAG9WrKVnrwhlb7UtZBSCwIoSWBBSReY1qHr84ouw5sw3Vy1UOKVUcOxBCT9uIe7Q7TzZCyqXZ1zgaqAUngCCCkuWGOcReOUXUX2Opplxk2i7NUi5e3EkzDqaAB9fnEsrbW8EhLBgXfEnEDXAwgkdsZSpKVrPdlRa5ioF2qBlQVLQsl7blGZ3YmBVxN4iutC5xFPURTNPJFLVixUWWyybSBCSSWCBxD3X9hEv4oKKaCtWFDmM4qOz7SRZpTliyEgB8gLztFi2aq9WgfDM5a4QmPLNy12DKCqxsbLAk2UxxgpIOL4QDL2tJMwSzUqTed6OCoED/aax6SypPlnM4fB00agwy08usZFPNETxsqMxCjJ/iS1KT4b6GwuuHSTU4Vr6RuxEy0q31AIF0ggG4AwSQSa45UrwgHY9kmzJLLvIMvAEkEsG6aRWdoduJJHdGYlIRul7xNDVwAOUeDBPI+jsuhrtyYUTFlSgq6AoFy7qB8JGhN56li0Fns0qWomeq7LDPeVQi6VUrqWp1xeEEntHZFqDzu8UwDM1AGZuWpyiPb3aOXdCd7expF/00ZKmLu0MDt+WhASlKlEKLK32b8pZ2fHKNDtbMIAuEkYU4NSukJrBOlqAUq82gAfStYbS9sSkUTLI6AedYpHBixqkrM5tnY2jaV4IUkfyp9y8SS7FMO8bpVoovX2gb/iNJ/IrzEL9pdukyGeWS/ERRSfSQg8mKtH9LsRXLScVEdQPaKuv4pjKUYP7P8AbAWqZMS1xgCkE5YK51r1gtyXoKTbocHZij45nufeIxsytFAjVoMaIrZKKpaglnaj4dYn5ZFfGhRPtkyUsgG7yq41rSMkbamBQKlKUDiPoIza8q6Jb4sXbo4HByYXxeNSVsk+GW6WsEOKg1eNwo2LbP8Apnmn5iGzRyyVOgRVujZMcqAIYjGOgmNvATGlDUrm0dnmWpxVJwOnAwNJmFJdJYiLVNlXkkHAiKmU1jqxy2XIpYdmbVvljRXvy+kMFhxWvOKcgkFxQjOLRYLV3ksHPA84lkhXKMA7S2IhYvJQkKGIAAfyziDZFglqQUlLMcjrwPEQ8ThCmcvuZqiMFgkc/wCvvGUm1Q1XGyW12ISkJUgqHd4CjMTWjfbxPP2eickFRmVAIF8lIOPhND1eFMm2m6tKiSFAs9d7KGuyJ16WBmmnTL74RpJpCHNmsc1CVoTPKbw0C0qFWvImAjyMRyLYZSym02eVNQtwSGQwAAcBLYh3GvOGZGBgXaSAbj/rH7wIu3TDyga02pApZ1TEupICJh3AlmIAS7CiavDrZu31OnvFBJSMEuzA5PqadIQ7WsZCr4FDi2sHs1nD/pHsIMoxatB2Zapu3goBBeWVBwp8wWI5Bj+8KJk1NEpKilABqobzlzXxNQ1OuEIbYsFV1RN6mBAZ6npm3ExMiYkkk6Jcs4wrhzoOMcmTO6pjxRaZHaVSg5A/7sOLCMivJtyBiHqc04OwZ+UZC/rZD6ItsqzvvEnJg7Vb78o8s+KXZG6r8XLSwK7s0MAArFKuuBOoGZj0b8bQCt7NhUUHXg2cd2ywpnSlS5iFELBCg+IIP2+sR+nyOMuFwPKFnjvZzYK1SDOTJ8EzxvUhg4SAKsFgmuBiLbMhrtSQSo+bU5PWDbTbLRYO+sF4BF68C1VA+FYOt2n9ISLluGMeunzZzPsPsVsBQKkLFCweju7ZwxkWm8OWbEcc+EU+dKKTXziWTacjhBlG+Uai0d2SUm8QzunIuM+ULbf2emLlrKGKUJmKAUSCRLAXMCTgSlKgpnDjCBu8Op84e2ftWmXZlSRIBvJIKlEklSgkKNcjcApkDCLhgZS9nKuLSoy74GKah+Dw3sYRPtAC5ZQlYahwUHI+kJ56GLPHVhtFxYVoQeoLxRq0Muy5jsykeCbMTyP0aJf7Lnp8FrmdXPuTDNK3AIwIBHI1jYMcuzGm+aK7tcWxKUkzkrAOaU057ohYjaNpH5UK9PnFttiguSogggpJBGFP3EVgmOnG7RM3L7STpZvmSN2rhX9YKPxOWfDIQOaifYCK9b1rnL7qWCpsQKuR8hDXZnw9WvuzOmolImZgpWQcgreAS/EwzjF9hTCV/EK0EFhJSw0UfdUAyfiNaQd4S1DQpb1Bie1dj7OkXfxKzMCmYS7yVD/KoKZ9Q/WEtr7PqS5QoTEuwoUqOH5TnXBzA0j8Bt+y0p7erXKbuSHoShTtqGIcecDf8RD/AA5n+0fWK1su1d2shVAaF8jrDg2+X/iJ84KSXQAwdoE/omf7f3g3ZvbaVJWQq+ARUXc8qPCUWwLIRKIWtRZKeJhhZewqWMy0zF6LuJU8peXeApqMPDrjBaT4Zh8fiFZM1LH8n7wJtDtdZpwFwrKgf0HCK/a9hWU/3ZmJe7UrSoVJBI3QSKYFiOMJxLVZZgV4kkYjMEUB0MIsaTsbbii1jbUv/P8A7FfSD9j9srMgqvzGBA/Ko1B4CEWx7LOtoUEJKE5qqXH5ggsxUBViRDG1dm7HKlh0qmE4KvkOQ7uEn+GQaXSDzhnzwIWCX20siyyZrnS4v/6wPtntRIupZZcF/Cv5iKSqQbLNTPkubhqhWh3caOKtwiz2Ww/jZaJtpYD8sqWoh6sApVbq3/KWpnWiKCTsLdhaviRZgu6UzG/UwI8rzwzn9oJKpJUL5SpP+GvMUyilbW2LZyoploMsjMFeOhQuobTHiYt+zLKVSbNKzUJYPJIBV7QsoqPIEhftPaAN0lJSq6xvbpLFvrpnEVn2oEGm85DpPJ2bSvtF8tvZxK00BABcOCWLVLl65QotWxT3ywlDAhO/ngRo1H0jglUrsvrSBk7UmAVDk1L6xkN7N2dKkgrKkq0upPKucZHN4UN9xZbTOSjEEt9uYJA3Xc/tGLtCXYEDFi/SO5lpYhiOT4xZuh+Tz3t/sL8WSZNZ1mllbD8yHDpNXvYkBq9Y85kzApLx7HsyelNrnzCarCGyJxKqZeER55242KmzWrvJbdzPLgD8i8VJ4A4jm2UdmOXOpCUa5K7PlXg0LVoILGHBiC0We8OOUdCYhFZZrhjiIkUIBs6mWx5QwaNJchri0LLahlPqIHhtOkhQaFk2UUljDxa6FL12ZtneWZOqd09MPQiGgipdirWy1yz+YXhzFD6EeUW+OXIqkb2LLXuSFJqACRTQl/YtFdtC3UEIdUxXhDAdTWgEWXbElXdqupKiQKDFwac/6Qj7OSU97382WqYEEpUgBgjIFZUwxq2lYvi6AO9hWOVYkSVqXJdaWmLA7wpvVG8SwqGwLY6wNtLbJULkuYmZKCz/AA1IyxFc0lyWoRBe0J0+SFS0GTLF8TEi8AsOa3KMoAiudTiDFb2nbWchrynNAAwzLDAk+kUSCQT7RdDXs3uglgY4lWxmYkMXxevEGBbHs+baFFMmWqYRi2A5k0EdW/ZE6zkd9KUgHOhHRSSQ/CNZiS12UTBQC+KlT4iEplkqugOdIbSlkM+dR+3qPOG3ZnZoVOJuXFFQMqarwJKRfIZ6uB5PUQTDbsrshEiUFq7x5wA7wfwxKmPRN9TK0dqOGjntBaVXrqkpCwwUtEw7ywXBUnKlavwOUMfxQWLwKrQhb97LBACFnNLsnJiCcGIiqW2YHO4EapD88ycm84Bgdc+pPrEiVCYm4rAtyfI00i0bM7HSkygZ6TMmqDqF5QCHqEpukVGZiubX2ebPOCPykXkOXIBxSSMWII/rCqaboxb7DIly5CUhCQkBLpCjMWhRSFGYhOQIINBrTERX9rW2/NUq8lTUvhFwkCgcDEkj1ywg+zW4JlIJUmUQFXZgD32xRMBAGdA5dgxeB+zaRMtQUp1BF5dcSoFKU+RU/SC3SszFc90qZaVBqlKgUkg8DUAjOLdPtY7sFRN1QLKml0rSkNdmISwSoF2VjhygbtrJCpcuYMQq7/KoGnJw8Am0XZScJZVLxSCvvP8AVTdX16nCFjLZGQLZ9nTJqVqQkEIYkvmXLJepOJi6fD+zd8LysJabo0qSTm7sIB7Hn/l8MVqJ8gn5Qy7Equ2Y7xDTFsOHDhHN9RNqLDEuU7vEJZIfgCNOcVzaNotSC9wkMKguH5NDGXbaO/714fdY6nTlLFM206x56lfaLWmV5O3bV/hrH8sZFgTMXmtuH2IyGuIpo2IkBBO8R46NWopzbCMFkUminYFwXLliaMCwB9xE0qzKvVOOB6nAaQYucigJrT24wWUsrdtAVNIU6b+8NXFAOBEa2js2XPTdWApNGScOYz4uGxh6izyyggpvVfSuL0riMRjBS7JLJDpCmfkCQxoMf3h9r5M42ebbY7ALSm9IdYAcy8S2qa73LHnFQUmrGhEe9FIFUsG6UjzT4tWFSZsufLTRabq1DNYJIcYYebGOnFNyerEnjpWUO2yPzDr9YnlLvJBgD+1wKLDg5j6R3Z7QkeEuDk9Y6mnQkWGkQNPlAxKmeDwOhjpaYXkDQDsyf3NoQTgFMeRofSPQLGtV1lm8pJUCTmxLejR5/aLqunCIp+0Zv6yesaS2FPR7Q93CuQ14DnEEufNZ59yVJnm6seIhQBSApXhSktdzZhVzFJ7PmbNtCSFbySCFEm6k5PwLEUxeLepSZV1U5Sp6Zl+8lnCFvvFMsAm7iDiz8YMYahQkt6pfeEJWtRQ6bylXhdFBdzAAcM5hSmWZ05KRUzCEp4ZDoM+Rju3WglXgCA1AE3KZUgrsi346W+QWRzun6w8uEY9BsVkRJlJlSqJRQtiVfmKuJjdpsCZgUlblK03Sl6YkuBrx4CM7hLEMwJcs6XLuS4q7xs2oALJcBGNDoDTXHKOXm7FR5VarMqVNVLUf7tRS/X7PWG+yJyXUlaVTEkFVwAMlTbq+lQ5NHEcdqEf83M4q+QEQ2O0qSsJCggEEXiAQXTgRnzODcY6l0MiyW+1FlmaoSJglgFCCCJiGIoVC6SDSgcVrWK1YgFTZYyM2WOl8fSHFnn3kkSx3oKAe8WRelqAu4qFRjROhxhDUOU1UkhQOpBf5Rn0Y9OJr4mKnIevk+QpSKx24lB5NQSLwLfymv3nDvZW15c2WFhaQG3nUAUnQgwg7SW1M6cgJLpSMfvpEYJ7Cogss5SUKCShLpVevfmD4oYu4zFMqZx12OtAFpAJ/vErA5hST7Qvk2tLpwZ1B5mAOLoGRwy6xzJl72JSpCryVYHm3GLNWqGaLX2xmDu5aQXvKvZYBP1PrCGVMFy6N28lQKUb15j/1KbiuPHGOdq2lRSZi1FZa6CRj0GUKbJbEpZlBgfDVNDi9XPLlAjHVUbotfZ7bHcypiSCX3kECj3QCCct4PWLr2T2Eo2FBF3+JeU1a1UMNaNSKNsHZMy0TRLlJUpywYFq5qIcBIxMe92HYMuXLQgBRuJCcTVhj9tEcuPZUjRq+SuS9joxUQ74Bx6RMuSlKXSmoB8sBSLL/AGbL/QPIR2LOgfkT6RD9MU3XwedzLUoHw/8AaT8oyPQzKR+lH30jI36VCbFAmWC13qSiRq4oMc1PjwgC2dnraVpXcUQlzdExLEHKpxwOEemGz/5iOTfMRiJJfxKpyivgQLR5hP2naJKCJ1mWg4XmAAPBVRC2Z2xnhQKZaQADQuQXxJYVMeuWvZiJoAmALAL71awBa+yVlm+OUkHVDo/8YdY4/A28jyW2drbYoUWEDRKW51IJ9YQ7TmTp6SFrUoZXiotyyEeuW34XyVf3c6Yg5Oyx6MfWK7tD4XWhNUKRMbRV0+SqesVjCC6A5tnjG0LGU0IZszn1+sLo9L212Vmy6Tpa0g6ih5KwPnFcn9mBxitCWV1FsUOI4wRL2mRryNYPX2dbWIVbHbKBqayCZar1QGeIFOYKNhbKI1SGygKKQSbY6ylfiYFiojFgoF00ooM/SLfY7SiWofhx3k11CYCaqT4r3eGgOHAuzZxSEoYw9s1vVcuoF0DeChusoUJSBiSnLiYzRrANphQmG8d6rhyq7XAmObLazKmS5orcNeRofR4K2xLSSFJUZhVUqoMMRdTg2sCWNYO6c/usBhPT7HtJMxCFS94KxII3aYlz0prBf4pCVJC1M9TrdFSQPupEeYSrKZZeXNUkf5VRIq1kAgEkqxUSSTzJyiaxexSTac4TZ6lDB6dTSE1onfxTm2Ao3IvjhFq7J9n/AMZaEyb9y8FG9dKsBvFhwoOJiw7T+Ac0kmTPlqBwSoFB4aj1h7VjFGsttIuXyWSSAEllXTkFPUOfCBHVqTcmOwAxA4cePWHs34TbTlO0lMwahSC/r8okkfDzaBSEmyTBXxOjWjkrFPaNaNYkTKlHeCWUfeGOxOz021zVSpF0zCkqqoJASKO54kQ/2b8H7csi/wB1JGqlBRFf0ofJ849W7IdjpVglFKSZi1HemEMTwDYJ4PAcjHjB+FG1EmslCj+oTkGowLKVDGyfCjaEwgqlolHMrmJVrXcck9M491jkn7pA2MVnsX2FTYkqK1pmzVUvXWCU/pQ9WJYknEgaRY12GWcUIP8AKn5iNKnjXyc+0c/ixUV8jC2bVhEtASGSGGgoPIRhVAirboknjhGKtWqSOo+9YbY2rCyY5cQDN2g2g4ExEu3kuLwHIe0K5o2rGYAyjUJpVuceP1EZA8qDoxw9Y29Y6jSptcsoqIaEYA+UYueHZxX2iQL0IgBOCmN3Y33o1Ea79Ortx4QtoNAm09ky7Qi5NTeTiA5DHoRCe2fD2yTAGllDZoUR5hTiLAu1J16fSODbRXJtSI29ezalEt/wlBcyp3RY/wDZP0itbQ+G1pl/9K+NUEK9MfSPYBbARgPN4w2sAZOcK+eEHy17NozwmX2EtCyyZEzqm6PNTCC7L8JLRN/w081XsizlIIxpjHtnfcj1f2iGbbC7OH64ZNG8v5DqfP20fh3aJSrq5Skl/Fikj/KsU1NTCG0WFctTMoJGAGJ5OOr/ANY+k51oIIClu9cMmrCm27Csk0uqQkqUPGNyrZFLZe8I8y9h0Z8/S7ReHduEpUakioblUjGlIBXIuqpXjHuq/h7s+/8A3akHBrzhikgu+FHOMBy/h3YZSnuTFoqLqphuvyYc8csIDzxQ+rPHu4WE3qFOrjQH5wXYNmTZsxMuXLUtZyAOLPXpWPbrH2YsSUJH4aXQukKC1Oc7zljhm4hmm1JlpuyDLQ2KAgAcS6fzNlXCB5kBxoX/AA67LqsUg96kd7MVUhIBAZmCsWzY4aRbZUwsaCmp++MIZlonKSq74XxH3jn6PEkpS2SVO+j4fuxMSeUKiNJ8wsC4GFGBz4vEpCslnoB9KQpnz1VYkPkAT++eDwHLtCkpUAVAlyDpVs9CfaN5fwbQsN1yHWTwciB7VaglL7yiMQHJyZ/TzhVLmOQKEjF21dx/XONz1KYChLMQHLY5Ee2sB5WxtSNfaAX2IuqAPp6nEQxTblKDJYPrj0boOsJZdjBIUwc4YHi1MP6QTItREwAJ3d4ku7UHkXpCW/kFE8ja0yUXnnccAqY0qwq5prSlYMNqd3XdA6ZlzefChIYjB4i/Eht4HexAOOIwzJ46wn2jY0kXkzLt1jduggs/iA1zZoaL47DqMZ1nWnwzDldYEPzqT56RAtSxMdSSXwJI9CzRxJRdQnBVMzRmwBoTXU9YlkIN0Ddbg5Ib7ejwH/YaOU2hJLKO8HoQ2OH2IlTOBUA53nwAGOIeI1WYKLn3P04YRokJU+mR++EK3RhdaLHLKibynza7XjhpGQfMnSga3RwID8YyFsFIZHbQdlUZ6atoM9XiJe0wfCDqxIFAa+jwgSlt4gm6ygMbzmuMGSZN9jqHc5UyYsDlrSLOUmLSD1WiYqY6Qi4RTeL1byGvKOztAhtNHrrpnAEqzneCSRTDMAhzUCmrwSJI0pgFXnKiBycDTrGSb9htIjO0lOTdONCKhquGccM8o5NvUQa410PW9+8SpkkKTu09MOOBhrJ3aECrUIycs4wfD94Gl+w7fgU/ilKNAkDPPCrY1jidbWYKURj+U48n4iCNozWdRNTQNTh7e0Kp8q8xvUwIL4eWT+kTcRkwuXNUUteLDAkthUmO5k38wUCwZvFQ5gjAwvs6lk3FggNRVCCHbk7V6QSJZSk44s7guNRoOfHhAUTNmpdqxDgHgcxlX7xiWzLmAKKkkucQ7Ac+v9I6mWJJzLg0u4MKvWnSJQClL6jUFsjQlh+0FQoF+jcouhRe6S7A1wDZ1LfWIJSjedV1QFaON1geWR6QTOkKUKkV0q3ChY6aUiJNhSglhQ/pyPJ6dNYfoxqagKUFoug6AAnpgKV/aIJ6ErvB2BBdgzul+ufnBIklKGSmgGDNrjU5k1gey+Isa4XSkaM74wBqOrGhSAxukGgvEYE5A09YICQrEAGjM1cMA2L+3nOssMm1ZvalflGFAJoBTOmOmsawUQdypmIIIo+J4Px+kRrWVJaWWUOfVw9XpBcyVy8j96xwuzIIq5HmKVjVQaZz36AA5SCTUOGp15RGyVMUpUP9QpXDNyK+0Z+DkhiUprrUcnwghkhOWgb09jGRtQS0SnJqEDIkEk0wf2xjUu1EkUL6qGWueJ+cGCcpwGcZ4OMGpHRYuCKHE1gDUbRLFwuN41JFT1OeDQMmzsoFNXe85NeOflBSEp1bCmWHA8o5K0h2FX9/WMJRqfZqJJetSGwroTjnhyeBAlBO4TQvUFL9esGGbrQenmY5ChwOeUYNAc2WoqNOviz+6RLLSSCFAevoDhBKnGIbjrpEcxiC6gKVwBHLKCaqB1TCkhhTVsIAt5WWGZORYj5cYbCS2qhjk3U04RC4Ioz8gdGc+sZIDZVFbJnk1vg8AFDoSXjItE+ReLjdoAzvXPKMg6k9ULSd5f8A8Y87og2Qd4dfYxkZDxMG2Lx9fmILlJF9VPtoyMh/4h9kVm8UwZALIGhc4Ru0DdfP/wDMZGQr6MuxXtIUVyTENjNFckxkZEX2Mgx2Qlvuog6ypBl1GvuYyMhkH0R7SSBLUwbw4cQX845saQEBhkflGRkBmXZGJhc1Ph15QRfJmgEnAfOMjIHocnUKnmP/ACjSRUcT8oyMgmRGsU6fWIbGaRkZAYSROJ5/KOnYU1HuYyMhjLsrm05yikAqJF/BzqIa7PSAtQAp/DpzAfzjIyB6E/kGKH31ghIw+84yMgDEahU9feINeXzjIyMjI6Ar1PtHM0saaqHTTlGRkMCROjxDmPlCq1pqvhhw5RkZGEfQe3y+URyyxDfdIyMgmOFfflGRkZACf//Z"/>
          <p:cNvSpPr>
            <a:spLocks noChangeAspect="1" noChangeArrowheads="1"/>
          </p:cNvSpPr>
          <p:nvPr/>
        </p:nvSpPr>
        <p:spPr bwMode="auto">
          <a:xfrm>
            <a:off x="4330700" y="-896938"/>
            <a:ext cx="2476500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tr-TR"/>
          </a:p>
        </p:txBody>
      </p:sp>
      <p:pic>
        <p:nvPicPr>
          <p:cNvPr id="12310" name="Picture 4" descr="http://t0.gstatic.com/images?q=tbn:ANd9GcSyZ1frV2Yd45kFkb4al0wkjhttZlxuEzkx9-5J_Fjlk8KxiqV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194050"/>
            <a:ext cx="163988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571625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Content Placeholder 3" descr="santiye_935_8x4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9000"/>
            <a:ext cx="1584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4" descr=" 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00213"/>
            <a:ext cx="18002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6" descr=" 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18002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8" descr="http://www.ford.com.tr/cs/BlobServer?blobtable=MungoBlobs&amp;blobcol=urldata&amp;blobwhere=1214416441203&amp;blobkey=i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941888"/>
            <a:ext cx="16652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6" name="AutoShape 10" descr="data:image/jpeg;base64,/9j/4AAQSkZJRgABAQAAAQABAAD/2wCEAAkGBhQSERQUExQUFRQVFRgXFxcUFBYVFBcUFxQVFRUXFRQYHCYeFxokGRQUHy8gIycpLCwsFx4xNTAqNSYrLCkBCQoKDgwOGg8PGi0kHBwsKSwsKSkpKSksKiksKSwsKSksLCwsKSwsLCkpLCwpKSwsLCwpLCkpLCksLCwsKSwpKf/AABEIALsBDQMBIgACEQEDEQH/xAAcAAAABwEBAAAAAAAAAAAAAAAAAQIDBAUGBwj/xABHEAACAQIDBAYGBQkHBAMAAAABAhEAAwQSIQUGMUEiUWFxgZEHEzKhscEUQnLR8ENSgpKissLS4RUjYnODk/EXM1PTRGPi/8QAGgEBAAMBAQEAAAAAAAAAAAAAAAECAwQGBf/EACwRAAICAQIEBQMFAQAAAAAAAAABAhEDBBIhMVGRBRMUQXEyYYEVIjNSoUL/2gAMAwEAAhEDEQA/AOzYgaeA+Ip08fH5U3e4eHzFOc/GqATHw+dNY2/6tGeCcsmBzgU993zpGJWVYdjfu0BV7CuC6hZktgyR0VEEEKTPXJM1ai0Ooc+XXofcKgbCthUIUQM59wWrIUAWQfH3CKPJ+PCjP30B99AFk/HgKIrx/HVSvx7qH3fdQAj8eIoR+PA0KItw7f6z8qAOPx5UCBFD8fCjNADLR5aOhNSAstDLR0KUAslFlpVCoAkCgFpVCgCyUMtHQoAslDJR0KALJVZtXYFu8DKiesdfX2eFWlCpTrigcz2nu5csk6Er1/jj8eyqmK69cshgQQCDWb2xueHlrejce/vHPv08a68ef+xhPFfFGFy0MtSsVgWttDCD+Jj8TTBFdakmrRytNcxuKBFLy0MtLIOs3B8B8RTka+NNv8hS+fjXyD6QX3fOkYkwrdzfu0v7vnSMWeg/2W/doCFsT2D9s/BasRUDZGiN9s/Bamrwk9vx/pUksc/rRD76h4vbFm1/3LttOPtOoPlxqnxPpCwaTFwv/loxHmQB76UVtGkNA/L7qwOL9L1lTCWXYnhmdV7uGaq8+la8TpYtAdrPPnp8KURuR078e+kg692nzrnf/WJVWXsLpxy3h18gVmp52licS+DvYYN6lkLOS4VM+ZswdRq0AHh2VKJTTNvQrIrvyy3FF2zCMmZTbLOSeeWVAMaado41arvVaN1LUMC86tlWDEiRM69dGiS8oudMtjUDBcy5mnKMwkx1Dn4U0u1LZu+rBlxxABOXSekeANVC4kyiNAGjqQEDR0KFQAUKFCgBQoUKAFChQoAUKFCgCBozRAUdAQ8fstLqkMoM84nh19fxrF7X3Xe2Sy6r8Px+JroFIdARBrWE3HkVlBS5nJikUIrfbX3YS7LL0W7PxrWOxmybltoKk9RAkV1Qyxkc0sTR0luHgKXz8TSG4eApf3muA6xJ+Xzqk3j3rwuGVlvXlVyphB0n1EDojUeNTNu7TGHsNcPECF+0dB79a4HtjE+sdi9wCSZLAFj3sST/AMVJDNfjvStErhyFWTq6gsSY6yQBp1Gs1tT0g37oM3bjTyzFV8lgR4VnLj2hwJPcP6VEuXU7fFoq3ArTLA7dYTpxPMx8KjXNrOeYFQS0nQH3mlDB3DwRvKPjSxsiOJtK4pkOwPWDHwNTNnWXuLcuE5ggBYkiek2UcTLGT21V3cG66MI8QfhS7CGYzRNS0TSLvDbKN31eUMxukhEtxmJBI8OB8Aa6du5t/EYHCpY+jWXCZtW2hhlfpMzaqTAiao/RPhVGMdjwsYdm8SVE+RasHg96sQjsbdz1frHLkIiBcxk6DLp3VBKVHZLmKuNe9fc2XimMBl9XeS4Fbm9sAjKSOMcaktvVZD572B2haaMuZrLtp1EhiCNOquZ4TfzG2cN0L7AIFCgrbYDUk6Mp0pzA+mrHqy5msuJGhtBSfFCI8BQk3A3lwIvm8MQ9toJVL9l1VbsQjjKo01MjWZ7KzeA3vuNctW7asCttiWD6XrjB2BaRIJboyNSequwYDErfs27hXS5bVwG1jMoMVid7sPkuXsgAIth0gDRgA4jq6SmscuNTVM0xT2SToRu/vz9IHQuMHjW25lgOscmHaPGK3GxcW1y0Gcy0kaCOB00rjm09iqcY90dFeiyBOidVBBMcOPKtTh8aQxNu4w4eySNYPHrr4b1K0uV03JdOh9WWm83GmqTOlTRzWDsbxXx+UnvCn5VLt723RxCHwI+B+VdcfFcD52vwcb0OX2pmxoVmbe+P51vyb7xUm1vbaPEOvgD8DXRHXaeXKXcyelyr/kvaFVlreGwfygHeCPiKl2toW24Oh/SFdCzY5fTJGTxzXNEihRBqOa0KAoUJoTQBCjoqOgBQoUKABFNXLIPEA99O0IoBluHgKX95pth+6PiKXz8aApt6sPbbDMXUMUEpM6XCQiGAethXMNlej+zir15me6FUZtCpJLMYkkdQY10jfK9FlRPtN7lVm9zZD4CqHdYMltyQId2Q9cpYa4COUciO2poq+Zg9uboYew4VFdoGpuHQsdYAEDQceNWW624aYnMejbVQOkEDSxI01idJnXTTrrqGzBKa/nHQ68/6VNHy+dEyDim8Ww/ot9rWbNAUggRoygjTkeNVBrV+kNpxlz9AeVtayjVYhOxuxu9cxl0JaNsMEnpvl6M6kaGY59466Rit1Gw93JcuIXAUwgY6MJmTFHYxt6zet3MOGNxc0BVLypHSBWOksDWpO095L1+6Wu2ktvABGRlIyjKdHJI4EdkVa37Ep2+Jo/R10cPta7PsYdgD+hdP8K1ytEg9w08q6pusmXYW035uSvf0UHxuGuebG2K+IuhQDA1c/mrwkA6E9lZymoq2awg5PagrjTYfhxGg7oHxqNse3/e28y5gzqvVqWHA10DdfdS3Ad2zh1M2yOjBDKZPE1X7zbKTD4iyE0T1tgqsmF6eo1Otc2PV48mTy0dM9NPHDeztW5zzgcJ/kJ7lAqr3ow8316mtlf2iD7mqfuQ04DDf5ceTMKRvKIu2TGmW6O2Ytlfga6zjZgnBdbbcTkAPCZHH3sfIU8m0ArZIy3CoyrlaGIU8+GvfUC8D0VGgzXNepcw4dtXWCWLaAaDXh315DV/tyyvqekw8cUfgrbRxAaXChSeIudEGNBlIkazU1Td/NRvsv96VNu4ZWGVgCp4hgCOzQ0dndK09vMtlRxMjoaAjkvOQazxY/PuvZFpTUKsgjFXB7Vo+DKf4vlRnaEcUuD9Bj71BHvoxshB7LXV+zeufMkUr+zCOF+6O8o3xWstsC9iDtROZA7yF/eijTFqxGVlI1nmevly40r6JeHC8D9u0P4WFI+jMPaFtmOYDKmUEZTox1ME8eyo2pcQiXbxZGocjuYr91S7O3Lw4XGPeQ3xmqL6Aw/IJ/p3svkIWkmyw1NrEDuZH+LNV4ucfpm+5nKEJc0aq1vReHEqe9Y+BqXa3xb61seDEe7WsQHK876/asv8AFQPjQ+nf/db/AEgU88xNdMdVqY8pv8mT0uJ84nQrW91s8VceRHxqXa3jsH68faDD5VzkX20P92TqJDwIyqRB0zU/bv3P/Gx7iv8AMfhXRDxHPX7qZlLQY/azpVvaVtuDof0hUhWmuYDHR7SOO9D8YpeH2sWB9VcJCnpKrR3mBw/5rrh4m+UonPLQ1yZ02hTVhpVT1gfCnM1fWTtWfNY0/wAhWSu+kzDjGjCBWJ9ZkNzMothpg6zrBMcuFasjv4Csa3otsfTzjMza3C/qcqG3m4njyLS3DnVkB7fHFhjbAIICEkgyOk4jh/ltUbZuIX1NuGH5dzqOf92OfUx8qze+i2WxzWLZSzKW0y+pcA3i7ahUADaOBm1Gp5is9ZwCm2Htm5cQSM9vCwM2mkPcDNqeSzxqSjTs6rg9rolslriAZidSJjMeXHnVBtT0nBTFpZHDM6t18lX5mqXd7Y9rEErdu4i26AFgbdpVk6QrkmeekVoU3Ewg43MQ3fdUD9hBREbTBbX2/wDSLj3XRgWMmEIXQBREnqAqfgrOBZQXe4DCzMQTpMZQffU7FbsFnuC1hsqK0I9z6ZdNxZMEgMEHDgeuo2C3axasXOAsAiAFKZ0bjqUa4SnLVSO0GpJ23yZmMYcpBU5dT9bKQD2iDTedSrFmzMRprmMk9Z1667bsbZy5Vz4Kzbfn6tLBVdNRmkE+VaW1h1A0VR3KB8KmxsRzDYeyHbd3EIqsXuG4wUDpGGTQDjMJWV2FsrEWGlbFwBoXpW7upJgDMFOuvnXeLS6v9v8AhWueDeHGYjH3MK8WbVu6OkiD1hHrALZVnJEkdKQtUnFTjtZrCTg9yKvYmHvGzZZLN8wnH1LkNPMECDVVtndHaOJuq/0V+iykSUQdEkgw7g8hpXZsFhFtW0tpIRFCKCSTlUACSeJgcaeissenx45bkuJpkzzmqZV7rbLfD4SxauRnRelBkZiS5A7AWjwpnedP+2epmHnbP3VdVU7yD+6X7Y/cetzBnNluBV6QBh7nCRrIgVa4NptrpHHSZjXrjWqq3azSRBi5c5gccvXVrhB0B3nt5147XfzS+T0mn/ij8EsNTi4psmTMckzHbTOXtHmKbmuNTlH6XVmrinzHCKApuaFZ8Sw7mpF0eye35Gk0m7bDABhIBnXrqyIJC3aUTTE0Yc1aMmiKH1FGRNMC8aV6/sq+8UMJh1ZnDKrQwjMoMdBeE8KP+ybXK2o+zK/AilISGY8jygdQ58+VPC92VKmQxn+zlHBrg7rjx7yabTDBbpIAGdTMCJMjU9Zg1Mz0zePSU9481PzAq+4I3+zLk2rZ/wAC/CpJrMbD28My2TwVJnlp1nloatbW2UecpEAxJiCeJjXlIr12GW7Gn9jzU1UmiQ1zThyHOlF9eHP76bf+GnJ+J+dbFTO47Ahr7XCqsYAGYnogLBjQ68aTZ2cqQVtYdCDMraE8esAGs5jPSfhPWMU9ZcXQZlSNQNfbINQ73pYsDhZvHxT+arIjiblQ0HUCQYIB0MQDqdYpzDqQqgsWIABY8yBqa54fTDa4DD3T+mlM3vTKimPozT23UHuig4nT81LBrlP/AFn6sMPG8PklPP6VcR0SuEWGEj+8YyPBaEnVrZqdb4Vxo+l3EqCThEAHElrmnVOmnKpOE9M95ln1FkdxuffQHV7J9v7f8K0i5ZViCQCQZBIBIImI8zXJ7HpixLMVTDWSSZ1ZwOABpb+lPHTAs4Xi/wBe59QkNz7NKA6wKFcexvpgxlsgG1hpInT1hjWNemOqon/WnGGf7vDj9B//AGUB2tuXfVXvCP7gyYhlOv47a5K/pjxsTGHGvJG/nosP6VMRfb1eIa0togyQhBkCV1kniBUohksGQwHD1tySOIELw7TVxgBFsAaAE/GqTBXwLbNowa4SvETmAIgdoq7wDTbGgBk6CY8ya8bruOWT+56XAqxRRIpBoTRVwmwrNRFqAWlR2UAiaWgoitGooAs1DNRZTQymgCL0PWmlerPVRZOz3UAp30pIu0p1pGQ9VKI4CxiOwUDemNBxFI9WeqkXbJjnoQdJ6+fX3Va3yBBxO0/UXiSJV7YHLkWBAmQJ64p/C71lVCqyIBplZTA1Ps69ZJPhVBvguW5bjSVI4TPSOg8xVQzawdSI5HTQHlXqdI28MTz+rSWaVHoNvkKUBr+lSH7+X9KX95r6RzHl1kh7q8StxhqByJHE0i+mnDn+ahro/pI3Sw1sh8OD65nd7ozs41kxlJhdTwFcyuYlCOI/UqwJGEwZfOV0KhZJyrALKpM8uNO7WyNmK6j1pNthEerM9HXq005VBt4kAyCuogjJxBiQezQUm7dU8IA6oJ165J1PbQBazz/ZFOtiG/Ob9fr41HF1ez9T+tG15ev9mgHTdb85vFiastmYlR7SZtI9orHboPdUHDbHvOM2XQ8OA066s8NuvdP10XvJPwFAdD9GW6WDxlm9cv2A5W6FUln0Hq1bkRzJraD0d7OH/wAS14lz19bdtcy3b2dtfD2SMK9kWnctJNpiTAX6wJGgGhqwdtvH8taHhZ/9dAdCG4mzx/8ADsfqTS33Z2fbUscLhFVRJZrNqABxJZhoO+uaNe2tb6WJxmVTIAt+qLFuX5PQRPlWH3q3pxN1nsviLz2lIBV2EMwEyQAARJ0mgOl7T9IuxbTFUwiXoMZreFshfAvBI7Yqv2j6UNmPYuJawfq3ZSqk4exAnQt0STIBkaca5JbaG4EikUB03BY22UBDKEAlW0CryieQjTsgdtWWH3kwyJDYi1Mk9Fw37tc73Zx0ObTexc0j/FHzEjyqsxmF9XcdCYCtHhyjr0NfMz+G48st1tfB349bOEdp1k7+4Mfll8Ec/wANJG/+E5XZ7rVz+WuX4XAqQD7RnUcBEHqkzTGJvhTC8eusl4Rh6vuX9dPodXbf/Cj67f7T/MUw3pLwn5z/AO0a5OuIbrqZg8OlxodivaAOPjVl4TgXXuV9bk6LsdJPpOwvXcP+kPvpu56T8L1Xf9sfz1jRu9a/Pc6cQFjzqvxWylX2SdCQZI1HKFHCp/SdP9+49dP2rsdAb0qYfkl39VB/FTTele1ytXT4oPnWCsYSY6MgazlPxqYcGh0yqPAyKn9K0/R9yr12W/bsbNPSYGUsuHvZR9YsgXz5+FM3vSoqmPUv+uv8tZhtj3Ldk58wAMqGDgEmAMoIjhmM/wCGqh8A3GQfMfEVdeG6fp/rIetye1djbt6V+qw0/wCb/wDimm9K7crI8bp/lrG2tnE+1AHnTn9lj84+XKpXhum/qPWZepr7fpSuMYFlfG4x+AqTc33xoPSwoUcDq7R3wdDWBxGCKCQZ7uVbfYqi/ZRnd5gg9M6wY1qmTRaeCvaR6rLfMkb44wF0YZSqg6zqOEgQZPD31XXWOdiA5Bj2GEaCII5f1q0ubOttAMwP8RE6cwPapu7su2SSVE9h/rTDKGOCjfI58s3kluZ0y5vxbiVRvZ5lRx/Smkvv8vKzcOpPtLECe+sPcvyI04mkjFxE8at57KbkR9tY83b924FYBnYkQWAniCQIqkbA2j+TXyIq9w23EsXmLqWU8lcpDdeinTurNbYm45ezcyyx6BuQQCSVMnQmNDXZCVpEEk7EtH8nynRj/NSW2FaAg2/eeXcaq82L5OD/AKlo/E0frcb1MfBD8K1BNGx7P5g/Wb76UuybQIIQSNRqTw7DVacVi14o3+184rU7uYJLuItC4LYlWJN7oIIGbU8QeXjUAZtuasrFx1AIIIaQRAlY6+cadVWe1cBgQ6oPo0A9J7Quk93/AHAG8IqmUKrMqGUDHKeyTHEk8I4mqTi5Kk6NISUXxVlbtC5iWcKtwqOpWIUniTGoHEeVOYTYmJuI7tiCioNdWJPMBeAB04+6tBsrZVu8GZ7uSDEQDOkzqRHGpl/Y2GCFTiQJ7V+FXSaXEpJpu0qM9stzbS5JY9DKCxzHpHpGe4GsbicGblxnZozEnhOnAe4CtptXDJZVhbu+sETmiIOunEz/AFrKJUkEUbNHJj4gEeVNX9nkL0YOp4c6mwzEhATGpPIDrJOgHadKbdHXiPGQR5gkUBVWcRlYHmpnyNbu7u9avn1j3VtzGhyCRA1liKxeOsyMw64P31sMNse3ft22uXFSLaDpZNdJ4sRUMUFiLdjD2Ltq0wuFipDgq0FtGErwIVDp/jqgs4JT9UeIn30/tPDpbulLT500OYFWGYqJErpoQaewuCe66WbYl7hgDgO0k8gBJJ5AGiVEuVlfewlvq8hFQcRYKEEajl9xrVY3do28w0YDUsrEsOHtJwHtDQZuPE1R7QwxUMp4j5agjvFSQXuzN4UREtphjccqsyQMzzl6MqZ5GZiSakNvXeB6GDEnhAdz5KoqJuhtK6tm4q25yozqSjnM4KAWwVIEmSeupf8AbG0m0GHVR2rH77wPKqp+wfFjdzbuNuK6thsiFWk5LnCDOrNp3xVQ4EGeEHyirxMNtK7IcoqkEED1YmREaAmkndO7HSe2gjrY/EAVYEDaqYvKhxRXKSckZZHRBaco6iPOolvBFgDMZiQqxJYAwTHISCO8GOBqRj9nm0EzYgXiQZ6U5Yjj0j+BU/BYYXMRYRRqFsAeFtGP7TsfE0Iboz19SDBnQ++pOCw+cxMCCzHqRRJ8eQ7TVv6Qtmixi2QfmqfMn5RVVsd2JIQS7qEA6ybqGPdQl8A8XgegLgWEckRMxxEe6PCrfYty2ttE0nKJAP1oE+MirvbWyVs7HQvpce6IGk+0fdCnz7aGB3ewqZWyEtAOrPBJGuhaOPZWOaO5UTVkL1uoAGnbGnfrQLf4fcK0K3UX2bajy+6ljHgfVT9r5EVy+SSodTOvdiDpr19dVe2MbltgqeLdfjUu+sgSeBPDtqm3o6IRTp9aCNeAE91UhFOSRlRDGMJcEka6meEUm9iTmMMInrqsJJota7lFIsifcxZA0aT1Rp5mm22hDGDK8iUUHxGsedQ6S1aIklHax5R+qPlShtp14Zf2v5qrTRVILZd4nH1Qe8t99T9nbyuzhcg100Jmazc1M2TjDaurcC5spmJIB0Igkd9AWG2do3DdKMoDJ0SB58++p+62yRdXEXnE+qToicoz5XYT4IPOnLe3sK7l7+DLsYkjEOBoAB0QAOVTW35w9tDbtYHLbPI3TlM8cwA14czQFRe2vcaVKqAw1gGRpwkmmbrdGmrt9WbMoygmcvVPIa8KW7cDyHHuqEDcbT2bYwVi1aKJevQrXA2vSK9PsOUyoJ6j2zSYPB27w0AQghWSZnNPTXkAOEVY72YpsQzXVAOrZgiycrEOHYjkQyjwqZuNsNzc6XRDEAhlMgIQzEnksakDq1ipBgsfZKZ0PESPEafKtFsTEJisI1q44tqgtIGJRWAQu0AmJmedVG3MQr4i649lncjuLEj3RVXfy5dBzmquKlzJTa5FltHCJbvlbbi4pAYMCD0jqRK6aVd7m4sW8SznlaYDvZ0Qgd6uw8ax9i9qKs8DisjA+BjjHWO2YPhViC4wWJd8Upk585zHLmaToxKmev3zTm/WBFm8qxr6lSR3zE9sRVtsHaNhGN66LSR+YZuvpEC2NB1mazm8u0bmNv3LgGrcByVQAqiR1ACgKrBb23rSertBVWSdVzGdJ1OgGg5Ui7vji2/LMv2VRfeFqP8A2JdmAB+sB5AwT5U5a3cvtwttHWRA8zUbkBi7tq+/tXrp/wBRvhNR7t2RBk6ySdT51eruTeMdJB15jr4ZZmlNuPe5NbP6w/hqNyJplTs+6AYHPTxrc7obzWcMc11WLqQylQGJyghB/hiSe2B1Vm13JxI4er/WP8tWGH3Svn2ig64JPuim5Dayu3t262JvvebQuRAmcqqAFAPOAAJqFsvGFSCCQymRW0XdCyQAyhiBEywJ8jS03Qw419WP1n/mqvmItRV/2lexty2txpS3yAyqBpOg5mAJrT5xSMPs9EEIoXuHHvPGpiYTmSo+0wH9azcrJiqI3rKGapgS2OLE/ZUn3kgUfrbQ/Jse9wPcFqCxQtbERIHhMVS7ewJuAMGLMNIkcJmt8Esj8n7lH30o4hRwQeJ+6KxjFxdlNrONmyfx91F9GPU1dWu4G0TmNm1J5lc3uNMXtl2m420H2AE/diurciNrOZDBk/VNG2z26orfX92bLf8AkX9Mn4g1XX9yx9W4f0lB+BqVJDazCYiwV401lrY39y7vJkPiR8qhtufiB9RT3OvzNXUkVozaJPZVhaKAaD31ObdXEf8AiPgV++nE3XYRmYg9QtXWI7xlA99G0KIP0gDkPefnTd3Fzpp5VYNuveLQqsR1suT3EzSn3OxI4BT3OJqNyFFSl2NKlqZoXN3cQvG0x7gD8KK1s++h1s3f9t9PdSxRbbP2mV0LMvLMoDHKOAhjFXWP3vAstash81wRcu3CDccHioA9kHgdT1aCs1b2VfbhaueKlf3oqdh91L7+1lQdrSfITU2hRUvh3ueypaeoTTVzZOIXjaufqk10rD4QKoUcAABHd1U6tmst7LUclfDOvFGH6JHyqRYZj9Vp+ydfdXUhb1pWWDTzBtOe2MBffRbVzvKlR4kwBWo2XsJUQZlVnOpLANr1CeQq7ZaVk7KhybJUSLbsRwgd2nwpRtU8RrQAmqFqEBBR5R1UrLSQDUEh0Jo8lGqdlLAWaiKHspeWhFAIC9poKo5T40vLQBogEF1o8lIN0dYoC+OurAfmiANKzURegAVovV9tBmoqigCBRNFFNAaUoAyikk9VGwpSjSpAiaKO2l5KP1dANEUYWncoFGTQDQtUYs0rPRZ6AAtUeSk+sopNALI/AoUQB/BpJFALLiktcoBaVQCc1GBRAUZoAeAoDThQL9nvpKmgHAtEYpOeiYigFg0JprPQzVFAcJpJamyaLMKkDpekA0lqKaAUWogKRnowaAmAUIoDiKWw1oBIWhl66S51orzEDwoBZ06qKagWcUxuAE6QeQqZNAKLfiaPPTRGh8KS2nCgHMwoG5TanSl845UAQ7qJQdaO21LFAJy0QX8RFLQULLSGnlQCVWlAcvx286I0BQBmKANIVtSKQDpQDp7KImiU0LugHfQBg0nNQSkzxoBXGhmpoGkk8aAeY0gmkqOiDQagFZp/pRZqImkvQCpigW86Ir8KI0AdAiklo4U6BQCVUmlCxP8AzS81KAoD/9k="/>
          <p:cNvSpPr>
            <a:spLocks noChangeAspect="1" noChangeArrowheads="1"/>
          </p:cNvSpPr>
          <p:nvPr/>
        </p:nvSpPr>
        <p:spPr bwMode="auto">
          <a:xfrm>
            <a:off x="0" y="-866775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317" name="AutoShape 12" descr="data:image/jpeg;base64,/9j/4AAQSkZJRgABAQAAAQABAAD/2wCEAAkGBhQSERQUExQUFRQVFRgXFxcUFBYVFBcUFxQVFRUXFRQYHCYeFxokGRQUHy8gIycpLCwsFx4xNTAqNSYrLCkBCQoKDgwOGg8PGi0kHBwsKSwsKSkpKSksKiksKSwsKSksLCwsKSwsLCkpLCwpKSwsLCwpLCkpLCksLCwsKSwpKf/AABEIALsBDQMBIgACEQEDEQH/xAAcAAAABwEBAAAAAAAAAAAAAAAAAQIDBAUGBwj/xABHEAACAQIDBAYGBQkHBAMAAAABAhEAAwQSIQUGMUEiUWFxgZEHEzKhscEUQnLR8ENSgpKissLS4RUjYnODk/EXM1PTRGPi/8QAGgEBAAMBAQEAAAAAAAAAAAAAAAECAwQGBf/EACwRAAICAQIEBQMFAQAAAAAAAAABAhEDBBIhMVGRBRMUQXEyYYEVIjNSoUL/2gAMAwEAAhEDEQA/AOzYgaeA+Ip08fH5U3e4eHzFOc/GqATHw+dNY2/6tGeCcsmBzgU993zpGJWVYdjfu0BV7CuC6hZktgyR0VEEEKTPXJM1ai0Ooc+XXofcKgbCthUIUQM59wWrIUAWQfH3CKPJ+PCjP30B99AFk/HgKIrx/HVSvx7qH3fdQAj8eIoR+PA0KItw7f6z8qAOPx5UCBFD8fCjNADLR5aOhNSAstDLR0KUAslFlpVCoAkCgFpVCgCyUMtHQoAslDJR0KALJVZtXYFu8DKiesdfX2eFWlCpTrigcz2nu5csk6Er1/jj8eyqmK69cshgQQCDWb2xueHlrejce/vHPv08a68ef+xhPFfFGFy0MtSsVgWttDCD+Jj8TTBFdakmrRytNcxuKBFLy0MtLIOs3B8B8RTka+NNv8hS+fjXyD6QX3fOkYkwrdzfu0v7vnSMWeg/2W/doCFsT2D9s/BasRUDZGiN9s/Bamrwk9vx/pUksc/rRD76h4vbFm1/3LttOPtOoPlxqnxPpCwaTFwv/loxHmQB76UVtGkNA/L7qwOL9L1lTCWXYnhmdV7uGaq8+la8TpYtAdrPPnp8KURuR078e+kg692nzrnf/WJVWXsLpxy3h18gVmp52licS+DvYYN6lkLOS4VM+ZswdRq0AHh2VKJTTNvQrIrvyy3FF2zCMmZTbLOSeeWVAMaado41arvVaN1LUMC86tlWDEiRM69dGiS8oudMtjUDBcy5mnKMwkx1Dn4U0u1LZu+rBlxxABOXSekeANVC4kyiNAGjqQEDR0KFQAUKFCgBQoUKAFChQoAUKFCgCBozRAUdAQ8fstLqkMoM84nh19fxrF7X3Xe2Sy6r8Px+JroFIdARBrWE3HkVlBS5nJikUIrfbX3YS7LL0W7PxrWOxmybltoKk9RAkV1Qyxkc0sTR0luHgKXz8TSG4eApf3muA6xJ+Xzqk3j3rwuGVlvXlVyphB0n1EDojUeNTNu7TGHsNcPECF+0dB79a4HtjE+sdi9wCSZLAFj3sST/AMVJDNfjvStErhyFWTq6gsSY6yQBp1Gs1tT0g37oM3bjTyzFV8lgR4VnLj2hwJPcP6VEuXU7fFoq3ArTLA7dYTpxPMx8KjXNrOeYFQS0nQH3mlDB3DwRvKPjSxsiOJtK4pkOwPWDHwNTNnWXuLcuE5ggBYkiek2UcTLGT21V3cG66MI8QfhS7CGYzRNS0TSLvDbKN31eUMxukhEtxmJBI8OB8Aa6du5t/EYHCpY+jWXCZtW2hhlfpMzaqTAiao/RPhVGMdjwsYdm8SVE+RasHg96sQjsbdz1frHLkIiBcxk6DLp3VBKVHZLmKuNe9fc2XimMBl9XeS4Fbm9sAjKSOMcaktvVZD572B2haaMuZrLtp1EhiCNOquZ4TfzG2cN0L7AIFCgrbYDUk6Mp0pzA+mrHqy5msuJGhtBSfFCI8BQk3A3lwIvm8MQ9toJVL9l1VbsQjjKo01MjWZ7KzeA3vuNctW7asCttiWD6XrjB2BaRIJboyNSequwYDErfs27hXS5bVwG1jMoMVid7sPkuXsgAIth0gDRgA4jq6SmscuNTVM0xT2SToRu/vz9IHQuMHjW25lgOscmHaPGK3GxcW1y0Gcy0kaCOB00rjm09iqcY90dFeiyBOidVBBMcOPKtTh8aQxNu4w4eySNYPHrr4b1K0uV03JdOh9WWm83GmqTOlTRzWDsbxXx+UnvCn5VLt723RxCHwI+B+VdcfFcD52vwcb0OX2pmxoVmbe+P51vyb7xUm1vbaPEOvgD8DXRHXaeXKXcyelyr/kvaFVlreGwfygHeCPiKl2toW24Oh/SFdCzY5fTJGTxzXNEihRBqOa0KAoUJoTQBCjoqOgBQoUKABFNXLIPEA99O0IoBluHgKX95pth+6PiKXz8aApt6sPbbDMXUMUEpM6XCQiGAethXMNlej+zir15me6FUZtCpJLMYkkdQY10jfK9FlRPtN7lVm9zZD4CqHdYMltyQId2Q9cpYa4COUciO2poq+Zg9uboYew4VFdoGpuHQsdYAEDQceNWW624aYnMejbVQOkEDSxI01idJnXTTrrqGzBKa/nHQ68/6VNHy+dEyDim8Ww/ot9rWbNAUggRoygjTkeNVBrV+kNpxlz9AeVtayjVYhOxuxu9cxl0JaNsMEnpvl6M6kaGY59466Rit1Gw93JcuIXAUwgY6MJmTFHYxt6zet3MOGNxc0BVLypHSBWOksDWpO095L1+6Wu2ktvABGRlIyjKdHJI4EdkVa37Ep2+Jo/R10cPta7PsYdgD+hdP8K1ytEg9w08q6pusmXYW035uSvf0UHxuGuebG2K+IuhQDA1c/mrwkA6E9lZymoq2awg5PagrjTYfhxGg7oHxqNse3/e28y5gzqvVqWHA10DdfdS3Ad2zh1M2yOjBDKZPE1X7zbKTD4iyE0T1tgqsmF6eo1Otc2PV48mTy0dM9NPHDeztW5zzgcJ/kJ7lAqr3ow8316mtlf2iD7mqfuQ04DDf5ceTMKRvKIu2TGmW6O2Ytlfga6zjZgnBdbbcTkAPCZHH3sfIU8m0ArZIy3CoyrlaGIU8+GvfUC8D0VGgzXNepcw4dtXWCWLaAaDXh315DV/tyyvqekw8cUfgrbRxAaXChSeIudEGNBlIkazU1Td/NRvsv96VNu4ZWGVgCp4hgCOzQ0dndK09vMtlRxMjoaAjkvOQazxY/PuvZFpTUKsgjFXB7Vo+DKf4vlRnaEcUuD9Bj71BHvoxshB7LXV+zeufMkUr+zCOF+6O8o3xWstsC9iDtROZA7yF/eijTFqxGVlI1nmevly40r6JeHC8D9u0P4WFI+jMPaFtmOYDKmUEZTox1ME8eyo2pcQiXbxZGocjuYr91S7O3Lw4XGPeQ3xmqL6Aw/IJ/p3svkIWkmyw1NrEDuZH+LNV4ucfpm+5nKEJc0aq1vReHEqe9Y+BqXa3xb61seDEe7WsQHK876/asv8AFQPjQ+nf/db/AEgU88xNdMdVqY8pv8mT0uJ84nQrW91s8VceRHxqXa3jsH68faDD5VzkX20P92TqJDwIyqRB0zU/bv3P/Gx7iv8AMfhXRDxHPX7qZlLQY/azpVvaVtuDof0hUhWmuYDHR7SOO9D8YpeH2sWB9VcJCnpKrR3mBw/5rrh4m+UonPLQ1yZ02hTVhpVT1gfCnM1fWTtWfNY0/wAhWSu+kzDjGjCBWJ9ZkNzMothpg6zrBMcuFasjv4Csa3otsfTzjMza3C/qcqG3m4njyLS3DnVkB7fHFhjbAIICEkgyOk4jh/ltUbZuIX1NuGH5dzqOf92OfUx8qze+i2WxzWLZSzKW0y+pcA3i7ahUADaOBm1Gp5is9ZwCm2Htm5cQSM9vCwM2mkPcDNqeSzxqSjTs6rg9rolslriAZidSJjMeXHnVBtT0nBTFpZHDM6t18lX5mqXd7Y9rEErdu4i26AFgbdpVk6QrkmeekVoU3Ewg43MQ3fdUD9hBREbTBbX2/wDSLj3XRgWMmEIXQBREnqAqfgrOBZQXe4DCzMQTpMZQffU7FbsFnuC1hsqK0I9z6ZdNxZMEgMEHDgeuo2C3axasXOAsAiAFKZ0bjqUa4SnLVSO0GpJ23yZmMYcpBU5dT9bKQD2iDTedSrFmzMRprmMk9Z1667bsbZy5Vz4Kzbfn6tLBVdNRmkE+VaW1h1A0VR3KB8KmxsRzDYeyHbd3EIqsXuG4wUDpGGTQDjMJWV2FsrEWGlbFwBoXpW7upJgDMFOuvnXeLS6v9v8AhWueDeHGYjH3MK8WbVu6OkiD1hHrALZVnJEkdKQtUnFTjtZrCTg9yKvYmHvGzZZLN8wnH1LkNPMECDVVtndHaOJuq/0V+iykSUQdEkgw7g8hpXZsFhFtW0tpIRFCKCSTlUACSeJgcaeissenx45bkuJpkzzmqZV7rbLfD4SxauRnRelBkZiS5A7AWjwpnedP+2epmHnbP3VdVU7yD+6X7Y/cetzBnNluBV6QBh7nCRrIgVa4NptrpHHSZjXrjWqq3azSRBi5c5gccvXVrhB0B3nt5147XfzS+T0mn/ij8EsNTi4psmTMckzHbTOXtHmKbmuNTlH6XVmrinzHCKApuaFZ8Sw7mpF0eye35Gk0m7bDABhIBnXrqyIJC3aUTTE0Yc1aMmiKH1FGRNMC8aV6/sq+8UMJh1ZnDKrQwjMoMdBeE8KP+ybXK2o+zK/AilISGY8jygdQ58+VPC92VKmQxn+zlHBrg7rjx7yabTDBbpIAGdTMCJMjU9Zg1Mz0zePSU9481PzAq+4I3+zLk2rZ/wAC/CpJrMbD28My2TwVJnlp1nloatbW2UecpEAxJiCeJjXlIr12GW7Gn9jzU1UmiQ1zThyHOlF9eHP76bf+GnJ+J+dbFTO47Ahr7XCqsYAGYnogLBjQ68aTZ2cqQVtYdCDMraE8esAGs5jPSfhPWMU9ZcXQZlSNQNfbINQ73pYsDhZvHxT+arIjiblQ0HUCQYIB0MQDqdYpzDqQqgsWIABY8yBqa54fTDa4DD3T+mlM3vTKimPozT23UHuig4nT81LBrlP/AFn6sMPG8PklPP6VcR0SuEWGEj+8YyPBaEnVrZqdb4Vxo+l3EqCThEAHElrmnVOmnKpOE9M95ln1FkdxuffQHV7J9v7f8K0i5ZViCQCQZBIBIImI8zXJ7HpixLMVTDWSSZ1ZwOABpb+lPHTAs4Xi/wBe59QkNz7NKA6wKFcexvpgxlsgG1hpInT1hjWNemOqon/WnGGf7vDj9B//AGUB2tuXfVXvCP7gyYhlOv47a5K/pjxsTGHGvJG/nosP6VMRfb1eIa0togyQhBkCV1kniBUohksGQwHD1tySOIELw7TVxgBFsAaAE/GqTBXwLbNowa4SvETmAIgdoq7wDTbGgBk6CY8ya8bruOWT+56XAqxRRIpBoTRVwmwrNRFqAWlR2UAiaWgoitGooAs1DNRZTQymgCL0PWmlerPVRZOz3UAp30pIu0p1pGQ9VKI4CxiOwUDemNBxFI9WeqkXbJjnoQdJ6+fX3Va3yBBxO0/UXiSJV7YHLkWBAmQJ64p/C71lVCqyIBplZTA1Ps69ZJPhVBvguW5bjSVI4TPSOg8xVQzawdSI5HTQHlXqdI28MTz+rSWaVHoNvkKUBr+lSH7+X9KX95r6RzHl1kh7q8StxhqByJHE0i+mnDn+ahro/pI3Sw1sh8OD65nd7ozs41kxlJhdTwFcyuYlCOI/UqwJGEwZfOV0KhZJyrALKpM8uNO7WyNmK6j1pNthEerM9HXq005VBt4kAyCuogjJxBiQezQUm7dU8IA6oJ165J1PbQBazz/ZFOtiG/Ob9fr41HF1ez9T+tG15ev9mgHTdb85vFiastmYlR7SZtI9orHboPdUHDbHvOM2XQ8OA066s8NuvdP10XvJPwFAdD9GW6WDxlm9cv2A5W6FUln0Hq1bkRzJraD0d7OH/wAS14lz19bdtcy3b2dtfD2SMK9kWnctJNpiTAX6wJGgGhqwdtvH8taHhZ/9dAdCG4mzx/8ADsfqTS33Z2fbUscLhFVRJZrNqABxJZhoO+uaNe2tb6WJxmVTIAt+qLFuX5PQRPlWH3q3pxN1nsviLz2lIBV2EMwEyQAARJ0mgOl7T9IuxbTFUwiXoMZreFshfAvBI7Yqv2j6UNmPYuJawfq3ZSqk4exAnQt0STIBkaca5JbaG4EikUB03BY22UBDKEAlW0CryieQjTsgdtWWH3kwyJDYi1Mk9Fw37tc73Zx0ObTexc0j/FHzEjyqsxmF9XcdCYCtHhyjr0NfMz+G48st1tfB349bOEdp1k7+4Mfll8Ec/wANJG/+E5XZ7rVz+WuX4XAqQD7RnUcBEHqkzTGJvhTC8eusl4Rh6vuX9dPodXbf/Cj67f7T/MUw3pLwn5z/AO0a5OuIbrqZg8OlxodivaAOPjVl4TgXXuV9bk6LsdJPpOwvXcP+kPvpu56T8L1Xf9sfz1jRu9a/Pc6cQFjzqvxWylX2SdCQZI1HKFHCp/SdP9+49dP2rsdAb0qYfkl39VB/FTTele1ytXT4oPnWCsYSY6MgazlPxqYcGh0yqPAyKn9K0/R9yr12W/bsbNPSYGUsuHvZR9YsgXz5+FM3vSoqmPUv+uv8tZhtj3Ldk58wAMqGDgEmAMoIjhmM/wCGqh8A3GQfMfEVdeG6fp/rIetye1djbt6V+qw0/wCb/wDimm9K7crI8bp/lrG2tnE+1AHnTn9lj84+XKpXhum/qPWZepr7fpSuMYFlfG4x+AqTc33xoPSwoUcDq7R3wdDWBxGCKCQZ7uVbfYqi/ZRnd5gg9M6wY1qmTRaeCvaR6rLfMkb44wF0YZSqg6zqOEgQZPD31XXWOdiA5Bj2GEaCII5f1q0ubOttAMwP8RE6cwPapu7su2SSVE9h/rTDKGOCjfI58s3kluZ0y5vxbiVRvZ5lRx/Smkvv8vKzcOpPtLECe+sPcvyI04mkjFxE8at57KbkR9tY83b924FYBnYkQWAniCQIqkbA2j+TXyIq9w23EsXmLqWU8lcpDdeinTurNbYm45ezcyyx6BuQQCSVMnQmNDXZCVpEEk7EtH8nynRj/NSW2FaAg2/eeXcaq82L5OD/AKlo/E0frcb1MfBD8K1BNGx7P5g/Wb76UuybQIIQSNRqTw7DVacVi14o3+184rU7uYJLuItC4LYlWJN7oIIGbU8QeXjUAZtuasrFx1AIIIaQRAlY6+cadVWe1cBgQ6oPo0A9J7Quk93/AHAG8IqmUKrMqGUDHKeyTHEk8I4mqTi5Kk6NISUXxVlbtC5iWcKtwqOpWIUniTGoHEeVOYTYmJuI7tiCioNdWJPMBeAB04+6tBsrZVu8GZ7uSDEQDOkzqRHGpl/Y2GCFTiQJ7V+FXSaXEpJpu0qM9stzbS5JY9DKCxzHpHpGe4GsbicGblxnZozEnhOnAe4CtptXDJZVhbu+sETmiIOunEz/AFrKJUkEUbNHJj4gEeVNX9nkL0YOp4c6mwzEhATGpPIDrJOgHadKbdHXiPGQR5gkUBVWcRlYHmpnyNbu7u9avn1j3VtzGhyCRA1liKxeOsyMw64P31sMNse3ft22uXFSLaDpZNdJ4sRUMUFiLdjD2Ltq0wuFipDgq0FtGErwIVDp/jqgs4JT9UeIn30/tPDpbulLT500OYFWGYqJErpoQaewuCe66WbYl7hgDgO0k8gBJJ5AGiVEuVlfewlvq8hFQcRYKEEajl9xrVY3do28w0YDUsrEsOHtJwHtDQZuPE1R7QwxUMp4j5agjvFSQXuzN4UREtphjccqsyQMzzl6MqZ5GZiSakNvXeB6GDEnhAdz5KoqJuhtK6tm4q25yozqSjnM4KAWwVIEmSeupf8AbG0m0GHVR2rH77wPKqp+wfFjdzbuNuK6thsiFWk5LnCDOrNp3xVQ4EGeEHyirxMNtK7IcoqkEED1YmREaAmkndO7HSe2gjrY/EAVYEDaqYvKhxRXKSckZZHRBaco6iPOolvBFgDMZiQqxJYAwTHISCO8GOBqRj9nm0EzYgXiQZ6U5Yjj0j+BU/BYYXMRYRRqFsAeFtGP7TsfE0Iboz19SDBnQ++pOCw+cxMCCzHqRRJ8eQ7TVv6Qtmixi2QfmqfMn5RVVsd2JIQS7qEA6ybqGPdQl8A8XgegLgWEckRMxxEe6PCrfYty2ttE0nKJAP1oE+MirvbWyVs7HQvpce6IGk+0fdCnz7aGB3ewqZWyEtAOrPBJGuhaOPZWOaO5UTVkL1uoAGnbGnfrQLf4fcK0K3UX2bajy+6ljHgfVT9r5EVy+SSodTOvdiDpr19dVe2MbltgqeLdfjUu+sgSeBPDtqm3o6IRTp9aCNeAE91UhFOSRlRDGMJcEka6meEUm9iTmMMInrqsJJota7lFIsifcxZA0aT1Rp5mm22hDGDK8iUUHxGsedQ6S1aIklHax5R+qPlShtp14Zf2v5qrTRVILZd4nH1Qe8t99T9nbyuzhcg100Jmazc1M2TjDaurcC5spmJIB0Igkd9AWG2do3DdKMoDJ0SB58++p+62yRdXEXnE+qToicoz5XYT4IPOnLe3sK7l7+DLsYkjEOBoAB0QAOVTW35w9tDbtYHLbPI3TlM8cwA14czQFRe2vcaVKqAw1gGRpwkmmbrdGmrt9WbMoygmcvVPIa8KW7cDyHHuqEDcbT2bYwVi1aKJevQrXA2vSK9PsOUyoJ6j2zSYPB27w0AQghWSZnNPTXkAOEVY72YpsQzXVAOrZgiycrEOHYjkQyjwqZuNsNzc6XRDEAhlMgIQzEnksakDq1ipBgsfZKZ0PESPEafKtFsTEJisI1q44tqgtIGJRWAQu0AmJmedVG3MQr4i649lncjuLEj3RVXfy5dBzmquKlzJTa5FltHCJbvlbbi4pAYMCD0jqRK6aVd7m4sW8SznlaYDvZ0Qgd6uw8ax9i9qKs8DisjA+BjjHWO2YPhViC4wWJd8Upk585zHLmaToxKmev3zTm/WBFm8qxr6lSR3zE9sRVtsHaNhGN66LSR+YZuvpEC2NB1mazm8u0bmNv3LgGrcByVQAqiR1ACgKrBb23rSertBVWSdVzGdJ1OgGg5Ui7vji2/LMv2VRfeFqP8A2JdmAB+sB5AwT5U5a3cvtwttHWRA8zUbkBi7tq+/tXrp/wBRvhNR7t2RBk6ySdT51eruTeMdJB15jr4ZZmlNuPe5NbP6w/hqNyJplTs+6AYHPTxrc7obzWcMc11WLqQylQGJyghB/hiSe2B1Vm13JxI4er/WP8tWGH3Svn2ig64JPuim5Dayu3t262JvvebQuRAmcqqAFAPOAAJqFsvGFSCCQymRW0XdCyQAyhiBEywJ8jS03Qw419WP1n/mqvmItRV/2lexty2txpS3yAyqBpOg5mAJrT5xSMPs9EEIoXuHHvPGpiYTmSo+0wH9azcrJiqI3rKGapgS2OLE/ZUn3kgUfrbQ/Jse9wPcFqCxQtbERIHhMVS7ewJuAMGLMNIkcJmt8Esj8n7lH30o4hRwQeJ+6KxjFxdlNrONmyfx91F9GPU1dWu4G0TmNm1J5lc3uNMXtl2m420H2AE/diurciNrOZDBk/VNG2z26orfX92bLf8AkX9Mn4g1XX9yx9W4f0lB+BqVJDazCYiwV401lrY39y7vJkPiR8qhtufiB9RT3OvzNXUkVozaJPZVhaKAaD31ObdXEf8AiPgV++nE3XYRmYg9QtXWI7xlA99G0KIP0gDkPefnTd3Fzpp5VYNuveLQqsR1suT3EzSn3OxI4BT3OJqNyFFSl2NKlqZoXN3cQvG0x7gD8KK1s++h1s3f9t9PdSxRbbP2mV0LMvLMoDHKOAhjFXWP3vAstash81wRcu3CDccHioA9kHgdT1aCs1b2VfbhaueKlf3oqdh91L7+1lQdrSfITU2hRUvh3ueypaeoTTVzZOIXjaufqk10rD4QKoUcAABHd1U6tmst7LUclfDOvFGH6JHyqRYZj9Vp+ydfdXUhb1pWWDTzBtOe2MBffRbVzvKlR4kwBWo2XsJUQZlVnOpLANr1CeQq7ZaVk7KhybJUSLbsRwgd2nwpRtU8RrQAmqFqEBBR5R1UrLSQDUEh0Jo8lGqdlLAWaiKHspeWhFAIC9poKo5T40vLQBogEF1o8lIN0dYoC+OurAfmiANKzURegAVovV9tBmoqigCBRNFFNAaUoAyikk9VGwpSjSpAiaKO2l5KP1dANEUYWncoFGTQDQtUYs0rPRZ6AAtUeSk+sopNALI/AoUQB/BpJFALLiktcoBaVQCc1GBRAUZoAeAoDThQL9nvpKmgHAtEYpOeiYigFg0JprPQzVFAcJpJamyaLMKkDpekA0lqKaAUWogKRnowaAmAUIoDiKWw1oBIWhl66S51orzEDwoBZ06qKagWcUxuAE6QeQqZNAKLfiaPPTRGh8KS2nCgHMwoG5TanSl845UAQ7qJQdaO21LFAJy0QX8RFLQULLSGnlQCVWlAcvx286I0BQBmKANIVtSKQDpQDp7KImiU0LugHfQBg0nNQSkzxoBXGhmpoGkk8aAeY0gmkqOiDQagFZp/pRZqImkvQCpigW86Ir8KI0AdAiklo4U6BQCVUmlCxP8AzS81KAoD/9k="/>
          <p:cNvSpPr>
            <a:spLocks noChangeAspect="1" noChangeArrowheads="1"/>
          </p:cNvSpPr>
          <p:nvPr/>
        </p:nvSpPr>
        <p:spPr bwMode="auto">
          <a:xfrm>
            <a:off x="0" y="-866775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318" name="AutoShape 14" descr="data:image/jpeg;base64,/9j/4AAQSkZJRgABAQAAAQABAAD/2wCEAAkGBhAQDxAPEBQSEA8PDxAQDw8QEA8QEBAPFRAVFBQUFRUXHCYeFxkjGRUUHy8gIycpLC0sFR4xNTAqNSYrLCkBCQoKDgwOGA8PGCkcHCAsKiwsKS4sLCwsLCwpKSksLCksKSosLCksLCwpLCksLCkpKiksLCwsKSwpKSkpLCkpLP/AABEIALwBDAMBIgACEQEDEQH/xAAcAAAABwEBAAAAAAAAAAAAAAABAgMEBQYHAAj/xABPEAABAwICBAYMCwIOAwAAAAABAAIDBBESIQUxQVEHEyJhkaEGFDJScXOBkrGys9EVIzM1QlNicsHS4QijFyQlNFRjgoOEk5SitPBDpML/xAAZAQADAQEBAAAAAAAAAAAAAAAAAQIDBAX/xAAvEQACAgEDAgMGBwEBAAAAAAAAAQIRAxIhMQRRIkGREzJSYXGBFEKhscHR8EMF/9oADAMBAAIRAxEAPwCT/aGHxVB42f1GLFbLav2hfkqDxs/qMWLWSNFwcAhsushCBnLkKGyAAXWQ2QgIA6yuHaWizTUjby8dPA/G/DGXdtDCNr+TGHOwi4zwnXrVQtqG82CtehtFRGibLM97b1DuJiiEbXSOwhhe55BO3CBbYVE5qG5tiwPK6TqiqytwmwIdsNiQQfKPQSjwU8jzZjQTYnu2iwHOcla56+jgIaKOLuABxktQ8nM8o2k2+AJnJ2TRDuaSkH9zi9YlYvLI9aHQ45Rtb/OyCno5mC7mAC9r42uz8iGnoppL4Y8m5kk4QOlSb+ye+qnpB/hYfxCQf2QuP/ipR/haf8qFkkN9DjGMlPK3W21yALnadQ1IrqaUWBbYuNhmcza+WSdO04/6un/01P8AlRfhp31dP/poPyp62ZvoY9/3/sbmnlBAwG5vYXNzbXYWR+0Z7F3FOIGuwJsN+pK/DLvq6f8A00H5UZumj9VTH/DQ+5GuQLoY/wCsZRskccIYS7PLbkjy00rRidG5ova5ItdPW6bG2CmP9y0ehKs01Ftpac+ASt9DwlrkV+BgQwluQLWudZIA6VaOxvQVPNxbZC98s8pZCxkUjo3xtAxkPBbyrkgA6zbfdNmV9G6wNKwXLe4lqG/SFxm8hP6DRTDUM4lzqY3JjjlbxrC/DYgm4JabgH7ypZa5MMvQ+UdmQGmaeGOomZTudJA154p7xheWWBs4bCLkHwJmjPZYkWw2JBb3pB1ILLa7PNcXF0wtkBCPZcQgQQNJyGZOQAzJOwAbVYaDQNOZX08nGzTxQ1MsohkjiijdBA+R0Ye5jzI67MJIAF9WIC5itE1TYqiCZwu2KeGRwGZLWSNcbDfYK06L0pSaIleXxPrqmWNzC9zzBS9qyjMxGxdLjb9MgDPLaSxMrFZQR8Xx9O5zog8MkZIGiWF7gS3EW5Pa4NdZ4tm0ggG145WathpmUs81OZWw1fFxQwTgca1zJmSyEPHJlY0Mw4xY3ksRe5VbIQASy5GsgsgAq9M8FPzLQ+Lk9vIvM9l6Y4KfmWh8XJ7eRBMipftCfJUHjZ/UYsXsto/aD+SoPGz+oxYwhjjwchXBDZIYFkK6yGyBnIQFwRgEwAvmBts49DSVZpGhtNBGQ7kxC4u21zdx2HaVU65rgA9msAg5X5Lsif8Au9TbeytnFsx07pLjuhU4Dqt9UclhlxynVHf0nU48CepN2Mam3GAYH2Lc3Yhrvvwormt3O84flTyXstpCR/EXABpBArZDjOVnElmRFjqsM9WpN5OyKkOqmmZ4Klj/AExpezmdsP8A0MKvn0G5aNx84e5AWjcfOHuQu0zBsbKPDgd6LJWlrYZHBgJDibAOba53KXGS8jePV4JulIblo3HpHuQYRuPT+imvgwb+pHbocHb1LPWjfYgcI3Hp/RDYbj0j3KZl0NzjoUfWQsiF3uAvqFrk+RUmnwJyhFW3Q3AG49I9yM0N3HpHuSLdIw7cZ8Df1SzdK0w1tnPg4tvpBWmiRzPrenX5v0YWdwAyDjmMsjt8CmNGSctpu/I5E5261HDTdHl8TUZEE/HRZt2juMr79iWi7IqYPuyKcAnJpkhdbdysARLFJqjP8f06k5O39hXTdPhqJjsdIHD+23H7+hMLJxpPSTn1LmHMGNmZDQbtDrdzzOKRIWsItKmeTmnGc3KPDCWQWRyi2VGQUp7S6ZniYI2v+LBJax7IpmNJzJa2Rrg0+CyZoECFKyskmfjle6R9gMTjcho1AbgNgGQSBCMuQAQoEcotkAFXpjgq+ZaHxcnt5F5oIXpfgq+ZaHxcnt5E0RIqX7QXyVB42f1GLGFs/wC0F8lQeNn9RixlDHHg6yFchCRQCFcuQMEIwQBpOK2eFr3W5mtLvwt5VGnSZc1ww8olobY5a87i2fUmS3RIvnZjjs68bnYHvA1X2tBGeHX4QndPo181M8RjjJKbjXzOuLPZiJDmbTkCbZalBTue0NjJtrxG/wBI6xdKsldFG5oLmxOkDZswHlwaSG4O6DdeZ15qiGxk6qCKahODUtdc2A5rBF4xu4dAQA345OdGaUME8U4Ac6GRkjWuALSWm9j0IOMbuHQF3GN3DoCYGu/ww6OIzp23sLgwONubu0H8L+jP6LGf7h351knHjcOgIRV8w6AkKjWv4X9Gf0WP/Jf+dUPs87MI66oY+GJkUUUeCMBpF3HN7iCTtsPA3nUH27zDoaimqB+i3zWoChuao7gu7Y5ksZm963oCLxjdw6AgYUVITqgq4g9vGZNxC5AJsLpESN3N6AprsddGZ4wWMN3DWxp2+BADKunDqwvZcsNyw2Iu3BkbJ2yVrhdpuPQpbhHAbpY21BkQA2W4sZdaiKFjHFuJ3F2py/FhxYi3CA21xnmc7pMcWGKKUjHWtc7CLkbHWsL84v8AilypNApQISuQAVchQJAAgKFcUAFXpXgr+ZaHxcnt5F5qXpXgr+ZqHxcnt5E0RIqf7QPyVB42f1GLGFs37QPyVB42f1GLGUMceAVy5DZIo5cushTAXo234zxE3TxZsq+1nKH32ekqfpZg0uvflRyMFhfNzbDyKCMbhJGCCLuacwR9Mj3poiQ6qDd48bIeiyuPZ9RiXRWi6sAcYIMMjgBic3ULnWbEdZVKe7l+WQ9aunwhxuhaVm2IyM/3m3pVEsz6Jh17EJTqYZpHi00AiuS3EFCKcoGILkv2uV3axQAggTjtUoe1CgBsuTntMoppigQiFMdjZ/jEf32+lRRiPN0qT0A60zDucPSgZL9n0+PSTnbnRt6GAfgoR/cR88ZH7xgTjshqeMqXv/rfQSE1L/i4/wC2P3rT+CTEgKf5Ro2C9huyKkio2nHxwOdhfOx2tNvSpEqWaRAXLlykoBAhQIEAVxQ2QIAAr0pwV/M1D4uT28i81lelOCv5mofFye3kTREip/tA/JUPjZ/UYsZstm/aA+SofGz+oxY0hjjwchXWQgJFAIbIQ1DhQMUp8NpcQDv4vNhvfJ/Fktd4QVAxm80f3m+spp0dwRmLixsbGx1hNO02MljOdje13fTFiPxVIiSG4Zyxztf6xUhozSAbSOiNycZcLAkZhI6QGF8RuGhweWutqGMtN94uCmT2DY8ZXGV8wDltTTslqnTFBE5xya4+BpThlIR3TJQAL4uKdayYxlzTdryDzOI/FSEXZTUR5B7Mt8bD+CYh5BozEAQ15adREchHSApCPsbJsbHPmI9KgR2UVAdjYWMdtLI2MDvvAZHoUpFwgVZFgYQeeBhb0jV5elAEkOxR27qSMnY2WmxDv7MUr+trSm/8IVeMviMxcfEDMcxBzXDhGr/6j/JHvTFuKu0XG3uhL/pqn8iB8MDRciXUT/N59QvvbzIh4R6/+o/yf1SM3Z/WkZmHyR/qgNw0c9M4XBcOZ0cgOerUCOtIT8VsPU4ekKPrOyOaXu+LPOGWPTdMDVvOsg82SQ0PpQ1GpXgG+0KN40nLV1I7Ndi4DwoGHmJPK3yfiV0ptHF96Qf7wlMXyYu193XDRe4ce+TmqpmubA3UXHLwEXcekJMaVpjemqHOlaC4karXNrBlh0AAeRSRCQptFhjsWIkjVkAE6LVLLihKy6yOQgskUEsuRrICEAFIQI1kBCBBF6U4K/mah8XJ7eRebCvSnBZ8zUPi5PbyKkRLgqfD+PiqHxs/qMWOWWy8Po+KofGz+oxY6Akxw4CgIwahARg1IuguFDhRw1CGoCgmFJVlFxrcN7WNwbX2WToNRg1Fioj9IwAR0rXAHDA4bf6TME34iPvRs2u3DnTvTZ/m/iXf8qdMWu/BYb9z18cYbXFP7Bu12but3vXdqR971u9666EOU2+50rHi+BeiOFJH3o6Xe9GFPH3o6Xe9BiXYkW+5XssPwL0QPa0fejpf71IUlFTGKbEx5l5HEPEhaxmZxh425KPBRkapIUunxSVKKX2QMlPHfkgkbyXZnadepENOw7Ot3vQ3QhLU+5awYvgXohPtGPd1u9674Oj3dbvenMYUlS6JlkY6RjHOYwgOcBexJAAA1nMjVvG9GuXc2j0mBq3GK+yIN2jmbusojqNg+jfwl3vU/wDBUpF+LkIOo8W+x183MehMa+ge1uIse0HUS1wB8pCFNvzIzdHhhFySj+g20bTsFTDZo+WjBuSb8oX1odH6NIcJXEG4OEZm18s/JdF0W7+MwePi9oFK0jPimfdC2i3Z4meMUkkgpaiFqcFiKWKzloblqDCli1FwpgIkIpCXLUUtQAiQgISpaiFqBUJkL0lwW/M1F4uT28i83kL0hwW/M1F9yT28iaM58FX4eh8VQ+Nn9Rix8NWxcOw+LofGzeoxZGGpPkqHAmGo4ajhiOGJWWJhiMGJYRo4jRYCAYul5LXO3NJ6k6ESLVxfFP8AuO9CTZUVuiB0xNglkY4cZxD3xMJ5IwiV+sDncTr2pi+YusQGM2WGK3pOadaaN6up2XnmF93xjrJmPDcjw692ahI7NTbqx3o/Rs87iyIMc8AutcjIazmmlY6WF5Y8AOG7MHwEHNGi0gGkOa4tcNRFwQlJdKB4AeQ4DUC3UjxXutim4OPhyU/qhl2+7cOtD8IO3DrTgTxbm+aUoyeDaGeaU9vhJjGb/wCy9RqNJO3DrTiGpkcLhlwNZAcQrDoKko5GzTSNaYadmOXCwhxubNa3Flic4ho2C9zkFYexjT7pYauoEMDKejbTuETYWP5L6gMN5HguJw3zBHMBqQvEtomkpSxSSeXVfav3M8krHD6IHSkfhJ24da1DTlTo+vY+pgibGIspmuGbeQ54eDrLSGP5wWHeFR5+075cX5LrPUk6cTp9jknFTjnUfk6TIhulnDYOtP6TstqovknOZdpjsx7xdhNy2wOYJ2c6Pak24OtLRSUbCHMeGuGdwx+XUm5R+FkPFlW0uohX1TJY1Ol4adtTi4uDEI2EVLWnEbnCGNdf6Tza20qFq9OVUjRHM/FGLWYXuLRhFgAL5ADLLUEpPpKEgB0pIFy1uF4aL67C2SjZXhxu05bDqSi2+V+4ZFBe7k1en8IPBXNDw4MDHxlrmlrnEYg64uHX3KwUDThDTY4Gx2IFrh8bXjLfyreRVhxNhc3vmPBs/FW3RLLh3i6X/isV8M4ZtuG5zokmY1IuhSLoVVnOMTGiFieuiSZjTAaFiIWp26NJujRYhsWohanJYiFiAobFq9HcF/zPRfck9vIvOzmr0VwYfM9F9yT2z1UTLJwVvhybeOi8ZN6rFk7Y1rvDUy8dH4yb1WLL2QKZPcqHujZsSVbCnTKdOGUymzShk2BKNgUiyjS7KFFhRGNp0M1DjY5mrE0tvuuLKZZQIain4uN8lr8XG99tV8LS63UlY0jMdPaPkhe58jmvc993YLjlOu45Ef8AbhMG12Vi0G20tz6RmpDTVfxk8gldkJCLMaMPJGAEAncN6aY4tjnW54mD/wCk/Lg3SlfvILFNfeLHVnqUnLXRSRNjfHm0G72nlOdnZ1zq8Cialg5Lr3b3JsA0g687f9ySlNSxucGucWA/TxZDw5KZRT3NseSSuFJhO0Gd87zR70ozRbD9M+aPei1mjXNPIcHtOqzhceFIClm3O879Vad/mMmoxdSw392X3sM0E2aCpoWv5VUInNPFguxxyNkwgEjNwaQMxmRmL3TuLszi0e2SgioozTuuyrFS95qKgg/Te2wisdTQDhO85qh0LqqNwcwva4ZghxH4qzt7MtIloL2RyvaAGyywQSSADc9wLhbwpKTjy7Ly445acIOPyp/0StNRww0800fGxR1zCI4Zw10jI+LlaXYhk9hdIMLiGkhjssgTSZNBtH/kPmfqh0tXV1RIZJXSFztfKOvpzUcYZ/t+d+qHbdqSRcXihBQnhlJrz3Q7OiG9/wD7f1UjoYQU7xI5gnIIu14GBzd3N4c1CwUkznBty251udYBPq3R8cbWYZTI9wOJod3Fjtytn4VE9/C5F4njXijhr6v+xWsqWkueGhrbkhozDRe4aL58yjXVY70eUE9V7LmQ4nhocbAFzi43AA8iFzWbXDzbqkkiMuWWXilW3kdSROneGtIuS0XcbDN7WDPwuCv+htDSQxkSlpe4t7i5Aa1jWNGY12CoTJWsN2Pu7K4wADIh2/eB0LV9Dzmoh4wtDXY3McGklpc3WRfO2e1DOWnW7sYPp0i6nU6+jSD6RTZNEG6BJOhU0+kSD6VOxURDoUi6JSz6dIPgTsKIx0aSdGpF8KQdEixUMXMXoXgzH8kUf3JPbPWBOjW/8Gw/kmj+4/2z1pDkyyrYg+F+O7KTxkvqtWdR0q1DhRixMpeZ8vqtVLp6JRN7l414SPhok/g0bfYpek0Ypuk0RzKLL4K5DonmT2LQ/MrbT6HG5Po9EjcqSIc0ims0NzJvprRNqSpNtVNOeiFy0FujAmXZDo5vaVXz0tQMhc5wvGSeli9orPI9YcUhO9zj13RQE4ihc+Ti4gXFxOEHCCbZ6ibaudPZaCZhA25jMRgXGy5Niqp0bOUFJ2yPjzBadTuo7CkHl7DbZz7OZPZi6wLiOVqFgCRvyCJxtxYgOHODfpGaSdclta1cXuM+2jzdC4VZ5k7Ab3jf3n5l1mfVt/efmTuPYlY83xjcVp3DrSnwi61srJXCz6tvTJ+ZBZn1bemT8yVx7FqOZfn/AN6CDq524daL24dw605sz6tvTJ+ZdhZ9W3pk/Mi49hOOZ/n/AN6DXtw7h1oRUPdkEu5jO8HkL/ehikDe5aAT4T6TZO12I0Zb3mAGFgI+k6xdvtsB9PlSTk9o6Z0riAW3AuS/bc7MiSfIl5aCUBhbgkD72LGg6t92hJWy5ShFVfBDhvKHlW38HdHxmjw/fPP6wWO1lJJHbG2wcAQbNFwduWsL0JwOUAdoaF3fS1B/ekfglNMyUoqLruEk0bzJtJo7mV6k0UE2k0TzLKhqSZRZNHprJQK8y6I5kym0TzJFFJlok1lo1cZ9GKPn0cix0VSSlTWSnVknokwmpU9QqIGSBbpwdi2iqQfYf7V6xyWBbP2Ai2jKUfYf7V61xvcwzLYZcIMeJtP9+T1WqvUdIrN2dPaBBiIHKfa/gaoOjqI++CnJ7xWP3SVoaMZKepKUKLoqmPvgpunmbvCI0TNscsjAR0UOCMuhUczOUd2RtvR1Q30s4/dOUimemGYqedu+GUdMZCYLk8gaNpeNmwXDcYc0ucSA3E0gONgTYG17AmymfgKYtYzjMJjaSC5xbGDd3cnf3OrnOtV+nc0SNL74LjFhNnW22OxSHHwWAu/Fld/Gkgar8m2e3aoi9jpywuVitRox7rtcOXGxxLxjkE0gcMIbnycr7AMtSh3DWlHyuBIxEjYbnMbEkc1MnZrjx6E9xDijzdKWhyte2u+tJGmOyx/tNHUUPabvs+ez3qnv5mMbi9ossmj9IwNia17m324muxfLX1hp+jz8ycR6TgBOJ8ThgyHF4eVh+531s7bzzKpOpHDYD4HNJ6iiiN1rYT5qtu3Zk01s0y4DSNP38J53xuBvgI1BhFgbZenbA6Vla6V5ZhwkNth7m+AA2yG2+wKPbTOOy3hIb6UPaj+bzm+9S6ZcNUd0mwnFHm6Ql4m2FkkKZ3N5zfelWMtlr50pPY0wxp8UTWjqctjD7EiQuDmAva8tDeSQQRkSd/0c+eRqaWZvFyOkaSYmsLWGJzwRc3s0n7OZGsnaqy2ZwyDiPASFIQvhw8t8hdvbKAO5GwtO2+1NSJnid3/B3ZFERI112kGNgFnEvDWjCA/IcrK9hcAEL0PwKD+RKa+19R0ce8LzVXFmIYHOcMIviNyHbbHdqXprgZFtB0fPx5/9mVF2xSWnH9y6FqI6IJW6KSlJIwTY1kgCay0oUg9wSD3DeOkLGSRvCTIeoowouqo1YZiN46Qo6pw7x0hZM6Eys1VIomoplZqkN3jpCiakN75vSEiyuT061nsIFtHU33X+1cszqQ3e3pC0/sM/mFPbvX+0ctsPJhn90rvCvPhZS875fVaqRSaSO9W3hldaOj8ZN6rFm0UxTmtxY34S80OledWCi0xqzWbU9YQpSl0mRtWdGmzNQptKjen0ekAVm1NpjnUjDprnVKTRDgmX8VgRamYOY8A5ljgPCQVT49N86XZpnnV62ZvGjy85xLuUTfIEnM6rLnRP2OY4eFo6nWWp8K/Y5RRUIqaaCOGbtiMPfHiaCxzX3GG+EZ21BZFxzt6tKy5ZV52voOLSDXbwjAfQnLKWY2LA032l8TeolR4ndbWdaN2w7DtvfXfZbVZDi/kVHNBLmRKs0bWnU1vn0/vRjoSvP0B51P71DiodvKsZ0bH9rzv0UtSXb0GpwfnL1GfwBXfVjzoPeu+Aq/6s9MPvTk6PZ9rzkHaDPteck7+XoVcfil6jN2hqvaxvldB70k7RlSNbWefB71IdoM+1536Lvg5m93nD3Jan8vQdR7y9SLdSzDWG9MXvRRG/6TR4RhRa6Qskc1pNgbC9jsSTal2eezLVrWlNryI9rBPmX6BzjvkAfIF2F+5o8OEfik+2X7+oIpqHb09LM3kj3Y41EaiRtAyuvUXBbUEaFoL6zE4+QzSW6lhXBXoCnrqqZtUwyRxQYw0PezlmRoFy0gnK+S3akfHBEyGJojiiaGxsF7NaNmeaynLTsXSyL5FkkrAm0lcoCbSfOulcSCQ7YCL23OL7+DCVlbY9EUScukUxn0moyYuy5TSSQBbEc3Fwbs1HA7PmTR0LiHcoartsciA5odc7LB3SFNMvwoeVOk1F1OkkgadxfG0uBbJJgu1wy5Vsr6zmDbcmVTQusHB7Q1zOMFySS0RCRxAAzGdtQvlqujSx6kgKnSKjJ65BpKldEOUQTjeywxfQNicxquCPIdxUVJInpDULzVa2vg+dfRdKfsP9q9YK9y3jg6+aqT7j/avW+JUznzPYrvDK27KMZC8kuZIaO5ZrJyA5ys8+BpgXCzLtLGu+PpzZz2lzB3estBNty0Hho+To/GTeo1Z1DpypYXuZK9hkLOMw4QJAxmBoe21nNw5YSLHaFUuSI3p2FYdHTkuDY3ksfxb7NvZ+PBbL7WW66cUVJNJ8mxzrOawkWwhxdhHKva2IgXvbNMotM1DA0NfhDQGttHDcMEmMNvhvhxZ21eRdBpedjWNZIWiNrWsIZFiDGvD2txYcVsQBtfqSpFWyUgjmLmtDHFzxdgbZ2IXIyINtYI160vHNJhxWIaC4XJa3NtsQsSCSLjVvUPFpidoDWua1jcJawQ04Y0gucCG4LA3e7O21Aa+QjCS1wu53KihcQ59sTg4tuCbAkjaL60aUGplljE97YHXuRbk5OBa0tOeTruaLHO7gudXPYbOBabXANsxci4trzBHkKgfhaY35dsT+MdhjhbikxsfjdhaMTsTGm53c5RW1DnWub4QWtyAsC9zyMvtOcfKikFtjvs0mE2jp2E2sGvaTqxNeDby5jyrHeL8C1DTzr0sgOo4fWCo5pWbgqTolxTIe1gi3Uw6kZbUNaS7UZuWiM2qIxSHw1Lvb5oR+1GbkbtNm5Mm6ETpmXe3zQiHSsvfW8Ab7kuaRm5AaVm5KkPU+4k3S8o2g+FoR/hmT7PQjClZuRhSs3JaV2KU5dyOmlLnFx1k3KIpI0rdy7tRu5UQRwQAKWZSs3BHbSs3BIdF24JWtiiqJrgvke2O3esaMXWXf7VeZNKlZz2FnAJg3IHCbc+asbpiuaa8R1QdRRMy6TKbv0q7vj0nZqUS6UpJ0hU6S7JGTSLj9I6razq128CQk0i/PlOzNzynZkaj1DoTBzyknPKdCsdyVz7g4nXFyDiNwTu3Ju+rfnynZm55Tsza19e7JIuciEooLDy1Dnd05zvvOJ9KQKMUVMQUtW78Hg/kuk+4/2r1hJW7cHvzXSfcf7V6uHJll4P/Z"/>
          <p:cNvSpPr>
            <a:spLocks noChangeAspect="1" noChangeArrowheads="1"/>
          </p:cNvSpPr>
          <p:nvPr/>
        </p:nvSpPr>
        <p:spPr bwMode="auto">
          <a:xfrm>
            <a:off x="0" y="-866775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2319" name="Picture 16" descr="http://www.traraba.com/wp-content/uploads/2008/09/yeni-mercedes-actros-kamyon-2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868863"/>
            <a:ext cx="14382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1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0213"/>
            <a:ext cx="13763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8" descr="ANd9GcRmLzz0lwSJOPZNeQ5R1lI02srn-Olf73uCZG99Xl4sK63c4lAI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11890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9" descr="mercedes-g-wagon-lapv-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17287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1" descr="BMC_MR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557338"/>
            <a:ext cx="15843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15176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46"/>
          <p:cNvSpPr txBox="1">
            <a:spLocks noChangeArrowheads="1"/>
          </p:cNvSpPr>
          <p:nvPr/>
        </p:nvSpPr>
        <p:spPr bwMode="auto">
          <a:xfrm>
            <a:off x="2484438" y="981075"/>
            <a:ext cx="4713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000" b="1" u="sng"/>
              <a:t>Military and Special Purpose</a:t>
            </a:r>
            <a:r>
              <a:rPr lang="tr-TR" altLang="tr-TR" sz="2000" b="1" u="sng"/>
              <a:t> Trucks</a:t>
            </a:r>
            <a:endParaRPr lang="en-US" altLang="tr-TR" sz="2000" b="1" u="sng"/>
          </a:p>
        </p:txBody>
      </p:sp>
      <p:sp>
        <p:nvSpPr>
          <p:cNvPr id="23586" name="TextBox 8"/>
          <p:cNvSpPr txBox="1">
            <a:spLocks noChangeArrowheads="1"/>
          </p:cNvSpPr>
          <p:nvPr/>
        </p:nvSpPr>
        <p:spPr bwMode="auto">
          <a:xfrm>
            <a:off x="1643063" y="214313"/>
            <a:ext cx="6291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VEHICLES STEERED BY HEMA</a:t>
            </a:r>
            <a:endPara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320" name="Picture 36" descr="http://www.acmat.fr/images/stories/_moyennes/bastion-apc-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2852738"/>
            <a:ext cx="14462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8" descr="http://www.acmat.fr/images/stories/_moyennes/tpk-420-stl-defense-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294188"/>
            <a:ext cx="13017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22_2009_Mercedes_Benz_G_Class_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852738"/>
            <a:ext cx="16605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AutoShape 38" descr="data:image/jpeg;base64,/9j/4AAQSkZJRgABAQAAAQABAAD/2wCEAAkGBhQSERUTEhIWEhUVFBQaFRYXFRgVGBUXGRUVFRgXGBgXGyYeFxkjGRgWIC8gIycpLSwsGB4xNTAqNSYsLCkBCQoKDgwOGA8PGikkHCQqLCkpLCwtKSwsLCwpLCksKSwsLCkpLCwsLCksLCwpKSwpLCksLCkpLCwpKSwpLCwsKf/AABEIALcBEwMBIgACEQEDEQH/xAAcAAEAAgMBAQEAAAAAAAAAAAAABAUDBgcCAQj/xABBEAABAwIEAwUFBgMHBAMAAAABAAIRAyEEEjFBBQZREyJhcYEHMkKRoRRSscHR8CNTYjNykpPC0uEVc4LxFqSy/8QAGAEBAQEBAQAAAAAAAAAAAAAAAAECAwT/xAAfEQEBAAMAAwEAAwAAAAAAAAAAAQIRIQMSMUEiUXH/2gAMAwEAAhEDEQA/AO4oiICIiAiIgIiICIiAiIgIiICIiAiIgIiICIiAiIgIiICIiAiIgIiICIiAiIgIiICIiAiIgIiICIiAiIgIiICIiAiIgIiICIiAiIgIiICIiAiIgIiICIiAiIgIiICIiAiIgIiICIiAiIgIiICwYvHMpCaj2sBMAuIF+l1nWl+0HG0iGUxUYarTm7PMM+QgjNl1iQBKluolbTS4vRcQG1qbidAHtJPpKkmqJiRPSV+fMTxyoytLSAGOBAgbEFWXPPN1KrinOw1RtRr2MMsa5xDoykaWIhWSm3c0XG/ZXia7MUAAezqtIcHvjTvBwaJl0AgTFiV2RFEREBERAREQEREBERAREQEREBERAREQEREBERAREQEREBERBzXnDilWji3tdXe1hDXMGctABEQACBqHL5hed8QxoaHNfAiXAknzM3WH234D+Hh64FhULHHzBc38H/NabwTHHIWm+XTy2XPLGye0ZvG+H2i1yCCylcHZw/1LmXHMG5r6mIzXqZB3bZcrabTN5JdlnpYq9fVm8GPJRMaxtWjUY50Fw/hiJAcB3XO21MZekzeIzjndpN1r3CsMar4nyncn1V1xnD1G0sMHS19CkaQLhGcCrVqARewa5o9CoHDjlu9gogG/3ZuDHX0XvivGX4ip/aZmguLASbNIZBuTBNha1tBJn0X43Ldts9m/EnVMbSBEEF8/5b/3K7SuN8j8XwmCb9orvNXEOBa1lNhPZMndzoaXOIGhMD1WyY/2tMFMOpUXPJItd8CJMikHLljZC8dARc5oe2ei5mY4erLTDh7t4m2cAwvXDfbjgapAy1mzvlBH0ctpt0RFE4XxSniKYq0XZmOmDBFwSCCCJBkKWiiIiAiIgIi0j2hczVsG5j6dQNblMtIaQ6/iNRbTxVk2N3RRuG49tekyqwhzXta4Ebgid1JUBERAREQEREBERAWm868xH7LUdha/Z1aNUtIs1znMOUsg3y3zTBBy9CrDnnH5MK9rahZVcBkDSQ50OaXARf3ZnwXJTgqjpOUk77km/S/VS1qSfrE7juLfnFTFPdmYRBe6LOa8XkwRAMgfERsurUecaVOhT7PPWMMEF0OAy6l9SMxt9VydokgXmVKwdM9pVd2hc3MGhpmGls5onUEkeFlm5Hk1j8dMq+0Kmy72Npt2LqzJ+Qnx32WDEe1TCtNnBw65jPyDSPquS4rCxRqPLy7NVkAiMuVxYWi5kTJ+SoqLBLiLZnEx0vFvC1lvDrnLt2fHe12jH8IgdSWucfCAAPqozOfaxbLauaRI/htGosuQUWCXOAjM4kjbUi3QeC27hLpos8o+RIU8nJuJUjieOJbFUVa4Js0DtAHX7zg46L6w2G1hbTbpsvcL5C87KPin2jqoQXqobmepWbD4YESSt/I9eOvHj1Ao/Z3vNPEENYHDvEgQS0GBPmPmsXC8JSfVf2WjQIJEHLDQG6wbb7q4wPDWOZLmA5znOYB3vQRY6QIHotPx2L7OoOzIae0OYZWgiHR0mIHXRdMMpeOFy3dxuI4Bn0rFtt2iPqVJo8qvGlcf4G/otTxHFXisXg9IsCIgbER6KyZzK6pYsps6llNjM3UODGw4ecrcwmSXLKr53K9XXtQfOn/wvDeAVwDdsXtlDZMWPdUZvGSL/ZsM4f8AZAPzaW/gp+G4xTdrQpN8m1B/+KhS+Fjqhx3Ba5qPeH4mkSZAY9pb5NvYeCw4jF41rhkqYmkB4vg/IwtsfWY6IqNpgH3TUxLQfCSxxHo4LKzGMI7tF7jf3cRUj5lxn0BPgmvxrv8AT1yRzLiKVTNiateszJEQ595J93Y6D5rcKntAaC0DDVjmIiwBExcibRfUzZarhqLqn9kwTcOBxALhbZtWk1zXA+Y8Nx6xNE0/fbimGYucMW/4+yyfNwPgp6VPZ0k8VoxPasA8XgfmsHAeNDFUu0DSzvEQSCRYO1FphwkbGRsufupuA96qB4/Y3fhVaVjwfNNbCuytjszJPcDr9cjapg+TzKWVqXbqy517Z8C9+GYWFgkuY7O8NsYcMs2J7pGo1U3Ce0umCRWhwiQ5gDTP3Sx1Q/MO9AsPPOGqcSwYbQpVG3zB5FJzXNyuBHdqzv02V+NWNs5bj7Hh4sOwoxH/AG2qyVRyjQyYHDNJmKFK992A7+at1AREQEREBERAREQc89o+JjEUmzGWk5xHgXEfktLxeMLaRggtcKhizgQG21W0e0zlvG1KzsTRY2pTFEU8jHTUA7zi4tcAAJJFiTYenNA3GNpNP2XFBjc3eNA5RBvJ2iN1zuFv6zYv8PEt0DiPLTWApjKUaCJJJ8yZJ85Wm8M42w16b6lZgyjUkAe6fxK2scYox/bU9PvBZyx0zdoPGDmYWMY7uumzRl6mCSAbu0G4WtExsR6N/wBytjxMEkHFUw2e63Myw2mbzr9FV4/EjOYrMdN5zNP4FdfHdcdbh6xkweH7RwY0Eejf9y2bDEU2hha6wt7sHe8OJHnG61bAcUNN0iow2jVs+hIMLIOOOFTtM7HOvEuuOkQcp8oVzlyYs22vDV87cwkA6SIMSdlmLFUcC4nnzZ3sGhs4ACZsJ1hWdes3KYc3Q/EF57jq6Z13SsrulxIWa/ZEbuIaP/Ihv5k+ixU2AkX3Uut79NukZnfIZB9Xz6K5PR5bqTFYU9FEq8PaXN7ogZjoDc+fqpDaoXs1Aue3naT2GeoGkQ5zsodI1mLhQeI4F0DcC8iZHja4IvcfVWWLc2lisxsGvY4mNBmDj49VnwmNYHkl4De8ATYeH5L2zsdFbWxuSjSNLGudUJaHsewENBFzLmizY6z4LYeX8DWq4t1B9ehUaxjXZ6YEuLtGtzPa3MDqLkdOmNtak83dScL65SdZ3UrA0GUnh9JrWO0lgAkEaGNdAszG4y93/rVymVnNK/jnFa2GrvovDZY4i1R+xIB7rHASIMSfzSnz0Q2C0aC/bkbH71MLPj+D03ukh25tUeLkkk2duTKUOXaRGtYeVep/uXKr5PnXwc+EASAJEicTTEjSRMWsV9/+fGdf/tUfzePksx5cZ/NxH+e/814PLbf52I/zZ/ELO3DjDieeQ4RlJ8e0w7vwqKIzmdu1Mn/xon8HrPiuWQBatWI3BLD/AKFBdy63+Y8+bKR/Fi3K9GE5xd1sdXFJlRtF7hU0DRTJFpGYZu6CAt09nWCqVTUDsTUpyz+JRYWyJMAknSRPeY3f3gRC0jEY2t9nZQFeq1jIsw5ZhuQDoBE2aBqsfBMc/C1BVpPfnHxOe59ukExB6Qndzrpflj9E0aIY0NaIa0AAdABAHyXteKNUOaHDQgEeREhe10ecREQEREBERAREQQ+MD+BVHWm8fNpC5nhfaNUDMVQo04ymuKOI1/ivqPLS9uQMGswPu6Rp1LF0M7HNmJFjrB1Ft7rn3OFCpUwTsK4PwrqVRrhUFN9SlWYM1w+m0hpk3zxdskAG0u/wcR43yzVpuk5XZiTDSXG4m9lsnLeId9lyvDmupS2HAiwu031EGPRSqXEw2GxLIiSO8dsx8d402WHiuHJa5jXXiAQc0T4iABMbfeS4bjLT+PUxUqOO86/vxUDgwPbBgHv92PHb9+K23hGGGGbmfTbVquu7N3gwahoH3ouT4gbXun1A5rajBAO33XDzgdD5KzGxvLLaiqcvvD8mWZ+Lb16LW+JcFOZxEG5218l1Gs/uFwHwk/SVq2FwjfeqAno3SepPh/yuczyyumNtBNIgyumcOp0q1FlXsmd5snuts7Rw06gpTwNB4/sKc7/wwT4zA+qh42u7DUj2LWgAyWWOsAnKPd/4Ws8LT6puZMCzMAxrWkDYAT5qgw+KqUnTTe5jvAx6Eb+qtcJiqmJqnutvdxvlaNJP0V3S4Fh3HvZnHwOWdNh+uyY410zyleeXudXPqNpVwO8YDxa5sMw0ubSIWycWx3ZMkXJMBUr+SqDrsL2HaHZzteINr6yIVhx6i44cF13NgnaSLG3rKzcJLHJq+PxTqj5d6+Q0CgYqtssr6kAndQl1dHjtDaIPh3gfwjxVlgJHekg+BUBZ8PVOmylWfVg/iVWbVHAbXP6qVT4pWAgVXKrJUmlUlcq1mn/9ar/zSvv/AFyv/MPyH6KA94GpheBiWncKactLIcdr/wAz6D9EHGq2uYf4R+ihuAgXBJkwDMDQTex1t+qx4owAJBJEmDMDoSDr4bSixmxHH6pmXCPBo/RbF7OeXKnEsSA8vFCnDqxmJHwsGU6uIPoHHotVwvDn1qjKLGdo+o4BjepJt5eey/TXJnKzOH4VlBkF2tR4EZ6hAk+WgA2AC6SN26XbGAAACABAA0A6L0iLTAiIgIiICIiAiIgLV/aRiS3AVGjWo6nT/wAThP0BW0LTPatP2JkbYin+D0HMaPDhkJOpbroAT7u37trtDe6Q3NLhlEy4RAHhcDaD1+V1jq3ZuLYsdCAfdDWmT06eoWt4uABEaO3PQ7Hf97LOF+sJmDwXaDtHTBdAAFyT3nHyEj9hfGsDDVp2y91zZnQgjYanRWfD2htGkf75Hq6/4BVmMxANZzg6AaYgkTPfdFvwVl/lYMz+N0gzs3VAHlhABkSYi3W6rxQNR5gEwYHkP/Sg4nDNfUZmbmhzDsGiLmOumngLCVsHCsPNIEicxg+I1M+eilnruwRewyOboWuHWRI1uNf35LziouNjNm3mZvmIFpza/PZTeKtDYgRD2HykEQLeWqrsdUg6iDl90Rm9IEbD1K1jdwioGHZSkMbGc5nR9GzsP1WTsHRmA06bed/2VM4fhe0rXuB+A/YV22naSG5DaIAytiNwDp4gX0ss5Z+tVF4dippySbXszztmaJb/AMrJiHNYDny0xqAXXtubwbTe+nVV2BPZl7SXDI8iRBGsXBGlvBZ6lPNTcA2xaMziZsLSzqIJtYX8VvKbg03iVRvaOyGWyYKjNErDVfkqOYSHhpPeF5Hzv6qfgAHGRoFG4zUsGAJN18ZTLjYegE/IBZ65k5R6qdw2saLatQNYSxrYkSbuDYHQXJJ8AN1ytreVmPxWij4r0CGhZ+M18lR4Ia0ggQ0ZZtMxsb3VNWxBdr8lZLWPa0rVsxk+iU6RcYAN19wrZcr3hdfsxUeGNLmMBaXCTOZrbfd94knwWrdIhsEadFmZQGp1WXirwyq/MGtIMQ1uWTAvGxvfoVuPsZbSrY9zazKbopF1MPGYioHAy2bEhocZWZLejcfZHyUaLftlZkVHiKTXCCxh1fB0Ltv6f7y6WiLoCIiAiIgIiICIiD4SsVSuAspCgY3DkiyDDieNtbutM525iZWoGjNy5jhpq10/qpnGOCVTMSub8yct4iZbNkHzifEszALTYa3jobqlxmIh4B2hpsJkm4PiL3J0WOviKzLuokvG/wAM9Yj6LX8TSrO1B+XVXn4kjoOCxTHYc036tJixIIIuIBG43tcyqutXu98xYN6j+6fSfloqzCY0uYJ7roh0wJje6wY3i7W9xpmJkjRx1jymLjqU1N7SRndXio2dnN1sBENsNrnU6Rra+28LdNGBq0z9I6E2MafXQ8wr40nS37m/Vb3wriQyCoDAeJ033EDS8qWe00V6xUyMzgS57TYWaBYX3Hja6hYvEd5123MSwe8LyIAH4dTBUipibuqkwG6Eie8bNn1/LwCocZjoH3Z1gAC4geYidB5WSTU0RsnLbQX1B1Y6NPPfaFJxlYFopk3cWwJj3SHTYi1hvuOoVHwDiuVzKgi4uB8iPkr3H42mAXMJk62IPqfi8Bf5WWM8bbLEqvo1JqVIcWkuMWN9bWP6o0gi8mNpEMJdrfa3jYG0aYeHmGONjJuDvuCLRNj0XypiIjv6abN7okjcakaRta66q1Pj2HyVn5wGl4ztgEggkj0mCbjVVuFNRru5r0tf0UitiMzpDA25+pJ08J+ilUeIZdWh3mJ+miy0wMxFaZ+dhYTH4r2eLV2HuuI8QFW1iZ1J/NY8x6pqCXXxVRzi4yZO4JN+vivRY+La9LKKy6v+JYekzC0DTcDWBf21iCc8FgsYOWHCde94ACisqvfScRN8rXDQ91zQ4H5EL5S4xWBlry09QACsfbzq35b+JtcrPw3hxqPDR5knYKWCVhGOeZJLnOcLm5JOx9V1D2OYF7eIg9wAUqoIN3C47rLa6Gfuh3ULSBgG03xqGlhgmMzT+cxt+S617HsHmqVq803Na1tNjgL7OtsBEjxtoFR1NF8lfVAREQEREBERAREQF8hfUQeDSB2UetwxjtWhS0QUWJ5Sou1aPkqrFezyk7RoW5Ig5hjvZUx2jVQYz2SRoF25eSwdEH57xXswcPhVcOWsRhwQ1mZpMwZsfCNF+kX4Rp2UarwWm7VoQfmDitLEuhuTK0TYDrrJ3VO/hdYm4K/U+I5Qou+EKrxHs8pO2QfnrhbjS7lS15aTYA3kE+NlZCm91iIG52jzXV+KeyVlQWWoY72K1RORxjpsrtNNUxPFmCGgyGT097ceLSQD+wTU8Q4qXAgGc0zIB1JJI6XPn43K2ut7K6zPhn0UR3I9RurT8lFaXkK+9mVuQ5TI1C9t5X8EGkuoTqF5+xeBW9jljwWVnKv9JQaEzDRoFk7E9F0BnKX9JUinyj/Qg5m3CmdFsuExFKgzu95x0gTfUFxHwrbhyTPwfRSsPyB/Qg0SgKlZ4yMLTMyRZpna2mpgDc6LrvK/Evs1BlJmgkkwAXEmSTG6wYLk0t0bCusLys7cILnA8xZrFXuHxOYKjwfAcqvMPQgIJMpK+QiD0iIgIiICIiAiIgIiICIiAiIgIiICIiAvhaF9RBidhmnUBRqvCKbtWhTkQU1XlekfhCwHlCl91bAiChbyjS+6szOWaQ+EK4RBWt4DSHwhZG8Hpj4QpyIIjeGsHwhZBg29As6IMYoDovXZhekQfMqQvq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4343400" y="-8429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tr-TR"/>
          </a:p>
        </p:txBody>
      </p:sp>
      <p:sp>
        <p:nvSpPr>
          <p:cNvPr id="13324" name="AutoShape 40" descr="data:image/jpeg;base64,/9j/4AAQSkZJRgABAQAAAQABAAD/2wCEAAkGBhQSERUTEhIWEhUVFBQaFRYXFRgVGBUXGRUVFRgXGBgXGyYeFxkjGRgWIC8gIycpLSwsGB4xNTAqNSYsLCkBCQoKDgwOGA8PGikkHCQqLCkpLCwtKSwsLCwpLCksKSwsLCkpLCwsLCksLCwpKSwpLCksLCkpLCwpKSwpLCwsKf/AABEIALcBEwMBIgACEQEDEQH/xAAcAAEAAgMBAQEAAAAAAAAAAAAABAUDBgcCAQj/xABBEAABAwIEAwUFBgMHBAMAAAABAAIRAyEEEjFBBQZREyJhcYEHMkKRoRRSscHR8CNTYjNykpPC0uEVc4LxFqSy/8QAGAEBAQEBAQAAAAAAAAAAAAAAAAECAwT/xAAfEQEBAAMAAwEAAwAAAAAAAAAAAQIRIQMSMUEiUXH/2gAMAwEAAhEDEQA/AO4oiICIiAiIgIiICIiAiIgIiICIiAiIgIiICIiAiIgIiICIiAiIgIiICIiAiIgIiICIiAiIgIiICIiAiIgIiICIiAiIgIiICIiAiIgIiICIiAiIgIiICIiAiIgIiICIiAiIgIiICIiAiIgIiICwYvHMpCaj2sBMAuIF+l1nWl+0HG0iGUxUYarTm7PMM+QgjNl1iQBKluolbTS4vRcQG1qbidAHtJPpKkmqJiRPSV+fMTxyoytLSAGOBAgbEFWXPPN1KrinOw1RtRr2MMsa5xDoykaWIhWSm3c0XG/ZXia7MUAAezqtIcHvjTvBwaJl0AgTFiV2RFEREBERAREQEREBERAREQEREBERAREQEREBERAREQEREBERBzXnDilWji3tdXe1hDXMGctABEQACBqHL5hed8QxoaHNfAiXAknzM3WH234D+Hh64FhULHHzBc38H/NabwTHHIWm+XTy2XPLGye0ZvG+H2i1yCCylcHZw/1LmXHMG5r6mIzXqZB3bZcrabTN5JdlnpYq9fVm8GPJRMaxtWjUY50Fw/hiJAcB3XO21MZekzeIzjndpN1r3CsMar4nyncn1V1xnD1G0sMHS19CkaQLhGcCrVqARewa5o9CoHDjlu9gogG/3ZuDHX0XvivGX4ip/aZmguLASbNIZBuTBNha1tBJn0X43Ldts9m/EnVMbSBEEF8/5b/3K7SuN8j8XwmCb9orvNXEOBa1lNhPZMndzoaXOIGhMD1WyY/2tMFMOpUXPJItd8CJMikHLljZC8dARc5oe2ei5mY4erLTDh7t4m2cAwvXDfbjgapAy1mzvlBH0ctpt0RFE4XxSniKYq0XZmOmDBFwSCCCJBkKWiiIiAiIgIi0j2hczVsG5j6dQNblMtIaQ6/iNRbTxVk2N3RRuG49tekyqwhzXta4Ebgid1JUBERAREQEREBERAWm868xH7LUdha/Z1aNUtIs1znMOUsg3y3zTBBy9CrDnnH5MK9rahZVcBkDSQ50OaXARf3ZnwXJTgqjpOUk77km/S/VS1qSfrE7juLfnFTFPdmYRBe6LOa8XkwRAMgfERsurUecaVOhT7PPWMMEF0OAy6l9SMxt9VydokgXmVKwdM9pVd2hc3MGhpmGls5onUEkeFlm5Hk1j8dMq+0Kmy72Npt2LqzJ+Qnx32WDEe1TCtNnBw65jPyDSPquS4rCxRqPLy7NVkAiMuVxYWi5kTJ+SoqLBLiLZnEx0vFvC1lvDrnLt2fHe12jH8IgdSWucfCAAPqozOfaxbLauaRI/htGosuQUWCXOAjM4kjbUi3QeC27hLpos8o+RIU8nJuJUjieOJbFUVa4Js0DtAHX7zg46L6w2G1hbTbpsvcL5C87KPin2jqoQXqobmepWbD4YESSt/I9eOvHj1Ao/Z3vNPEENYHDvEgQS0GBPmPmsXC8JSfVf2WjQIJEHLDQG6wbb7q4wPDWOZLmA5znOYB3vQRY6QIHotPx2L7OoOzIae0OYZWgiHR0mIHXRdMMpeOFy3dxuI4Bn0rFtt2iPqVJo8qvGlcf4G/otTxHFXisXg9IsCIgbER6KyZzK6pYsps6llNjM3UODGw4ecrcwmSXLKr53K9XXtQfOn/wvDeAVwDdsXtlDZMWPdUZvGSL/ZsM4f8AZAPzaW/gp+G4xTdrQpN8m1B/+KhS+Fjqhx3Ba5qPeH4mkSZAY9pb5NvYeCw4jF41rhkqYmkB4vg/IwtsfWY6IqNpgH3TUxLQfCSxxHo4LKzGMI7tF7jf3cRUj5lxn0BPgmvxrv8AT1yRzLiKVTNiateszJEQ595J93Y6D5rcKntAaC0DDVjmIiwBExcibRfUzZarhqLqn9kwTcOBxALhbZtWk1zXA+Y8Nx6xNE0/fbimGYucMW/4+yyfNwPgp6VPZ0k8VoxPasA8XgfmsHAeNDFUu0DSzvEQSCRYO1FphwkbGRsufupuA96qB4/Y3fhVaVjwfNNbCuytjszJPcDr9cjapg+TzKWVqXbqy517Z8C9+GYWFgkuY7O8NsYcMs2J7pGo1U3Ce0umCRWhwiQ5gDTP3Sx1Q/MO9AsPPOGqcSwYbQpVG3zB5FJzXNyuBHdqzv02V+NWNs5bj7Hh4sOwoxH/AG2qyVRyjQyYHDNJmKFK992A7+at1AREQEREBERAREQc89o+JjEUmzGWk5xHgXEfktLxeMLaRggtcKhizgQG21W0e0zlvG1KzsTRY2pTFEU8jHTUA7zi4tcAAJJFiTYenNA3GNpNP2XFBjc3eNA5RBvJ2iN1zuFv6zYv8PEt0DiPLTWApjKUaCJJJ8yZJ85Wm8M42w16b6lZgyjUkAe6fxK2scYox/bU9PvBZyx0zdoPGDmYWMY7uumzRl6mCSAbu0G4WtExsR6N/wBytjxMEkHFUw2e63Myw2mbzr9FV4/EjOYrMdN5zNP4FdfHdcdbh6xkweH7RwY0Eejf9y2bDEU2hha6wt7sHe8OJHnG61bAcUNN0iow2jVs+hIMLIOOOFTtM7HOvEuuOkQcp8oVzlyYs22vDV87cwkA6SIMSdlmLFUcC4nnzZ3sGhs4ACZsJ1hWdes3KYc3Q/EF57jq6Z13SsrulxIWa/ZEbuIaP/Ihv5k+ixU2AkX3Uut79NukZnfIZB9Xz6K5PR5bqTFYU9FEq8PaXN7ogZjoDc+fqpDaoXs1Aue3naT2GeoGkQ5zsodI1mLhQeI4F0DcC8iZHja4IvcfVWWLc2lisxsGvY4mNBmDj49VnwmNYHkl4De8ATYeH5L2zsdFbWxuSjSNLGudUJaHsewENBFzLmizY6z4LYeX8DWq4t1B9ehUaxjXZ6YEuLtGtzPa3MDqLkdOmNtak83dScL65SdZ3UrA0GUnh9JrWO0lgAkEaGNdAszG4y93/rVymVnNK/jnFa2GrvovDZY4i1R+xIB7rHASIMSfzSnz0Q2C0aC/bkbH71MLPj+D03ukh25tUeLkkk2duTKUOXaRGtYeVep/uXKr5PnXwc+EASAJEicTTEjSRMWsV9/+fGdf/tUfzePksx5cZ/NxH+e/814PLbf52I/zZ/ELO3DjDieeQ4RlJ8e0w7vwqKIzmdu1Mn/xon8HrPiuWQBatWI3BLD/AKFBdy63+Y8+bKR/Fi3K9GE5xd1sdXFJlRtF7hU0DRTJFpGYZu6CAt09nWCqVTUDsTUpyz+JRYWyJMAknSRPeY3f3gRC0jEY2t9nZQFeq1jIsw5ZhuQDoBE2aBqsfBMc/C1BVpPfnHxOe59ukExB6Qndzrpflj9E0aIY0NaIa0AAdABAHyXteKNUOaHDQgEeREhe10ecREQEREBERAREQQ+MD+BVHWm8fNpC5nhfaNUDMVQo04ymuKOI1/ivqPLS9uQMGswPu6Rp1LF0M7HNmJFjrB1Ft7rn3OFCpUwTsK4PwrqVRrhUFN9SlWYM1w+m0hpk3zxdskAG0u/wcR43yzVpuk5XZiTDSXG4m9lsnLeId9lyvDmupS2HAiwu031EGPRSqXEw2GxLIiSO8dsx8d402WHiuHJa5jXXiAQc0T4iABMbfeS4bjLT+PUxUqOO86/vxUDgwPbBgHv92PHb9+K23hGGGGbmfTbVquu7N3gwahoH3ouT4gbXun1A5rajBAO33XDzgdD5KzGxvLLaiqcvvD8mWZ+Lb16LW+JcFOZxEG5218l1Gs/uFwHwk/SVq2FwjfeqAno3SepPh/yuczyyumNtBNIgyumcOp0q1FlXsmd5snuts7Rw06gpTwNB4/sKc7/wwT4zA+qh42u7DUj2LWgAyWWOsAnKPd/4Ws8LT6puZMCzMAxrWkDYAT5qgw+KqUnTTe5jvAx6Eb+qtcJiqmJqnutvdxvlaNJP0V3S4Fh3HvZnHwOWdNh+uyY410zyleeXudXPqNpVwO8YDxa5sMw0ubSIWycWx3ZMkXJMBUr+SqDrsL2HaHZzteINr6yIVhx6i44cF13NgnaSLG3rKzcJLHJq+PxTqj5d6+Q0CgYqtssr6kAndQl1dHjtDaIPh3gfwjxVlgJHekg+BUBZ8PVOmylWfVg/iVWbVHAbXP6qVT4pWAgVXKrJUmlUlcq1mn/9ar/zSvv/AFyv/MPyH6KA94GpheBiWncKactLIcdr/wAz6D9EHGq2uYf4R+ihuAgXBJkwDMDQTex1t+qx4owAJBJEmDMDoSDr4bSixmxHH6pmXCPBo/RbF7OeXKnEsSA8vFCnDqxmJHwsGU6uIPoHHotVwvDn1qjKLGdo+o4BjepJt5eey/TXJnKzOH4VlBkF2tR4EZ6hAk+WgA2AC6SN26XbGAAACABAA0A6L0iLTAiIgIiICIiAiIgLV/aRiS3AVGjWo6nT/wAThP0BW0LTPatP2JkbYin+D0HMaPDhkJOpbroAT7u37trtDe6Q3NLhlEy4RAHhcDaD1+V1jq3ZuLYsdCAfdDWmT06eoWt4uABEaO3PQ7Hf97LOF+sJmDwXaDtHTBdAAFyT3nHyEj9hfGsDDVp2y91zZnQgjYanRWfD2htGkf75Hq6/4BVmMxANZzg6AaYgkTPfdFvwVl/lYMz+N0gzs3VAHlhABkSYi3W6rxQNR5gEwYHkP/Sg4nDNfUZmbmhzDsGiLmOumngLCVsHCsPNIEicxg+I1M+eilnruwRewyOboWuHWRI1uNf35LziouNjNm3mZvmIFpza/PZTeKtDYgRD2HykEQLeWqrsdUg6iDl90Rm9IEbD1K1jdwioGHZSkMbGc5nR9GzsP1WTsHRmA06bed/2VM4fhe0rXuB+A/YV22naSG5DaIAytiNwDp4gX0ss5Z+tVF4dippySbXszztmaJb/AMrJiHNYDny0xqAXXtubwbTe+nVV2BPZl7SXDI8iRBGsXBGlvBZ6lPNTcA2xaMziZsLSzqIJtYX8VvKbg03iVRvaOyGWyYKjNErDVfkqOYSHhpPeF5Hzv6qfgAHGRoFG4zUsGAJN18ZTLjYegE/IBZ65k5R6qdw2saLatQNYSxrYkSbuDYHQXJJ8AN1ytreVmPxWij4r0CGhZ+M18lR4Ia0ggQ0ZZtMxsb3VNWxBdr8lZLWPa0rVsxk+iU6RcYAN19wrZcr3hdfsxUeGNLmMBaXCTOZrbfd94knwWrdIhsEadFmZQGp1WXirwyq/MGtIMQ1uWTAvGxvfoVuPsZbSrY9zazKbopF1MPGYioHAy2bEhocZWZLejcfZHyUaLftlZkVHiKTXCCxh1fB0Ltv6f7y6WiLoCIiAiIgIiICIiD4SsVSuAspCgY3DkiyDDieNtbutM525iZWoGjNy5jhpq10/qpnGOCVTMSub8yct4iZbNkHzifEszALTYa3jobqlxmIh4B2hpsJkm4PiL3J0WOviKzLuokvG/wAM9Yj6LX8TSrO1B+XVXn4kjoOCxTHYc036tJixIIIuIBG43tcyqutXu98xYN6j+6fSfloqzCY0uYJ7roh0wJje6wY3i7W9xpmJkjRx1jymLjqU1N7SRndXio2dnN1sBENsNrnU6Rra+28LdNGBq0z9I6E2MafXQ8wr40nS37m/Vb3wriQyCoDAeJ033EDS8qWe00V6xUyMzgS57TYWaBYX3Hja6hYvEd5123MSwe8LyIAH4dTBUipibuqkwG6Eie8bNn1/LwCocZjoH3Z1gAC4geYidB5WSTU0RsnLbQX1B1Y6NPPfaFJxlYFopk3cWwJj3SHTYi1hvuOoVHwDiuVzKgi4uB8iPkr3H42mAXMJk62IPqfi8Bf5WWM8bbLEqvo1JqVIcWkuMWN9bWP6o0gi8mNpEMJdrfa3jYG0aYeHmGONjJuDvuCLRNj0XypiIjv6abN7okjcakaRta66q1Pj2HyVn5wGl4ztgEggkj0mCbjVVuFNRru5r0tf0UitiMzpDA25+pJ08J+ilUeIZdWh3mJ+miy0wMxFaZ+dhYTH4r2eLV2HuuI8QFW1iZ1J/NY8x6pqCXXxVRzi4yZO4JN+vivRY+La9LKKy6v+JYekzC0DTcDWBf21iCc8FgsYOWHCde94ACisqvfScRN8rXDQ91zQ4H5EL5S4xWBlry09QACsfbzq35b+JtcrPw3hxqPDR5knYKWCVhGOeZJLnOcLm5JOx9V1D2OYF7eIg9wAUqoIN3C47rLa6Gfuh3ULSBgG03xqGlhgmMzT+cxt+S617HsHmqVq803Na1tNjgL7OtsBEjxtoFR1NF8lfVAREQEREBERAREQF8hfUQeDSB2UetwxjtWhS0QUWJ5Sou1aPkqrFezyk7RoW5Ig5hjvZUx2jVQYz2SRoF25eSwdEH57xXswcPhVcOWsRhwQ1mZpMwZsfCNF+kX4Rp2UarwWm7VoQfmDitLEuhuTK0TYDrrJ3VO/hdYm4K/U+I5Qou+EKrxHs8pO2QfnrhbjS7lS15aTYA3kE+NlZCm91iIG52jzXV+KeyVlQWWoY72K1RORxjpsrtNNUxPFmCGgyGT097ceLSQD+wTU8Q4qXAgGc0zIB1JJI6XPn43K2ut7K6zPhn0UR3I9RurT8lFaXkK+9mVuQ5TI1C9t5X8EGkuoTqF5+xeBW9jljwWVnKv9JQaEzDRoFk7E9F0BnKX9JUinyj/Qg5m3CmdFsuExFKgzu95x0gTfUFxHwrbhyTPwfRSsPyB/Qg0SgKlZ4yMLTMyRZpna2mpgDc6LrvK/Evs1BlJmgkkwAXEmSTG6wYLk0t0bCusLys7cILnA8xZrFXuHxOYKjwfAcqvMPQgIJMpK+QiD0iIgIiICIiAiIgIiICIiAiIgIiICIiAvhaF9RBidhmnUBRqvCKbtWhTkQU1XlekfhCwHlCl91bAiChbyjS+6szOWaQ+EK4RBWt4DSHwhZG8Hpj4QpyIIjeGsHwhZBg29As6IMYoDovXZhekQfMqQvq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4343400" y="-8429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tr-TR"/>
          </a:p>
        </p:txBody>
      </p:sp>
      <p:sp>
        <p:nvSpPr>
          <p:cNvPr id="13325" name="AutoShape 44" descr="data:image/jpeg;base64,/9j/4AAQSkZJRgABAQAAAQABAAD/2wCEAAkGBhQSEBQUExMVFRUUGRgaGBUYGBgXHRoYGxUZFxgcGBgYHCYeGhwjGxgYHy8gIycpLCwsFx4xNTAqNSYrLCkBCQoKDgwOGg8PGiokHyQpKSkqKS0pNSk1KTUpNSwpKSksKSwsLC0pNSkpKSwpKSkpKSkrKTUpKSkqLCkpKSwpKf/AABEIAMIBBAMBIgACEQEDEQH/xAAcAAACAgMBAQAAAAAAAAAAAAAEBQMGAAECBwj/xABDEAABAgMFBQYEBAMGBgMAAAABAhEAAyEEEjFBUQUiYXGBBhMykaGxB8HR8BRCUuEjgvEVM1NicpIWJEOissJz0uL/xAAaAQADAQEBAQAAAAAAAAAAAAABAgMABAUG/8QAKBEAAgICAgIBAwQDAAAAAAAAAAECEQMSITETQVEEImEUMkJxI1KB/9oADAMBAAIRAxEAPwD0BWzEiVcRRsAST5+raQCLKSnE3hmNQInJUdwq3iHvAZjAY/bRxIUwuqONRiHbHHof6wN+Gq7FSt2CShTTB/L6xPJQRgHiKQtwpmp6/WDrImiQMSz8s46ceW4k5wphCV/w2T90P7QwlSKJbNvr8oDtUkJutQKPpQv5JhgZAeXi4f2ziEpLZlUuAmXLaNfjSFAXFEEgOKtxPCJnyiOVMdRAhZO/YUglJeO1SRAsizJQVFIYqLnP39oJTMgpv2AAtex0TC7lJ4RCvYMspZiDq9YcBoy6IdZJLhMXRMrVr2AAHST1hbOsJSl/PhF3KRC+3WBKgQKaN84vD6hrhk54k+in3IxoNtFmKKHERAUx2ppnK1RCEQUhVGERhMM7BZgSC2EJkaS5GhG2T2KwFQBOUGq2bexNIJkwQZgaOCWR2diikK7PZbh1goLyiRUCEXlpW5DA0qMxinWJuVjJUEmIyIkTHKzBMYI5UWjJczdHKOZygWgoBKFRKIFlzIkEykBmCUR2pcDJmUiNVogdhJ1zIHXNiKZNMQzFQ6QrZIq0DWMheZmsZFNSewmPjCmc4E8KH0LecTT0EpPLP1aBbHN7wF1A3qEjFwDUUzDPyg6XZ3dJDkfYiWJ/ZXzyPP8AcmL9m3XmA0YlgcWIfniYe7LQmUjvFYMOOgPq4hBLmX1Fg3eJG8mjKY650B/lzMObRagizhLgKI4imJA0Le5jihlkk22XcbDpM0LmzCllXRdAPIHy+sask0iZdXVQJJOm75NWE2xp6ZabynCjV2USRo3+oY/WCPxTzxeUCVEgDBinEFsaM+jQnluv7G1LEqYGvYlqdcPWO5KmppCudamYCuJYY0wYc2gpC6CO1ckgwrjDNiBMyO4LAdG0NG0WmIJsnjESUGNRhiZ8DCeCshsAK/L71jlYZMKJk1RURUdTxhow2YspUgnaU5Jo1dYUtByLEo194z+zlZj7eOyMowVWc8oylzQFchlYFsI7s+yjjeHGCJdgYO/o0JkyRkqQ2PG0yVE+NItjkjMfP7MQmQYyXLoFA0Iy0OBjkZ0ks60sH+WVPrGpc4EghiwNRXFvpHKikKKVkb2A4Nn1eB7NYlBSgw/K1W3U1anAjRnzxibk74DQxLtESQok0pSsGgUgPZN66apKQd1i9BkfSGvkFEJSyQ5bL1iKbZzB0p1qqkXAC74371A3Ae8SzZJh4yFcRTLU0Sd/G58gXrpqWvfJ/WBymG/dyDoJRPN0chHV6A5U3dHIe0SJnQ1MXYnVMge02lhHEya2cBz5zxWELJylRi51Y1EBTGo6NES3YF3m9LNwJQCQspD3XTeBBf8AUCXz6wztpIKUoJBIKaMAQWu14E8M4VWZHdTEqQg1veIqDqqUli4Iolj9YcSgi0FShTA5CrVwN4ZYnIx87jyOcdb5PScadgM1QSUMGcBgQBvJWdOBHnHVqmBapTi84BCXGF12Idqm7XhwhbtFapTH9JUktR8sDhg3FxrB+zLN/C3XJEsAkpwIIS7ZY089YMpVxX/Bq9m5c8GfdDskOQWLMnAH7x4RJYkpvGYCWRQDIFTmvFyYXrmmWVAJAVOO6MDRRS17OoJ6wcidI7q4h75xxVfCHIw1+cQhPnldc8jNDOQ/eEPowIPhb3+XOC0zCTQC61C+PSF4UAXoCR4WumuYoSUvm+UEIKiMt08xjXCuvnHRDN6l/fBNxDe9AID4/KNT7RdGIHOlY4XIcBRLVpUCnUenCB7RVD3ApjgWwDuW+8YvLLdoRIPRbGQ5GGPt+8aTbwSE4FSiB0MLlWqmnA8hQ+vlEUm13VXlNurAAIy1BzpVok86VJMfQsUuUC9XyhSlSVGZdLlBLuGALFnJgzZduv3jeep0ALh9MYRz9oFczdLEqqxIF1J8saY5RSWakmgKHobibdCUkstXp9f3jWy56zdSpTlL3iEkDHdFeECbRN4Sym9XWjD5cI1ImBalmWSCpgQSMi1DqwwyrC+RuQdVQ5kMCtiA5NCw3i9cOUdqUQAxBfPh/SEcu0i+q6FKYGjvW8z1xoPQwYCBRxcSEs2LmreQ9YeM7FaGbwttU24yQ4Sp97Fqgn3iDaO3O5ICpM8pWHK5aL4TViClJvgihok4wrT2kkWhdxM1JLKSEqosKZ71xTKqzM2kbJKujRGFm2ul7imCroCSpi6rrhyQKjGIrRtFQ7vApUlipLF671MWYJ82ivWqcQomZVAu7xoXbANmcGxyziK2bRQq8tBUEoJ/hjdyqzYYEBndo4X9S3F/JfRWWeZtEGXaJRmEEAlC0kg1SSz6gxHImplSUSEBVwCtHvOXKX1UKFT0OjRW7PtImYAuiVd2lr6SDU0JwemJ1NK0foUFLShTiWGYliFLIvNWjM4B5nSKY8ja54FaVk3Zm23e9dV51kqWaEqJdKWcjdDJxyiypmu9G/pFa2JZUpSEhASmUoMyv8gy6+aoJ27tMy0JCWKllmzusSSB5ecdMZVG2TatjWRPEy8RlSun0iC1yA0R2EBMsOAC1cH4Pyjcy2B9Y6cdtWSk0gCWoXU0OA9oiVOjcu0Ey0D/ACj2iMojshHjk5Jy54NFUbQRnWMuRoIMUEtkt9I0jI6RYqV9oyJ/b8lPu+BPNAXdKSkkHexP5d0g4BL06xPYiJSgMQfygYEksQejEco47PWZSJAUFNQgPo5GOJBoW5QPaF7omXnDMwSDqwFyrlquaEAZmPnYvSr77PS/BxteXe3ReAmLMx34A5+GrV48GgqRNVIvkEJ3QyTvb2IoczXJjwhQjaClubr3C5TkJbhKmeoIYeUF7ZtBmG+EFtx1OboYHNmqWx14wuTI41IZL0BrtLLAJvlQ3qeEEpIN0O7GHcmfLllLSyCaJU5oyQE3qY5noIRiSm/eIviu8G8VKPg9A78oYWm1XDLJWoEgNKH8QHiolO6SH400EJCdKzNWMbcShSlXiqoZ2zP5Wzq1Q1XLxFYUlK3KmSVMQQCauxJzAanPjBezbIpSAZoq5xDUDVJdndyCI5nyGGPhIP8AKDjTR/XhHT4Yt7Cbeg6daAdxwKOC1HpgH1f3jlSwGDlsMmIVhTnzhfb14sHZIDnmCaZGvk8diVUXiAcMA5ZnPDAeULvT5GUSa1h5ikuAxxbAUOvMQBZ3uKU9GfJ6BwOv/rG2FSCx1zqWDcePCJpMhCpQUGBTUOGejVbFmNBrE1UpWN0iJVuZN0G6qrsHcgOEjTRxkIBSoCYW8JGDkubzlsGbCNWhKr91K/EXL0AcDBuvtEMxI7yig4ZiHfeLPjm1DwicZSbpjUhnbLUATVg6WHIKAFSwYZ8RG0T7oSEmuFKtW8SwxLwFNmgqIqALoYYEu9HxPH/MNIll+IISxG856tnkH+8YraMPLP4UlwCgYaFsNMHg1CUg5E4kNnr7eULJS0pKaF97qQwBJ4tSCZdtTeJWGvUwywq33WO1Sil9xzu/R1NtPeBTpKVJO7XHQ0OozhftSVJmgpmS0LdiErSlWLDFWHpE8+aG3WZqVaj0xGjQqmKIUVEAPUM56MMgSaHUxzzz06XI8YHj/ae3/hrSuXKmT5K0qYC8VS2LF94kgcnwiSyWu0SULTNnVbdAWCAMSU51Y/SGnxDsXfKlGUtKloWtyWSwViS+hTCf+xJl3vJipUxYSlNxCgCoBwC5ZyxGYcCKwcZQToSVqVDTZs5SjKvKKvDioqyGEelbPtRNmShOIyNCd6hB0yB15R5zsLZc1axd7pNb1xUxRNBUgJQQDwePQUlaJctIUglAD3S4IJdgogYHLOsJOcVwGEXfIysdouGZrShpTrnT0jaLXeWnw94QpLkPdauXQwokSFq3jRarjk4JDKcAfmLM2rAZw/sEs3SCO77s+LJTjjXCnDU5HFKXVcDSS7OkApBvKc4k9BhwfWOZTmpeuRyrT0jVok3mF4tkRukqGZHHIcDwgtKCcAY9bHL4RwTj+QOzI3E8h7R3djqQlkIcZD2iWKqfwS1OJUkZwVfSAzQO7Ryue+USnbLQpEi7TWMgfvOEZC0ytoqs63FV4qWbyKLCgRdbRy4N7IaFi1ImTaFoUFJCe7ZN9e6RVKSxwAcln48Ik2nsdClCgN/RQSAxvVUamjDUeUL5mwNxKZd5aF1CEsGIFAv8oOAwyePm5wlCdfB1Wmgy3LV/EUm8q+yVAIc3Spk1etW5wIu2KMtSi7AAXRQFdHXjXxaYJji1TVBC7iyCaFFUkNeCLtah6NV2yyVLsyyhlT+7u3nC3IUAwLZEgkC7x4QMmRy76GLHZbXLSlARQKegZRGBLuf1GMXZ1GYkzJoWgpa4DcuuQUgADeph/MISyVKJoguml4J8NMebDPFuMH2Nc4KlhYC0KCmOJSxdyoEPTN/LCEjJtcBabHlp20FGUBVwQzsd0UprQHGJts7dkSZPermJlodgqoxTyzY+sIl2koQVrSHxo6nI3XqdAK84R7atnfyTLKVJBLvdw5XiWz8468G75fsSbSCpvxPsiQUJUuZkkolrxIb8133yhPaPi1KdRRZ5qqMLxQkYNUuT0hJK7PlyEWeapjRV5sMDQCGWzexW665AvZ3l8cWBjsWDHHkn5GRWn4pTrxu2VAdi6lqwKQRgBlBWyO3FqnpU/cy0ywSAlKlFwHzU3pB9n7MBJB7uQls7t40piXyg9dgReSbyUgAhgEBwQ1aegpGcMdcRBvL5K7N21bleFctqkOiteN6BZu0baHVelglrygBUJ8NGIDVi8IkoaiUNyEYuyoI/u0Ef6RD3D/UFt9spe0e0lpsyyhRE0HecXUMVabiq7vKCtg/ECYuelBCgpV1IJuKSHJagu+kWG07OkrLrlyydSATAidi2ZKwtMlIUCCFBxh1bOF/x11yZvnhlgldoJg8SUK80+WI08o3M2+EIJZYYOWIODeeEKUzeEC7TUTLWzeExJxUuzKTQ6HaqStKR3pBAAq4fKpb0gDt5Z1zdnTUyi6kFCh3ZLqYsQwLmhUW5RTQ4/rFlstqTMUFglwGKf264wzwKElJDvI6o8nk7QXKWQZSiTkpwfJniy2W0TzZu/KJUuVUOtS3ISbqiEpSSwLCL7MmBQY1GYUHHkYR9oNlylodUtKiymJFXukiorj7w7mmTXAL2d7QyBaAyzMSJJKyhChdmFQDJvFJUnN6dYbr7RyygAFQJL1QRRmd25YEax55ZLaqSoqElIJoaKTgX1bEQ3s3aC87oukNVwc9GDYxn9PBu2Pu0eobGtaJqr61EgAG9WrKVnrwhlb7UtZBSCwIoSWBBSReY1qHr84ouw5sw3Vy1UOKVUcOxBCT9uIe7Q7TzZCyqXZ1zgaqAUngCCCkuWGOcReOUXUX2Opplxk2i7NUi5e3EkzDqaAB9fnEsrbW8EhLBgXfEnEDXAwgkdsZSpKVrPdlRa5ioF2qBlQVLQsl7blGZ3YmBVxN4iutC5xFPURTNPJFLVixUWWyybSBCSSWCBxD3X9hEv4oKKaCtWFDmM4qOz7SRZpTliyEgB8gLztFi2aq9WgfDM5a4QmPLNy12DKCqxsbLAk2UxxgpIOL4QDL2tJMwSzUqTed6OCoED/aax6SypPlnM4fB00agwy08usZFPNETxsqMxCjJ/iS1KT4b6GwuuHSTU4Vr6RuxEy0q31AIF0ggG4AwSQSa45UrwgHY9kmzJLLvIMvAEkEsG6aRWdoduJJHdGYlIRul7xNDVwAOUeDBPI+jsuhrtyYUTFlSgq6AoFy7qB8JGhN56li0Fns0qWomeq7LDPeVQi6VUrqWp1xeEEntHZFqDzu8UwDM1AGZuWpyiPb3aOXdCd7expF/00ZKmLu0MDt+WhASlKlEKLK32b8pZ2fHKNDtbMIAuEkYU4NSukJrBOlqAUq82gAfStYbS9sSkUTLI6AedYpHBixqkrM5tnY2jaV4IUkfyp9y8SS7FMO8bpVoovX2gb/iNJ/IrzEL9pdukyGeWS/ERRSfSQg8mKtH9LsRXLScVEdQPaKuv4pjKUYP7P8AbAWqZMS1xgCkE5YK51r1gtyXoKTbocHZij45nufeIxsytFAjVoMaIrZKKpaglnaj4dYn5ZFfGhRPtkyUsgG7yq41rSMkbamBQKlKUDiPoIza8q6Jb4sXbo4HByYXxeNSVsk+GW6WsEOKg1eNwo2LbP8Apnmn5iGzRyyVOgRVujZMcqAIYjGOgmNvATGlDUrm0dnmWpxVJwOnAwNJmFJdJYiLVNlXkkHAiKmU1jqxy2XIpYdmbVvljRXvy+kMFhxWvOKcgkFxQjOLRYLV3ksHPA84lkhXKMA7S2IhYvJQkKGIAAfyziDZFglqQUlLMcjrwPEQ8ThCmcvuZqiMFgkc/wCvvGUm1Q1XGyW12ISkJUgqHd4CjMTWjfbxPP2eickFRmVAIF8lIOPhND1eFMm2m6tKiSFAs9d7KGuyJ16WBmmnTL74RpJpCHNmsc1CVoTPKbw0C0qFWvImAjyMRyLYZSym02eVNQtwSGQwAAcBLYh3GvOGZGBgXaSAbj/rH7wIu3TDyga02pApZ1TEupICJh3AlmIAS7CiavDrZu31OnvFBJSMEuzA5PqadIQ7WsZCr4FDi2sHs1nD/pHsIMoxatB2Zapu3goBBeWVBwp8wWI5Bj+8KJk1NEpKilABqobzlzXxNQ1OuEIbYsFV1RN6mBAZ6npm3ExMiYkkk6Jcs4wrhzoOMcmTO6pjxRaZHaVSg5A/7sOLCMivJtyBiHqc04OwZ+UZC/rZD6ItsqzvvEnJg7Vb78o8s+KXZG6r8XLSwK7s0MAArFKuuBOoGZj0b8bQCt7NhUUHXg2cd2ywpnSlS5iFELBCg+IIP2+sR+nyOMuFwPKFnjvZzYK1SDOTJ8EzxvUhg4SAKsFgmuBiLbMhrtSQSo+bU5PWDbTbLRYO+sF4BF68C1VA+FYOt2n9ISLluGMeunzZzPsPsVsBQKkLFCweju7ZwxkWm8OWbEcc+EU+dKKTXziWTacjhBlG+Uai0d2SUm8QzunIuM+ULbf2emLlrKGKUJmKAUSCRLAXMCTgSlKgpnDjCBu8Op84e2ftWmXZlSRIBvJIKlEklSgkKNcjcApkDCLhgZS9nKuLSoy74GKah+Dw3sYRPtAC5ZQlYahwUHI+kJ56GLPHVhtFxYVoQeoLxRq0Muy5jsykeCbMTyP0aJf7Lnp8FrmdXPuTDNK3AIwIBHI1jYMcuzGm+aK7tcWxKUkzkrAOaU057ohYjaNpH5UK9PnFttiguSogggpJBGFP3EVgmOnG7RM3L7STpZvmSN2rhX9YKPxOWfDIQOaifYCK9b1rnL7qWCpsQKuR8hDXZnw9WvuzOmolImZgpWQcgreAS/EwzjF9hTCV/EK0EFhJSw0UfdUAyfiNaQd4S1DQpb1Bie1dj7OkXfxKzMCmYS7yVD/KoKZ9Q/WEtr7PqS5QoTEuwoUqOH5TnXBzA0j8Bt+y0p7erXKbuSHoShTtqGIcecDf8RD/AA5n+0fWK1su1d2shVAaF8jrDg2+X/iJ84KSXQAwdoE/omf7f3g3ZvbaVJWQq+ARUXc8qPCUWwLIRKIWtRZKeJhhZewqWMy0zF6LuJU8peXeApqMPDrjBaT4Zh8fiFZM1LH8n7wJtDtdZpwFwrKgf0HCK/a9hWU/3ZmJe7UrSoVJBI3QSKYFiOMJxLVZZgV4kkYjMEUB0MIsaTsbbii1jbUv/P8A7FfSD9j9srMgqvzGBA/Ko1B4CEWx7LOtoUEJKE5qqXH5ggsxUBViRDG1dm7HKlh0qmE4KvkOQ7uEn+GQaXSDzhnzwIWCX20siyyZrnS4v/6wPtntRIupZZcF/Cv5iKSqQbLNTPkubhqhWh3caOKtwiz2Ww/jZaJtpYD8sqWoh6sApVbq3/KWpnWiKCTsLdhaviRZgu6UzG/UwI8rzwzn9oJKpJUL5SpP+GvMUyilbW2LZyoploMsjMFeOhQuobTHiYt+zLKVSbNKzUJYPJIBV7QsoqPIEhftPaAN0lJSq6xvbpLFvrpnEVn2oEGm85DpPJ2bSvtF8tvZxK00BABcOCWLVLl65QotWxT3ywlDAhO/ngRo1H0jglUrsvrSBk7UmAVDk1L6xkN7N2dKkgrKkq0upPKucZHN4UN9xZbTOSjEEt9uYJA3Xc/tGLtCXYEDFi/SO5lpYhiOT4xZuh+Tz3t/sL8WSZNZ1mllbD8yHDpNXvYkBq9Y85kzApLx7HsyelNrnzCarCGyJxKqZeER55242KmzWrvJbdzPLgD8i8VJ4A4jm2UdmOXOpCUa5K7PlXg0LVoILGHBiC0We8OOUdCYhFZZrhjiIkUIBs6mWx5QwaNJchri0LLahlPqIHhtOkhQaFk2UUljDxa6FL12ZtneWZOqd09MPQiGgipdirWy1yz+YXhzFD6EeUW+OXIqkb2LLXuSFJqACRTQl/YtFdtC3UEIdUxXhDAdTWgEWXbElXdqupKiQKDFwac/6Qj7OSU97382WqYEEpUgBgjIFZUwxq2lYvi6AO9hWOVYkSVqXJdaWmLA7wpvVG8SwqGwLY6wNtLbJULkuYmZKCz/AA1IyxFc0lyWoRBe0J0+SFS0GTLF8TEi8AsOa3KMoAiudTiDFb2nbWchrynNAAwzLDAk+kUSCQT7RdDXs3uglgY4lWxmYkMXxevEGBbHs+baFFMmWqYRi2A5k0EdW/ZE6zkd9KUgHOhHRSSQ/CNZiS12UTBQC+KlT4iEplkqugOdIbSlkM+dR+3qPOG3ZnZoVOJuXFFQMqarwJKRfIZ6uB5PUQTDbsrshEiUFq7x5wA7wfwxKmPRN9TK0dqOGjntBaVXrqkpCwwUtEw7ywXBUnKlavwOUMfxQWLwKrQhb97LBACFnNLsnJiCcGIiqW2YHO4EapD88ycm84Bgdc+pPrEiVCYm4rAtyfI00i0bM7HSkygZ6TMmqDqF5QCHqEpukVGZiubX2ebPOCPykXkOXIBxSSMWII/rCqaboxb7DIly5CUhCQkBLpCjMWhRSFGYhOQIINBrTERX9rW2/NUq8lTUvhFwkCgcDEkj1ywg+zW4JlIJUmUQFXZgD32xRMBAGdA5dgxeB+zaRMtQUp1BF5dcSoFKU+RU/SC3SszFc90qZaVBqlKgUkg8DUAjOLdPtY7sFRN1QLKml0rSkNdmISwSoF2VjhygbtrJCpcuYMQq7/KoGnJw8Am0XZScJZVLxSCvvP8AVTdX16nCFjLZGQLZ9nTJqVqQkEIYkvmXLJepOJi6fD+zd8LysJabo0qSTm7sIB7Hn/l8MVqJ8gn5Qy7Equ2Y7xDTFsOHDhHN9RNqLDEuU7vEJZIfgCNOcVzaNotSC9wkMKguH5NDGXbaO/714fdY6nTlLFM206x56lfaLWmV5O3bV/hrH8sZFgTMXmtuH2IyGuIpo2IkBBO8R46NWopzbCMFkUminYFwXLliaMCwB9xE0qzKvVOOB6nAaQYucigJrT24wWUsrdtAVNIU6b+8NXFAOBEa2js2XPTdWApNGScOYz4uGxh6izyyggpvVfSuL0riMRjBS7JLJDpCmfkCQxoMf3h9r5M42ebbY7ALSm9IdYAcy8S2qa73LHnFQUmrGhEe9FIFUsG6UjzT4tWFSZsufLTRabq1DNYJIcYYebGOnFNyerEnjpWUO2yPzDr9YnlLvJBgD+1wKLDg5j6R3Z7QkeEuDk9Y6mnQkWGkQNPlAxKmeDwOhjpaYXkDQDsyf3NoQTgFMeRofSPQLGtV1lm8pJUCTmxLejR5/aLqunCIp+0Zv6yesaS2FPR7Q93CuQ14DnEEufNZ59yVJnm6seIhQBSApXhSktdzZhVzFJ7PmbNtCSFbySCFEm6k5PwLEUxeLepSZV1U5Sp6Zl+8lnCFvvFMsAm7iDiz8YMYahQkt6pfeEJWtRQ6bylXhdFBdzAAcM5hSmWZ05KRUzCEp4ZDoM+Rju3WglXgCA1AE3KZUgrsi346W+QWRzun6w8uEY9BsVkRJlJlSqJRQtiVfmKuJjdpsCZgUlblK03Sl6YkuBrx4CM7hLEMwJcs6XLuS4q7xs2oALJcBGNDoDTXHKOXm7FR5VarMqVNVLUf7tRS/X7PWG+yJyXUlaVTEkFVwAMlTbq+lQ5NHEcdqEf83M4q+QEQ2O0qSsJCggEEXiAQXTgRnzODcY6l0MiyW+1FlmaoSJglgFCCCJiGIoVC6SDSgcVrWK1YgFTZYyM2WOl8fSHFnn3kkSx3oKAe8WRelqAu4qFRjROhxhDUOU1UkhQOpBf5Rn0Y9OJr4mKnIevk+QpSKx24lB5NQSLwLfymv3nDvZW15c2WFhaQG3nUAUnQgwg7SW1M6cgJLpSMfvpEYJ7Cogss5SUKCShLpVevfmD4oYu4zFMqZx12OtAFpAJ/vErA5hST7Qvk2tLpwZ1B5mAOLoGRwy6xzJl72JSpCryVYHm3GLNWqGaLX2xmDu5aQXvKvZYBP1PrCGVMFy6N28lQKUb15j/1KbiuPHGOdq2lRSZi1FZa6CRj0GUKbJbEpZlBgfDVNDi9XPLlAjHVUbotfZ7bHcypiSCX3kECj3QCCct4PWLr2T2Eo2FBF3+JeU1a1UMNaNSKNsHZMy0TRLlJUpywYFq5qIcBIxMe92HYMuXLQgBRuJCcTVhj9tEcuPZUjRq+SuS9joxUQ74Bx6RMuSlKXSmoB8sBSLL/AGbL/QPIR2LOgfkT6RD9MU3XwedzLUoHw/8AaT8oyPQzKR+lH30jI36VCbFAmWC13qSiRq4oMc1PjwgC2dnraVpXcUQlzdExLEHKpxwOEemGz/5iOTfMRiJJfxKpyivgQLR5hP2naJKCJ1mWg4XmAAPBVRC2Z2xnhQKZaQADQuQXxJYVMeuWvZiJoAmALAL71awBa+yVlm+OUkHVDo/8YdY4/A28jyW2drbYoUWEDRKW51IJ9YQ7TmTp6SFrUoZXiotyyEeuW34XyVf3c6Yg5Oyx6MfWK7tD4XWhNUKRMbRV0+SqesVjCC6A5tnjG0LGU0IZszn1+sLo9L212Vmy6Tpa0g6ih5KwPnFcn9mBxitCWV1FsUOI4wRL2mRryNYPX2dbWIVbHbKBqayCZar1QGeIFOYKNhbKI1SGygKKQSbY6ylfiYFiojFgoF00ooM/SLfY7SiWofhx3k11CYCaqT4r3eGgOHAuzZxSEoYw9s1vVcuoF0DeChusoUJSBiSnLiYzRrANphQmG8d6rhyq7XAmObLazKmS5orcNeRofR4K2xLSSFJUZhVUqoMMRdTg2sCWNYO6c/usBhPT7HtJMxCFS94KxII3aYlz0prBf4pCVJC1M9TrdFSQPupEeYSrKZZeXNUkf5VRIq1kAgEkqxUSSTzJyiaxexSTac4TZ6lDB6dTSE1onfxTm2Ao3IvjhFq7J9n/AMZaEyb9y8FG9dKsBvFhwoOJiw7T+Ac0kmTPlqBwSoFB4aj1h7VjFGsttIuXyWSSAEllXTkFPUOfCBHVqTcmOwAxA4cePWHs34TbTlO0lMwahSC/r8okkfDzaBSEmyTBXxOjWjkrFPaNaNYkTKlHeCWUfeGOxOz021zVSpF0zCkqqoJASKO54kQ/2b8H7csi/wB1JGqlBRFf0ofJ849W7IdjpVglFKSZi1HemEMTwDYJ4PAcjHjB+FG1EmslCj+oTkGowLKVDGyfCjaEwgqlolHMrmJVrXcck9M491jkn7pA2MVnsX2FTYkqK1pmzVUvXWCU/pQ9WJYknEgaRY12GWcUIP8AKn5iNKnjXyc+0c/ixUV8jC2bVhEtASGSGGgoPIRhVAirboknjhGKtWqSOo+9YbY2rCyY5cQDN2g2g4ExEu3kuLwHIe0K5o2rGYAyjUJpVuceP1EZA8qDoxw9Y29Y6jSptcsoqIaEYA+UYueHZxX2iQL0IgBOCmN3Y33o1Ea79Ortx4QtoNAm09ky7Qi5NTeTiA5DHoRCe2fD2yTAGllDZoUR5hTiLAu1J16fSODbRXJtSI29ezalEt/wlBcyp3RY/wDZP0itbQ+G1pl/9K+NUEK9MfSPYBbARgPN4w2sAZOcK+eEHy17NozwmX2EtCyyZEzqm6PNTCC7L8JLRN/w081XsizlIIxpjHtnfcj1f2iGbbC7OH64ZNG8v5DqfP20fh3aJSrq5Skl/Fikj/KsU1NTCG0WFctTMoJGAGJ5OOr/ANY+k51oIIClu9cMmrCm27Csk0uqQkqUPGNyrZFLZe8I8y9h0Z8/S7ReHduEpUakioblUjGlIBXIuqpXjHuq/h7s+/8A3akHBrzhikgu+FHOMBy/h3YZSnuTFoqLqphuvyYc8csIDzxQ+rPHu4WE3qFOrjQH5wXYNmTZsxMuXLUtZyAOLPXpWPbrH2YsSUJH4aXQukKC1Oc7zljhm4hmm1JlpuyDLQ2KAgAcS6fzNlXCB5kBxoX/AA67LqsUg96kd7MVUhIBAZmCsWzY4aRbZUwsaCmp++MIZlonKSq74XxH3jn6PEkpS2SVO+j4fuxMSeUKiNJ8wsC4GFGBz4vEpCslnoB9KQpnz1VYkPkAT++eDwHLtCkpUAVAlyDpVs9CfaN5fwbQsN1yHWTwciB7VaglL7yiMQHJyZ/TzhVLmOQKEjF21dx/XONz1KYChLMQHLY5Ee2sB5WxtSNfaAX2IuqAPp6nEQxTblKDJYPrj0boOsJZdjBIUwc4YHi1MP6QTItREwAJ3d4ku7UHkXpCW/kFE8ja0yUXnnccAqY0qwq5prSlYMNqd3XdA6ZlzefChIYjB4i/Eht4HexAOOIwzJ46wn2jY0kXkzLt1jduggs/iA1zZoaL47DqMZ1nWnwzDldYEPzqT56RAtSxMdSSXwJI9CzRxJRdQnBVMzRmwBoTXU9YlkIN0Ddbg5Ib7ejwH/YaOU2hJLKO8HoQ2OH2IlTOBUA53nwAGOIeI1WYKLn3P04YRokJU+mR++EK3RhdaLHLKibynza7XjhpGQfMnSga3RwID8YyFsFIZHbQdlUZ6atoM9XiJe0wfCDqxIFAa+jwgSlt4gm6ygMbzmuMGSZN9jqHc5UyYsDlrSLOUmLSD1WiYqY6Qi4RTeL1byGvKOztAhtNHrrpnAEqzneCSRTDMAhzUCmrwSJI0pgFXnKiBycDTrGSb9htIjO0lOTdONCKhquGccM8o5NvUQa410PW9+8SpkkKTu09MOOBhrJ3aECrUIycs4wfD94Gl+w7fgU/ilKNAkDPPCrY1jidbWYKURj+U48n4iCNozWdRNTQNTh7e0Kp8q8xvUwIL4eWT+kTcRkwuXNUUteLDAkthUmO5k38wUCwZvFQ5gjAwvs6lk3FggNRVCCHbk7V6QSJZSk44s7guNRoOfHhAUTNmpdqxDgHgcxlX7xiWzLmAKKkkucQ7Ac+v9I6mWJJzLg0u4MKvWnSJQClL6jUFsjQlh+0FQoF+jcouhRe6S7A1wDZ1LfWIJSjedV1QFaON1geWR6QTOkKUKkV0q3ChY6aUiJNhSglhQ/pyPJ6dNYfoxqagKUFoug6AAnpgKV/aIJ6ErvB2BBdgzul+ufnBIklKGSmgGDNrjU5k1gey+Isa4XSkaM74wBqOrGhSAxukGgvEYE5A09YICQrEAGjM1cMA2L+3nOssMm1ZvalflGFAJoBTOmOmsawUQdypmIIIo+J4Px+kRrWVJaWWUOfVw9XpBcyVy8j96xwuzIIq5HmKVjVQaZz36AA5SCTUOGp15RGyVMUpUP9QpXDNyK+0Z+DkhiUprrUcnwghkhOWgb09jGRtQS0SnJqEDIkEk0wf2xjUu1EkUL6qGWueJ+cGCcpwGcZ4OMGpHRYuCKHE1gDUbRLFwuN41JFT1OeDQMmzsoFNXe85NeOflBSEp1bCmWHA8o5K0h2FX9/WMJRqfZqJJetSGwroTjnhyeBAlBO4TQvUFL9esGGbrQenmY5ChwOeUYNAc2WoqNOviz+6RLLSSCFAevoDhBKnGIbjrpEcxiC6gKVwBHLKCaqB1TCkhhTVsIAt5WWGZORYj5cYbCS2qhjk3U04RC4Ioz8gdGc+sZIDZVFbJnk1vg8AFDoSXjItE+ReLjdoAzvXPKMg6k9ULSd5f8A8Y87og2Qd4dfYxkZDxMG2Lx9fmILlJF9VPtoyMh/4h9kVm8UwZALIGhc4Ru0DdfP/wDMZGQr6MuxXtIUVyTENjNFckxkZEX2Mgx2Qlvuog6ypBl1GvuYyMhkH0R7SSBLUwbw4cQX845saQEBhkflGRkBmXZGJhc1Ph15QRfJmgEnAfOMjIHocnUKnmP/ACjSRUcT8oyMgmRGsU6fWIbGaRkZAYSROJ5/KOnYU1HuYyMhjLsrm05yikAqJF/BzqIa7PSAtQAp/DpzAfzjIyB6E/kGKH31ghIw+84yMgDEahU9feINeXzjIyMjI6Ar1PtHM0saaqHTTlGRkMCROjxDmPlCq1pqvhhw5RkZGEfQe3y+URyyxDfdIyMgmOFfflGRkZACf//Z"/>
          <p:cNvSpPr>
            <a:spLocks noChangeAspect="1" noChangeArrowheads="1"/>
          </p:cNvSpPr>
          <p:nvPr/>
        </p:nvSpPr>
        <p:spPr bwMode="auto">
          <a:xfrm>
            <a:off x="4330700" y="-896938"/>
            <a:ext cx="2476500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tr-TR"/>
          </a:p>
        </p:txBody>
      </p:sp>
      <p:pic>
        <p:nvPicPr>
          <p:cNvPr id="13326" name="Picture 48" descr="http://t3.gstatic.com/images?q=tbn:ANd9GcRFAqCMUtfSYDpsn1k_dwuiMzOZ-EtYToR57T4eFM591dsxfAP15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14795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AutoShape 2" descr="data:image/jpeg;base64,/9j/4AAQSkZJRgABAQAAAQABAAD/2wCEAAkGBggGEBQUExQUFRUUFxkZGBgWGB0dGBwdFhwWGhclHCIXJyYiHR4lJRsaKy8kIykqLiwvFh4yNTQqNSorLCkBCQoKDQsNGg8OGjUlHSQsLCwsNTUpLDUsLyk1KSw1LSkpNSwsKTU1KTUsKS4sNSwsNSwsLCksMiksNTAsLCksLP/AABEIADYAXgMBIgACEQEDEQH/xAAcAAACAgMBAQAAAAAAAAAAAAAFBgADAgQHAQj/xAA4EAABAgQEAwUFBgcAAAAAAAABAgMABAURBhIhMSJBUQcTYXGhMnKBkrEUFYKRweEWIyRCQ1LR/8QAGAEAAwEBAAAAAAAAAAAAAAAAAAECAwT/xAAhEQADAAIBAwUAAAAAAAAAAAAAAQIRISISMTIDE0Fhkf/aAAwDAQACEQMRAD8AdA6rrFralGN5MgnpC7VcXM05xTbTCnVoVZXEEiwAJINjfc/LEsgYpdvNqdAOu0WuyctOaiYKPcUi3qDC0/jtqZT3aqe8W1XC+NO3hbcflFDE1hdS0NCVmkJdWlOY30UshKdAom1yNeUaLpc/Y5UuuT0HMPYcm6elxJfU/wAWhUq56k7+PpF00w/LniBH0gMjGOF8JqW2zmU5mKVDiOqfE8PrFlN7Q5ivpUpCMiQop1A6A9T19IjqdbYWoVcTcu4dQD+UV51eMUTeJ6gwhRChwjbQD6aQDaxo7ODK65lWo2CAoK8jdIi1FNZEsDH3kTvDGdJKKgk39pOh/SN37tT0hDBveRM8EDTRGH3bAASQoqJ8D+gP6wgVVDcpOOqCCEnawKrndV7XsbmBuN+1WqYTqrrLSGnG0JaCkrBvcpzmxSRbRQ3CoW3+1JmZdU4ZdaStWYpSsEDTkTYnloREsB3bqcoP70j3jY+sZCpNOrzJUkhlC1kgggKIKUX+ZR/CIUW+0qmuDUOo/CD9IL0qq/fTa1JN21Gybi2xAIItfkd+sLBLQv0qlzFbJWf8isylHYX1IHXcw6U6RZpSClHM3JJuSYwcLUuncJSPgPTYQNcxQ27oy268eRSkhHzKsCPEXjaPTq+yEGXQHLpVqCNQRFGRiXGgSkDoAIDXxBObqaYHgO8X62T6Rc3QJMDM8pyYXc6OrOQD3UZRz532jb25jyr82MbsCzcvMd8EKSrKQDY3tcXhruIA4Gpn2VtZyZEkjLYWBA3hm7gGOd9OeJSNe8eXEXmXjDuIQHG+1/Ateq86uaaaCm8iUjIeI5RuodbkjfZI8hyh2WmpYkKSoEbggj6x9dOvZITsUSVAmyHJhtJUkHUEpJ88hF/jCGfOQWox0XBk82xIjXXMo2GqjxkgADXWF3GE3TmHv6W+QXulfFr4aX9YE03FE7SVZkBFzvdPWHOnsB8xHOPsthTosVnK2yOp147b+W0DZCuVWizSETLgDakm4NglIIJSU2At67wvTuK5muutF0J4DoEAi+Yi+5OumkO8vgt/HTgedStpoAJQlQssgbkxd+pVa+BYwa1T7RZJs5WEqdVyton/AKfhFVCnsT4hcWgy7gS4nKDlKUICiApVzuQNrR0ug4EpVEAyNpv1I1hnZlAnyuNOUQBporQkAErvew9kaW2EZ/xhIoNiF392BWNlTMmyS2FXIAzI9pN78XwhPka/NMIs2+4LjVVzqRoSeV40xOAOjpxnTlcnPl/eLRiuQPJfy/vCTSKwZg927/MCyNUEIWPIi3xBvDSmVTMHgTYDTU3ilMsGEpq6+cAKth5ueHEd48iRiApzHZTTJk3Jjdp3ZPR5Y3tfziRIQxpkcLU+S9lCB8BeC7UqlMeRIYjZQwmLktgRIkAAqtS32jS5AKbG3jCBN9nq2iSxMLQdTlUApFz1G/5GJEjoXihAtpuv0p5JIlVZTvdd+n+ukdGpUw4EC4AJ1NjcesSJBPcD/9k="/>
          <p:cNvSpPr>
            <a:spLocks noChangeAspect="1" noChangeArrowheads="1"/>
          </p:cNvSpPr>
          <p:nvPr/>
        </p:nvSpPr>
        <p:spPr bwMode="auto">
          <a:xfrm>
            <a:off x="0" y="-257175"/>
            <a:ext cx="895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3328" name="Picture 4" descr="http://t1.gstatic.com/images?q=tbn:ANd9GcStX_qVMSLbOKKyq8AyDCz-xWXqKIsYx-5cKkwjT4TfiEUOfKg68mfhWG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1503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8" descr="Cobr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0663"/>
            <a:ext cx="13081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0" descr="Zırhlı İç Güvenlik Aracı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300663"/>
            <a:ext cx="14001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2" descr="Kay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33825"/>
            <a:ext cx="15890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6" descr="http://www.otokar.com.tr/db/tr/urunler/g/arma8x8_0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12875"/>
            <a:ext cx="1654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AutoShape 20" descr="data:image/jpeg;base64,/9j/4AAQSkZJRgABAQAAAQABAAD/2wCEAAkGBhQSERQUExQWFBUVFxQUFBQUFBgVFRUXFhQWFBcWFRUXHCYeFxkkGRUUHzAgJCcpLCwsFh4xNTAqNSYrLCkBCQoKDgwOGg8PGiwkHCQsLCwpKSkpKSksKSkpLCwsLCwpLCwpLCksKSwsLCksKSwpLCksLCwpKSwpLCwsKSwpLP/AABEIAMIBAwMBIgACEQEDEQH/xAAbAAABBQEBAAAAAAAAAAAAAAAAAQIDBAUGB//EAEUQAAEDAgMFBQQHBgUEAgMAAAEAAhEDIQQSMQVBUXGBBiJhkaETMrHBI0JSgpLR8AcUM2Jy4RWissLxg5PS01NjFjRD/8QAGAEBAQEBAQAAAAAAAAAAAAAAAAECAwT/xAAkEQEBAQABBAICAgMAAAAAAAAAARECAxIhMUFRE/AiYRRCwf/aAAwDAQACEQMRAD8A9bSJUi7uQSJUIESJyRAiEsIhAkJ7aJKfSpqeVLWpFb2BTTSKtZkhKm0xUhEKU0kmRXUw0MT2sCAnSimOphRFqnJTHJKlNanApiVAPCGoIRCB2ZNcUkJ7QgjDUhYVYQSrpishPeE2FdTDUJ2RGVNMNS5U9jFMFLTFb2R4IVlIncuGIUgpppYpphqEpCRUCUNQE8KBMiX2SdmRmUXEgRmUWZJmUxdSOKamlyQOVEiQpuZJKBSmlqcEIG5UFicHJS5ExHlSgJSkJQCQpQUhQNSpCkVD5SBJmQCgcUkIlEoEQiUiBwKMyagNQLmQmlCCyCiUyUSoEcmqQMS+zTTEaJTixIQqCUZkiEQSiUiEUsoSIQOS5UjU7MopEIJSSgVEIBSygaU0lOlNKAlIgBCqEQhCIEIQgEICcQikDUoCUFI4oAlGZNJQgWUJsoQSpzUkJCoH5kZkyUoKKWUhQSkQEJEqETCQiESs7HdosPSa5z6rO7qGva53INBklBoQhcVX/alh/pMp3fRucHXdBnO2BDZjQ3vooz+1rCgXBm0wWgT1NhPFTuhjuZUOMxzKLC+q9rGN1c4wAvO9p/tXpvY4U3hhOW+dgdEgnK7OYMCNBrYysTE9vKL/AHxUqtaQYfVFRkmwID3OgiTcRqVm81exOrtAkuaBrJcAI5rPf2nwoqGma9POBJGabcxafCZXlD+3tCLUgPvsHwYVPhe21N+YsostcnOf/VfT0U71x6O3tthC1zhUJa0wSGPvpdtu8L681Lhu1VF7A4e0AO51MgjmNy8iqds6TIApsBizpqOfYkSXimDmkHffqm1P2iy7N7QC0ZRQe4cZg1W3U76PWcZ2vpMLWhtR5dwbDQOLnHQTZUK/b9jAS9gYBvNS3oyy4HaQrV2jLiHU5E2YDM31JlvIea5jF9jqr6h+lNUhoeTUMWkixk6dNd6k6hj1Op+1vD/VLHGYiahJ4RlYZWtU7dNawOdRfoC7KQSLX7puvJNm9nDSLXgAPbo7Obeh+C6Ohiqw1cz8M+sBL1DHT1v2p0hpRqHjJa20TN1Kf2pYbKXCnWIFgIpyT4fSddVw2KxLaZvh6DybghhbF7kgkg8dye/BU3gHIANYaSBccOpV77FnDfTs6P7UqL5y0aoiJzFjdZ4OPAq1sP8AaHRxNdtEUqrHPzBriAWnK1zjJsRZp3eS4Jmz2gEAC/PdyKTC7OFNwc0kETBkjVuXUGd5371fyxnHtQRK8ZpVnl5Dnuzg5g7M4yLQYcTcW/QWnS7QYljwPbOggwTJvvEEkK98MeppFwVHtfiREuY6NZp3P4SIXZbLx4rUmvG+zhwcNR+txCvHlL6FuEkIQtIEIlIqJyUiRCihKkQgVc5242q6hh25XFpe8NzAkOgAusRyHSV0SrbR2ZTr0zTqtzNJBiSDI0IIIIUvoeZbE2w9+Mw30jyPaDOXPdGWCO9JiL716XU2xQb71akOdRn5rmquz9l0D7rHuH1c7qt/EFxZ5rNxu2sNEUsHRH8zqbCegyx8VnjLFdVjO0GHdTqNbWY45HCGHObtIFhrdeO7S7PVP3dlNjBIpta6GmM3eBnKLmCL74XQYgU3hwhzC6CcobuO4WA6Kp/htPjUP4R+axy7r8DianZhzfeMf9Gv/wCpMq7NhhaCSSWn+DVERJ+swLt37Np7s/Vw/wDFVamwKbjJLpOsEcuCsnL5HFjZn9f/AGnfOFcobGL25QHhpIOY0wNOGZ4Gviunpdl6f834h6WU9LZLGWgkeJPyVvG/A5+h2PafeqlvMUv9tUrVwXZpjA7JVDiQJEcJ4HxWn7CiPqSf63BWMPjKTGx7OBqe9M851WLx5jjaexqNZ5AqVHOv3GtZIuSRcybkq2OwQP1a3V1JvxXS4nbdA9x1Mu3xlDgB1sE2jtWk0jL7Vo+zILB0dmI6QpnIZ/8AhtcWyPtbVu77yvbP2W9uZ5BDnNLS0kHeCDbfbikxe0a1J+d0VKLogtABZ5aj4+Gi1sPig9oc0yDoQudVmuoOGoPkmhbRqACSQBxJhQOxlLe5h8ioOe2vTs0+MeY/sl2dVlkfZt03LXxFXDuBBI6A2PEWWXTx9Ki68EHg06DeF14+eONcblWgmNrtJgOBPAEE+QVmj2hpOHdYbW3BNrbVY4RkjQg21HRc8xlQxVQWewhxYYdF7ExeP1dWsRSL2y3UQ5p9VDj9nsxINT2Tw9gE1qRILY0LnAERbfw1V/AU8XTpmWueGd1znUnCCYLc0GxOZvORxlbDcOS4AgG/h6Loeyu0TSq+zdIZVsCdBUbcX/mbI5hqxGVMSc7hRLXMOWo3KbOyl0OaTrDSfG3EKOvicQGA1WFocS27BBLYkCeYVn8bpj1OUSvP+xXaGp+9DDPe5zH03OY11y0sInKdwibTC7+V6Jd8siUJJQqiZKoTim/aHmkdjGDVwWO6fap0Sue7Qds6WFygtfUc9pc0NLWiGkAy+o4AXItc3WFU7fue0y+jRnQNeKj283kZSeTbcSpeUanHXW7Z7QUcM2aju8RLabRmqO5N4eJgeK857Q9ra+KlgBp0v/jbMuH/ANjtTyEDnqldtWhJJrtJJkkvkk8SYUZ2zhv/AJm9DPyWPyf0WYysPh47xEcJEJz9qNzEZHujgBExOpInVaVTtFQNvaNjhB9bLmq+06IqOAeI3Wd+XA+i1x56jUbtgA/wqn+T450jtsT/APyf5s/9iyxtSl9seTv/ABUtDH0i4Augb+4/T8K3bgujaJJ/hPPVnycVYZXqbqD/AEUlLb2GaIa6B4Md62ukrdq6DRMuPgGG5JgarjerfiCxSfVj+GG83ifQFR1sBUN7HwB/OJVdvauhrLyf6PQX0TmdsaI+3+Efmp+TkIHAgwbeGirPqz7v4vyVvEdssE8d6XRrLNL/AJqIdsNn/Yn7q3Op/Qq5f1CVPr9tcEGkspgug5QWWmLTbSU3EYn2rC5oAzCRlAb4hPyKsYXbApS1/eadW6kTwHyNk3B48NzGlLQ4+6TIafAf8rmaLyZzNLXAkFp3EFXtn1odG4/Hcpyks2DWrV3OIkk33+fTREqPfy/X5p4K5LJaFn7R94cvmVpQs3Hnv8gPzWuHtD9mOuRxE+X/ACtNoWVgPfHI/BbDGq8/Y6TsRjGsdXa9xDDSL3wJltMy5sbwWOeF14pH2ZeJHtaNNzb911QUvZNzjx9pS6sC82w9R1N2ZpglrmHS4c0tIv4Eqz/i9aMoqOAhggWtTADNOAAv4BXjyyLJtdVjGEmq4e0D3sp4mmM05HUA4kyP4tKW4cXmz/5RDO0+EzUq8SRTqmo0gkNyueGZSzSRUdXbOv0RG9cHtTaFXM0mo+zCwd82aZzN1s0zoo8JiajnHvk5gZkl4Pez/a4yeZlbt3iWZV/Z2I9ljMNU4Pynk4hrvRxXrWccR5rxLadUNyy4ZpgNA70nSGiSTML1bDVSQ3MADAJF7GLiecrner2cYzWtnHFCyzU8B5FIsf5F+jIT2JkX8dLJIgQTPKfNVaeMdoBJt6qf2hvNtbyvLlacN+2DAZsLRqamnVyk+D2fCWheXbLoUyHe01i0uiIvpvnTyXu/ajZRxeFqUQQ0uDS0umAQ4OBtfdHVeGbS2a/D1n0anvMMeBGocLaEEEc16Onf44lTuwVHLq2f6v7qDAMgjl+ahDP1AUlNxbp8Ati6wOzGbt3eCq4tjpkxO6J3cZS/vTv0FWxWIcSFrj7RK10iQYV+linaSDFiZgnxCwxVO4p9GqdJ+C1y8q3m4rMQN++4Pn47v1eDFvlzW/ePy+aoMqEaEhOFUzM34lc0XwDJvbhFx1TKdBwcSXSDoOHRVf3l3FH7y7iiikwB7mus1wIk6A7j+uKfsevTYHB8X0JbmuNI4DX04KpiXkiZuqpqHiVZx86tuyRvjFUcsWn+g8eS0dh40ODmC2W43WOtuGafMLj21DvJ81obNxBp1Mzb8QdCCliN3FUAxxAFiS7nmMn1UbXQqWM225x9wCLalQDarvsjzK6S+B1tKpmE8Y/P5qTMBqQJ0kxPKVx7dvviMwYL6DvXPG58lk1353OdJNzc3MTbVc8b48sj0smBJ3LFq1RJJgTxMLmMATBudeJ4KcsW+Mxmuhwu0aTXS57RY75+CuO7W4emYJeTE91h+cLh6rnE9yIFp4KzR2DiKjc/s3OHEkCR/LJGb7sqWb5R2DO2jHtPs6TjeO+4N0g6CVUxPaipBIaxoF7y75hYmyKBa1wcCCHkEEQR3RqEbSdYN0zfK9+qmeWpUG0NuOrgh5JNoAGVovw3qPY7fpfun4hbHZ7ZNNz5qtGUCXNNryAMpGup7vgt/wD/ABzCucXUT7N8PGWXFru8MsB2lo08bJfBlqx+z/Ywq4o1HCW0Rm++bN/3HovSw05vDmsbsRs0UMMQ8DO97swm4ynI1pgxuceq3XVG7gOpXl6nLeSI3NPihPFMH6o9fkhctphtCi3QHWYt+oSfu4sZ3ny3nxT61cC0z+v7JrXgybWmPGyd7pOc+iGlmnKZMeG6PzXB/tR7Kl1IYpkF1KG1Y1NMmzvuknoTwXbOxJgiANPlwVbEVQQQ5oLSCHAiQREQfD81ePVypeXGvA2FOV3tBsg4XEOp/VPepni06dRcHxCpBeyXfTmFFXFuSlKQhUUkSnPZBTF0RapVZ5p6pAq1TfIXOxT0JEKBtUSCqavKrXZBWuIjVzZ7pPT8lSVvZ+vmrRNiG95QVjaNJVvEt0VWmZJIMEbitT0H4LZedwaASXEBomMxPB2nmuqf2BY1gBqPFUiS3LZs6TY5hMiWu6BWOxOzgZqNBeWyDTcCGxY+9bvGbCCLXiyXae0rktFRtz9HVMuYRAy3JgSJhKschhKJaXtOrXQekhPxBygn9XWi6mHPfUj3sp+8AQfkqGPMuA1i8cZspKlLsfAtfVa1720xq6qbgACe8PTqu8q12UWizBvAYD7MN3EMJlpN55rH7J4OoyjUq03UwHuFNzH6gC5IOjTfQ2ss3buMl5AsBuGg8AOAsnJrj48tjHPZVb7RsTo6BruvwgR+guZr3e4yCB3YPEf3lXNg4k5y2bPBb1gws6o4wAYk3MX8dVIX7TUcYWgxafOPBS4Tajg4XPUyP7KPZ2A9q+NGtu4/AczfyKs7Q2Jk77JgFsgmdd+m4wpTXpnZLbPtm5XXP1W7y7vucSeMR5BdM5lrDhy69F5t2N2hlxFFoIbDQHEji4vceZDoHJemBwiJgm8HfC8/UklbnDuNpsMC3oEJH1RNqhHhCRcu6L+KsY1cwsTbva7piFLSrkTeRYR4z+vNZzJBjhPIyLzz+ae0/V8eOmsfBcMeZpUa8xmMd4FNqX38bjjqZWa1xMW4GRytHjE+qR9ZxAG7j5/krhrJ7abDGIoEtvUp95nFw+s3qBPMDivMWOXsDSSQJJGlt14HwXnXa/Y/sK+doinVlw8HfWb4Xv18F6Ohy/1qysdIm03SDJAI0Ea9ZVrHYUU3ANe2oC1js1OSBmaHZTIs4TBHgvU0p1mSFVV0FQV6e9alEKfQdfmmJ1LUK0i0hCFzasChxIspgFDXNkjKurWBNxz+S06XZqcCcX7akIqCkKJd9KZjvBvC/oVl4dsO8tFrZVsxcxnund/eyhwzCSABLpAaeJm3/CMa8S1p5/JX9hYR1SrSZmyAukP1IygvED7Xdst8Udxh6Ra1lOo9lCoxgFF7B3bDvn2jveJ3sPO+7kNt13A992d2jncTrPh/ddDi6lKnnp4kuqtMfSm5kDusc1v8MjURYyTz5qv/APsNAPdaDF5mAAL79JU5L8G4KpLSqTu883i5jpZNx0tzAE+9eLWglNoMFgQTItxvwSI6zAmgKVMGm5tZrC4nvNzNdJDsws5txHlbRZezWipXfmAIaNCJGY3vyAPUhbj8XiGsa14YAxndeHAhwygZTT3WsRoVk7EAa+vH22RvMFvd9CpVvpFUwop4iQAGmHADTWCI6eqzsY2KhERE24X06adF0tbC5nsBnR/eGrbiHHiAdfCTuVKhss1KjZbcVcr/ABY+QTzaWn8Q4LPdi/CPs5TJY9wN8zm6W91sE8Yv5la9QgtcCQbZTzImOdwY8UmwtiPptqNPeLu+yAQczQ4OaZjUMBE/Z8VpYzYbnU4Gpe0Ez7gyucTzytcOqxec1PTL2I2MSzul3eb3eMNOp6SvVKlCXAnhY+ht5+a4jY3Z1wrhzu7Dg6Z3AGw8dy67EbRBNjAmw5A6nyXDq8pfSznnpYqYVoMfJCqsqucMzTYzE84QuPlfy1nfu5Nm33ncbn4JW0ydNbfP5rQyAwZi/eBtGn5pzKDXaC9tOYPxA8it5HFlPF7bjYfi+AhNNMiPifD471q1MIDlImLzG+P7FV8U5paGwZHeB3zBnXwPoFMRmVOOknd4foqrtCk11N2ZgqQCQ1wkFzWuA+A81o1GgNI1PHgBuHmsvabjk7piW79Psm/r0STyPLqzdYGiY50AAb101fsw46nVpcTwMZsruEgGDpMdK2G2YXUXsLJfTJcwng80zr/0n/iK9vfxvpthbzzTnt4/q0qSvsSsx7pBEEa/zNzNJB0EFWGbKqVHloFxTpu4aMaD6hw5hTugy8Vhyx5ad0X4ggEHqCD1TaQuFs/4fUqNc/LDm06dIT9Z0EADx9nTcFSw+yKhniBMbyNbLXfMVGpaLQZG+O7zF46iRzhRCg+JggW16/kn0qLw4RrNpEgxzsQstpaTXMLHxIJMcHRZzTHgYI4OHEJ2Pphw7jTla2DJvJL8pP3Q2fHmpq4LvcBaHwXM1aKrQ6C2bgHvADdmIvZS12yW5Ziq3JmiWw/K4E7wQ6xH2mnXfJWHP+zIFzbmD8FZ2XR9q/K2eMxmJi8NG9xEwJGYgDUhV6+Cc0kHUH5x8Vd2BijSqmLZmupmLEE3pvB3FtVtN0/yrpvg1DVoOZVe18PIiHNu0tIzNc0/ZcCHDwK1djUgXD2s+zgzBiJs2XcJV1+BfVBLh9JOVhADWvBkillAAa5pzgdBwmvs3Bezf9IJA+o4S1x4gaOjhdWc4NunjfZNe2nTNejoSBmcHkAkPJHfGne3aLCcZxLv6D/rC6NuzKjTFGGsc0ua1xMXAdLeAgmRPTVZlLZDhiQHDKfZgOB3SxrxHUjzWL1IrGxuHL3ODdfeA4wyVtdmsI4tZWmQ2AGcCyoXMMn3buOUnuky0wHXt1divpPFRgEtzuAP2qbSYPUEQupw+x6bcpYTHeBaLAgseHCN1wwxxbx058upM8Jrnv8ACTmqBr3lgzZadQAZWzYTMmAQACtLZ3ZbIS6AcwII8acNk8PeW7TwVMU48IO894aj9fVCsB8BwEe65h3m5meUgeQXO87UvLWdszZABDjqRJk2uI05gg81fw+wGh5kNDi55B13log8MjWnqpaT2wbTaGmBF7H1utGmZHF4v4OMe7rY3EFc7dvlPNRnCAHQb2geLjHxJ8ymU6Aa5xyggyQPDQ+nyUZram8gBzeBIcJty9JUjsZlZaSRJneBaOkJiInwDpG8Abx/wq4aDI3630OsAcNUrcWCJMz/AMQOqaKgtlk/GwIPyKyJThAf1PzQq73NcSZiTohZ0WKtZvvBtocS24kZQTl6fNDKgBDxdtiZ1k7idxufNVw3uybQSI8JEekpmDeROhDrEbiNeloXS2IsVcUR5mDoYMflCQVD7pE3AuY4D5O81XfS7zmkG8ATuM7+rfVMNQkQTfXS1t/nfzV8InrMBMhv1e9uMi9weeqgr0w6zgCBJk6CQC4zzieac5+v1dL77wfkpPbSMpEZ5ndc729Y8lBVpbOAOk2d1EyWnzHlzTKOyIkTmBkFx1Mjf4wZPi7mtGjiRnbmExE8hJEjkCCn1zHegAGQ+OJFreIBj+nwKKzcdszPq2ZbktqdWx6WnQ81BU2OGvdFz7NzJ0M5Wwbby5s/eWvTqwcwNxmkcZMj4nySYZwJNpcdPMEHnBB+8Ew1kVdnNyzlgkh9tA6cpPQE/iSuwmZzXZQSPrRE/XPm6fxFaX8v1Z113AH5eie6na3GIP8ATPS6naa56v2fa5rgdHEkCNIdmaR46mP5fFQDYTCPduAepy266TyXRyTaNZMcuPkfJRMpd4jeSJ46H8z1KGs2p2cYWtMQWPBcNzgTO7eIJ+8srbHZpzab294sa8upAE2b3nNER4C3iuvw1L3oveW+Blsfl0R7PutiZhxM34D4E+asuLricfsXNWEt/iNMCeovutB5lRv7LAVHd0APAIPAgNzW5OJXaHDCxN7Ry7pbPwS1MOYBABkRaSd145T5hO6w1jVNjAsIF3OpiYMgva4FpHE2Pn4p2K2cCWPBPtGGSYzZgWg5CD96Duk8StJrAbARad9ok/AhTezkTEm8+IaZnn85U7sGfRwRlkEjIRfgCHX6dzVS1sIwPDw28PAH3AGgzq0E2HBoU3szJ8dY4X/JTOYNYjQdb3A5hSckNaAQA5ti4uAO73QRyMn9BTNcwAyIa6RI3WBt429eqiq0CDbxjiQL67tAnNv3TvJEjdYAmNNW6Ke4JCzKOOkOmxBGo8o8011IAkzbjzNxzTocJbYwe7G7NvB4GZjiFHXBPRzs0aGbD1jqpin0xFiNwkcLmfX4qzhiZbEyLcr3PKIvzVVlTWYlwgz6X5pzKxbDt5JHQ2PpCYasMqgPBPG/I2Po70SVGkFwiwtr4n03qBugOuut9/8Ayn1qxJtvECb/AFACfL4qrqJkw10eAPgLfNMNI6aRoRu3H8+oUpr90N3AkfP5D0Ti4gggbgb6cTzuyFKiKpUeDGsRcgHdxKEx2EzHMDAN4QpkNqSqyCCNB73hcEWUdRvO/D6oGsdIVvFUjusCQNd0f2jqoqNNwDXHT3ST4QDP+UrdiJH95uc/VDJG8yA0dRYKCq0Zra2PzJjxkqVzCGuk6TMb4M6cwI5KPEgOdIN4AG6YYDp0jqtCY0QcltBDh93M30JHQJppb3CxILeszBS0KZL40IcRP8rSA0+bE5wJABNpPTx8so5hAtOiNdfeb92AfgSlNMy0C7HB1M+ZifIEH+4SCrlBJ4O9RAKSXNOlu9mExYw4gcyTHCAmiMYSWukxIjq0ujzACjaIcBHem3L9N9FYxNLOSGm85gPtCZnmLyPBVibl0kuEunkTqOspuApd117+96a+cBRV3ndcTwi2tj+LqrNWdRe8aXk6R5eqQ0CW5hoZDhFxuFuQnoeCexXDy52vvSYmBFh8kubumBDgIHXL883mpMokuHhG67dfn5hNqUcpgbiBxkQCPgFYClWkyDqAY3mJJA8SM3krH7xBeSJk2PLJPnBCpezuI1nKB4kgW/EVLh2EAT4nxtEnyKaLVKi0BwJvuHEOP5AdQFWqfaYdA7XkR5xPonU6pcS4C3vchBsPG0pjhB1gS4A/05v7pMDXsOpiNJ5jLbqW+qdTqXhuknU7y4+iY2pIgjTLPRwPTRMbVI11BsLyIIH5+Sz4E9N9yNxzXvaBPkIKc4BzJJ4+Onz0HRVw4Rbg+N9o/vKkBZpzFtJIEn4p4RbZSmbycst6EGOZEnomNpF8xw6zY3+8Y6pofJkaa8i2WgHwMHzCkw7oc2DEEG5/m08mnyTPiKSlRc4HLGYCQDvjXraU+lTGV250wBrLbm/UJaBdmkDLeQ7xideoUvszmzNOW7YEe6609JcFRGKWubTTdYZXR6iOqbWpAweRB5mTI6+qMdAe2DDXNs0XiJME+Ex+govaZmwTeDPgc4gdJUzfJ6Tvw/dkWuB5OmY5SoS0QI0iY8ST8in08TnEcBlji5ktPmnNLeEiGx4gOYY529Ve0US6BuMz6Gym9puNhJgcBcwOpckqhsFom5EHnb4EeSaLkidDN+Fwfis+g04p4sAIFtY0tohWKLgWgkXgIUuLlXcO3vfdcf8AIkw38I/1t+aEK8vX79EQP97q7/SoGe8hC18oGG4/qd8CrFI3HJvqQhC1RFiB3Tyd8ApmGQ/+gfEBKhYvtIqYN5zC5t7QjwIykEK/TaPbVRFvaRG6M+kcEIUnppTqH/U1WcIfpKg3ZX25GyELc9ozRof1wU1TTp80ITgCmJcJ+0P9UKbGazvLWEnfJptJPOboQs/Fa+C4PXo7/S5VK5+i6O/0vQhbvr9+2YQCw5j4BRVve/Cf8oQhcfkDxYcz8k/Ct9znQ/3JEKol2Oe8ObfkrNYfE/NCFqKv7Gu5w3ZHegsqgP0bP6f9zh8AB0CEKz/rSlPcHgyvH/bClj6V/L5lCFrj6ZGGHd+9/uamVdTzd8kiFm+gtQd139TP9SiA71Pl8kIVRcwo7o6/EoQhCv/Z"/>
          <p:cNvSpPr>
            <a:spLocks noChangeAspect="1" noChangeArrowheads="1"/>
          </p:cNvSpPr>
          <p:nvPr/>
        </p:nvSpPr>
        <p:spPr bwMode="auto">
          <a:xfrm>
            <a:off x="0" y="-257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334" name="AutoShape 22" descr="data:image/jpeg;base64,/9j/4AAQSkZJRgABAQAAAQABAAD/2wCEAAkGBhQSERUUExMWFRQVGBcYGBgXGRgcGBgXFxcYFxcaHBcYHCYeGB0jHBQUHy8gJCcpLCwsFR4xNTAqNSYrLCkBCQoKDgwOGg8PGiwcHyQpLCwsLCwsLCwsLCksLCwpLCwsKSwsLCwsLCwsLCwpLCksKSkpLCwsLCwsKSwsKSwsLP/AABEIALIBGwMBIgACEQEDEQH/xAAcAAABBQEBAQAAAAAAAAAAAAAGAgMEBQcBAAj/xABHEAABAwEFBAUJBAgEBwEAAAABAgMRAAQFEiExBkFRYRMicYGRBxQyUqGxwdHwI0JikhUWQ1NygrLhJDRz0jNEk6LC4vEl/8QAGQEAAwEBAQAAAAAAAAAAAAAAAAECAwQF/8QAKhEAAgICAgEDAwQDAQAAAAAAAAECEQMSITETBEFRIjJhFCNCcVLh8AX/2gAMAwEAAhEDEQA/ADNyyPKSodCoAgj0uVUrmyDxJPRrk801ooe5UoPcqmWNS7DF6jJi+x0Z03si+M+jUe1Q3/GrC7LidbJ+wJkR6XbwPOjfpuVdD3KksUV0hz9Vkmqk7BhVleM/4c/m9utNLsD6plomfxb+wUW9Nyr3TcqujCwIvC4H3SD0cQIyIz59tRV7IveofzCtBL3KudPyqHii+0dEPVZIKoyoz8bIP70n8wq/Ys76UgdFOEROIz76Iun5V3puVOONR6Jy+onlrd2ULXnA/ZDxHdSLU1aFoUktapicWe/50QdNyr3S8qujFNJ2Z+nZJ4T9nM/iFL/VN6I6P/uFH3TVzpuVZeGHwdX63Nd7MFLrud5kGGUkneTOuW6pZs1oJB6NIjOMooh6blXulrRRpUjnnNzblLllB5vaYjo0Ec47N1Vto2ceWvEW0z/F86MOmrvnFDjfYRyOLuLoCv1Xe/dp8R8qUNmHpBLaMudGXT8695xzqfGivPP5BoXQ/wDu0+Pwinf0faMuojLTv7qv/Oedd8551WpnYO/oi0YSnKDqmctZ+NRxs68Pup/MflRT5zzpLtqyOe4+6hxHsDQuJ8mcKfzbvClouJ8GYSOxR+VESLTkM9wrvnXOlog3KEXTaJzOn4zSF3A6RGX5j9HdRB55zrnnnOnqLYFrRsm8oEApgxvO4zVe75PHSZxJFHBtnOkm1c6znghP7jqwety4F+26AZPk9d9cUX3Y2tllDeFJwJicRz9lSfOedJNpHGnjwwxu4h6j12b1EVHI7Q506/VT+b+1c6ZzelPiflTPnA417znnWxxlFfOzC7Q6XCtKZAEZ7hUEbAq/eJ8DRX5wK55wKweDG3bR3Q/9D1EIqMZUkVdlvTHiyIgxBBHvqQLX9TQ43tS0CQZknLIx40xaNoEJxkLT1h1YkxlEnLXv3Vfkj8nJqFgtX1NNfpHr4OUzOkceFVFlv1oJSC43GEZydY0IjKoZv1srV1sUxMTkmABrrmZ7qXkj8iCnzocR+YfOkuW2ASCPzCqh7aZhOQVOW72CpVktTbiVKxpIIGpAmBwVzqt0/cRLavIH7wH8wPupfnqZjFnwk1CdDaBjK0GCJIUkx3DuqFeVpbC8QUREAqSUnXLOdw5c6TlQy7FrHrc/vfKu+c8z4K+VCdnfW47CHoGaZxJkYeSk7zGeudXL9uS1AWsYoRMnmZ0HfpQphROevBKPSUR+b5UsWvKZVETv0qnty23FJSFTOYO4nOpjSFAKB0gwJz4Z7hRtyKiaq1RqVD67a8LRPrez51DvMpSAo5hKs8OZHHKd3HdTVnvRBSTMZkCSM88jE5DPfwNPZWFFgLQefs+de84MxB8R9b6hSYJCgTEjMZ5ZR4imWX1rnrAKQkk6ccspy0o2CifaLbgTJSTyBzpSLVKQcMTuniY3CotnSpTaSpQMzmN8DdUOyNOrcP2nVCgMhlr1TOk0th0WtoteBMnSul4xPKd9cttkKklM8ARlnJjjI7aivO9GgpMlYBGnx7Ip3QhdhtRKSVGeuodgE/KnFW0TEK1jWPeO6o90NkgfxK0HaZp28kdHKzEBO/iDIy7qJOuQQm2XjgjI5mJkQDzmKfWrqnXQ8OHbUWyjpUYtUwVd4GsxxPsp0WpshSQsYgFdU5GBvAOo50k7VjHkOD8Xs+ddDg4nLkfhXLSyUpxDUe0cPlUSyhQaKxCjM6bstwzp2InSOPsV8q5iHH30xZLTjyghQAkQRrwnWpK2TI7/AHf3pp2BzGPWHjXsXP2j51HtVuQ2kqUqANcjPDSJNOqWMGKeqRIPIiRRYCp4H21wzwPtqK5akpTmoSAJG/OM44Z60zYnipIxYZUcgkaJzgkyeFFgT8+B8DXs+FcTZDiPYPjTnmp4+00wETXsdMptCTIS5JGUBRnWKklsjefE0rAyBuzOamAPV1PiO2pKLPJGRkA7jv7O+j9u9VKCVJVkpMiABkQCNBzqh2v20dsyWwlSipxUDM5AfGSBXH+l/I1LiioZuxyJ6NZy9VZ+FPWO7net9g5oBJQuPSB3gaRUjYzbpy2tOl0lK2lQqCYg6HXLQiu7fX0puxrWhZmIBB0kgEjuJqo+mSd2JvkitXc4qQloq7EKMVKVctoGEhkwASZQANeYyoZ8nN5uG1OhSypvo0HvUEnxzNGF7W8KsrxaWlSg2r0SDBwngdar9OvkLK+yWZxxZQnBiAkgKaB1A0nOnbRc1pSCpSkJQASoqW0ISM9AdwrP9jXV+ft2gq+ySlfSKnIJCTMjduot2h2pZtditDdnWS4G5wwQSmRJHH+9P9OvljscuO1G1LUhp5MpGLNWHKYnMZ/3q2/Vl8iVPtjX76j/AOPKgHyc2UtvKtSiA0hk4jO8ayN2hPfRYzte3a23WmwpK1NrKZIzyMZDMU3gi+xMcuyzNOrKW7WlbgEwekzE5wcOYqxTs6ACpVoSkJJJhKjAHMxwrPthLNgdVaFnChlohesykq1nkQBUxe3XnTbrARgUtpxSIJJ0ORnlOlCwRQ7Cmw3dZLUs4LYtSkgEpCCMjlMFeYqZbbpszDK3HHnClCST1EaAR631NAWwx82D1sWCEJZCY0xLEZZ7yRUq07Wm8LJaWQ3hcSlKhBPW6wMZ78vbVeKIrfsFez1pslrxBC3wpoJxDEj0VaZx7Kfvxux2RCS50ysa8IGNMkwT6ukTQFd9vVdzLj6RDz/RoCVR1YBKiROemVRr12qXbGWHFAY2XjIEAKAjPhO6n44fAcmn3a1ZLSyhxtKihQylwmIOnCuXNeticUWmYUtOIwVuZgGJEEA7qydG1TllhlhR6PRQUmOsuSricpA13VCuG0OMpW+0T0mAoAAOISYKuwA+NNQj8AbNfl6MWSzh9TKCZSkAYpJVzKjzNS9nNoG7ZZ0vobSAoqSQQCZTlEnXcaxZ7aC0OWRSHSpwIeQU4p9VQIn21NetSmrK2hKXujBWrCkhIUowCSpMnTQQNaqkKjdgtASJQkjhp7qDtq9qGEdRvo+mGSUfaKJWeIQrEeAg61WXTaH3G0m0BZb6OQ2lRA0EAwQpZjiTNKunzdS23UNpaWvEtsABCwIwqJTMqjSuTNJb8m2OP0ki77ntbpUhx9NmABOBgLLmYkypwyB2Gu3LsQpi1OOKdLiAgFJkhRVIV1tZAgjXPlTjSVFboDisZwAuSMeijAVHV7qtLrbWCrE4tcgekqYjLLhNZLPzT6NHj44Jlqu6ci7aM9ftAR3DDloKQ4wtOFKbQ8hInQIMk8RkKDtsdp7TZ7WQ26AhDaFYFJBCpmZMVcDbFLtnKgCha0ZcAojL211qMWrOZquCUzfzWPoU2+VjqwUI1G6ZgmedTlWJ0gf4n0SCJb3795ms4d83XZFYEgPBQxYR6Kir0xvCSfAmOEnH6yNs2YrUrGUIk8SYHvNVohWPWyxPrIm0DL8JHuFPKYfkEPJKYAIMie4JihW7/KAsuI6dpKG3CAlSVSUk6Yqutp7erzRfRK68QCOevsmjRBZPtLbjk4VtYhAyjSNCd2mlQ02K2JgpUnLSFN5HvoJuwJYXZlNOHpFqHSJJ1B9KQe+tAvG/GmGw44oBOQEZkk5AAb6Txodktm3PI/bLJ3yls/CvOWxxYhTx5ShO/d1TyplxWde6vEju/vWmiFZH/R2cpdSDr6JGe8+n2UkXare6D3r/AN9SUpTPpT3H4VIDv8PgaXjiFmLbVbQu9KENqUG2W0pQOsASAJO6c/dUm+7xcfstlWZ6VMySDnz0J+6K21GzjUAYEwOQp5Fyt5dQZaZVerI3MDVYlos2FhK1F1wKdjOIBIByB1VOm4VP2dYe83datDThbUokAgzBG4eHhW4NXU2nRIHYPlS3LGnhRqLyMx6zXe6LKtqytuBRBSFLkKAPOMqj7H7LW2zPKWtv7NTZSRiGehGXaK2tuxJG4V3oOQo1DdmUWu5LQ8ytltlLXSCCYGk78NQ9nvJparO8XcSPQKYzzkVsaWhwpwpgZijVC3Zma9lrU+0plZDaVCDh+RFMXP5KVsO9KHjIThHVHCK1NCAN2VKkcqeqFswB/UVxxCm3nSpKhBwjD7jTNl8kTDasQU5jw4QcWlaIFiaV9cqKQbMDWvJ43gKHFLcQRELMivWfyaWRAUEtgYsjnmRuFGUDUnL415Bnd4UcCtgtZdgbMkEYMQO5RkDsBp5Ww1kICSyjCDMYRrxohQsETM12eyjgOSos+yNlRADKIH4R76ea2VsqT1WUDKMkjSpbt4oSoJJzO6nnLUnONwkDjUeSHVlqE2rohObM2VQALLZEzGEa6Uv9XbMEhIaTA0EZVxV7tiOtIO/l31x21wpcKSYHVQRGe4lUzuO6k8sPkaxTOWy62UsHEICEkyJkRvyrILZtBZ2bSgrSuEq6qyXCcCsOLjIBE4eI51sDtrlGRGYGmIGY6w0oTeuuzKPWsskcUoy8F1z5csG/n+joxQklyQbPfVieeQLM4tZXGKUqGeYG4RrRBZLKlHog58VKP9RNV7d0tNpPR2ZSCd6UgK8Qqa40hwNrCMZcUCEBwkYVSMyCrrCJyFclbS44R0dLkt3NjWbSoOr9LJPcnT30u17GIU2pAWACI00qEdpngcIbSkJOFRjLFBOUaz1cp0z302No7QpKDkkk4VDAYCgOtmoyUzmDrFd0csEqOSWObdjNn8mhSEhLwBTvwjMHUGdQdCKmWzYkLQplQTChkdx5TqCKu7M++UlQQ0sR91asjzGEmord/LUSnoklQVBOPqCPxRrGfdV+SFWTpMF2fJRhKZhQScgVZZabhUu9thHS0Q3hCo40agLhKsigjMiTE6HIad1VKtqOriDS1CVDECMMp3SdP7jnD3h3YtJ/ABWXyVvJcQsBKYHWgnrfKp1++T91xCAAZQpKtcsjnVoryhOBSpZCUoSFqJxYQk8FaK11A3GnD5SUDJaJOAOQCcWAiZCSJIwwaNosek0IdHWNOJxDiO409d99Wd9SA2DJzKQZ6pBjPu7avE3c2oSJ8fnpWid9Et12DynFc/AfKui0fhH13Vfm60RqfZ8q6LoT66vZTFshxVoAMHxgx4xToVIygjkaYQv63VQbU7UNWMJyBdV6IzEiYxEjdOUUckrVhMjjnXKhXJefT2dt0pAK0gnDlB0PHfUpxcaA8wY+jQTVigK6o1HNoT96R2giO/Sn0zE5/CiwcWuzhTXiNdaUdf8A7Ua3WsNpkgngkak/DtOlJtLlgk26Ry3XklsSpQECYJgxvPLfVNYttLIG0YrWxjCRiHSoIxRnnOdVlvtSnl4A2VLfCkKKMw2MMYlDhn7KCU+RJ4f8wnvbV/vrm8/PPB1LAqNJ/XhiTD9mUN32yAec5+yk/rk3qHbLGWlpQT3JOQ51lN8+SN5ltTpeQcIGQQoEmdBnrn7KHDss7w/7TVqal0yvFRu1rv5LhytFnBg5pfbIg5cdfhTzlrV0MItKHCBqFowzERloKxO49gHrQsoTAgTKkqjKMshWhXRdKrrsag6guS4T9kkmApIGcx6h8RXPlUb/ACaxtL8BKi+QlCAbU2ToodI2ABG7CqYmBS2b9awKm1NBSokhST3jPSsPsuz5UklSm2zOQUheY4kjT+xqBa9lnEqyUlQ/AFEe7KtFhrmyN0+GbtaHbOUHDbWwpU9YKbxCeSlRVeuyp6yk3ooiQTCbOrCNYJAyHM8KxZGz7vD/ALVVf7LtqszVqQpC1F9ASkpToRi1n+Kp0UVwG6Zozd3NrcQpNtC0JEKbSy2SomcJJTmIy/LU5GyDbiukQ8siQOqDgykjElMExJz51nNwBYtAGBYCwUnI9o9oFGthvc2NSnFqOFWS5HWVlkMoJOWusb60WKLjfuZ+RphKw0rFhU+QQThwJIKgBmfRJynQcqEb48lDD1qU6tx49KorXmhIByMQpOIzpPOp9gv9m1vdRpRwJKvtHHDvgj0jrPLSubS3sizpT/hWJXIBSk4kkQZlXbwrNRUXVmqk5exepvNsnAlQxnIBWJKY5rKYB8aHb0SXFtKQBiadCwW0uqIIxYgVdEBhM5gSaqk+UAwB0eg1xEK/MN2WlLs20PnbyWy3hxyJK1mISTkJHClokVz7hG/bluO9E24gOgEhBU4FKQkAlQSjSZMTBMaV21MuIUpbhIIIAQojCskdUpKjmnIaaQZiqS2+T9txxDpecQ6gCFthKVCJIiO2rT9W0EyVrJ1OcAnjhGSd+QgZ6VFQD6hu69sUIUSkqQpPpJIlM/eMJme2rB7bVkBwmznCsEuZQFQNYxa86rLVsdZ1pgpOUnIgZ68Kpf1Ps/qrP85q8eLb7SJZNfuL279uENuLLSViIxNrUMpHMzA7+3dTyNv0uIIDCMLgJKZSMRO+AciRnOulU9ouFlwALRijLPXxpDGzlnQZS2ARvkz761Xpn8k+aJFstveSsqWlS2ziSlQGI4JIAnFmNc6skNrcSpaG3FkCcIACiEiIAKxOk1c3bY0pbACcuEmPDdU5o4fRkdhIrllFKVM3UrVgjsfeKBaFOBspcEJUHCoGRImMwM++R3k7sF5KeSHAEplwoCgSQpIVBOYBiJ1HZVHebKcjAkk5789am7Mu4SRkAcpjQQdK7sb+izkyq5UFHSb8orxP1NM+cJGWNJ5Ege+u9Ijin86f91a2c9MZJg6n65VS7TbON2xKEuTrktIGIb8iRyoqN2+qqe2olosxGZERnnwFS+UVq4si3dYQy0hpHotpCQTqYGpyGZ1y40i3Xk20OuYJ0A1PdVZfm0iGUwlQLhEhMiEgjVQ+FBarwWtRUpck6mRUynXRpDC5csM3tqxEIQT/ABGPYJNQndo31aKwDgkR7TVLdiC64lGMJB1UogADfr7qPkXZYoGTZjfjzPM9asZZGjpjiivYEHLc4rVxZ/mPzpNnsq3VBKcS1HdJPxyFGf6Hsh+6nuWf91TrCy00IbCUg+J7SczWflLpFVdOxQR1nCSo7gVYR4HrVcpuuND7/nUgPcCKrr92hFmaKjBUckDir5DfTWV9EOC7HX7kQuAsJUBxE++qm92rHZxhDLa3PVgZc1cOzWqA7d2pwYRglWQwpOLPhmc6uWNjipALi1BZEqAggE8zrTlL/IUNfYo7PaXsWFoBMmcLaQkewe+ia7rM6kfaukqO7LCO3LOplhupLIhPeTqe+hHb/bBdkUlpmOkUnEVHPACYTCdCTBOfhnWuPxv8snI5+3BV7ZeT9+02lS2AhJUlvCnFgScE9ISMMb0x30xY9j7RZW/t0jEo/d6yQAMutEcaqrlvy24x0S1LedWCAqFSIMkg+imY4aVqqb/WG0pWltTsdcpnBi4AHM1OSWvARjfYAFsTETyA4+wd9TLvveysgF9pB19JRx5GPQBIPhVJt9blB8BMICkAkIGEEyobuQFCOKp4aNFBI0u8PKoygYbLZR/EuEj8qMz4igO+b6dtThcdOe4AQkDgBuotufZKzrYbWpKipSQT1jEkcBVijZGyj9kD2qUfjWe8US4SYNeT/wD46/8ATP8AUmp3lCPVZ7V+5NEdjuhloy22lBIiRMx39lDflD9FntX7k1KlcyuYxAqauNkv8212q/pVVMKnXNeAYeQ4U4sM5TGoI1763fRSfFmsUh9zCknhQgryiDcx4r/9aZf8oBUCOhAn8Z+VYRg75Ic1XATqvFXAe2oc0Lna9X7tPiaL7qYDrLbhkFaQSBoJruU8ePowcJy7By7r4cXbX2VEYGxKYGf3N+/0jV7NAlttymLytOCOGYnKEH4Ve7NXw4/aEoWRhIUYAjQZZ1XlSVkuDugzsXoD631XW/apllZQvFiTEwmdROs86tUICRA0rN9rv825/L/SK4OJyZ0tuMUFaNom7R1Wwrq5nEAMtONWuz7i+nSEpBSZJM5jIwAKBdkj11/wj31ouy7UqUeHZqe3vrsUf20l8nPv9Tb+AmgHXI6Zz76QSjeBNdQznuHbr8qVCfomtDAdaZ4uK7k4fgag7U25TNifWyC8sIMJWpWY3+AkxvinwB9KryuEKPKa4Hnk/wDv9noKCR8z2OzvWtRUCCpUklR+NLtGzlrQkL6FRSSQCN5GvbpRRfuy9qsVsdFmsrrzThxowoUoJCtUynQgjwiqpzb15HUW0oFskRiUClQOfVOhmknJy46Nm46/kGw+tCusg9ipFOv3kFrxBKkAwIQeqI1ISd+XGpVvvXztaB0fRqzzUTBndprNcVs+5wT41sot80ZtolKuhzDKVqOUjdPfNVCb0cH3lj+Y0e3PZFdCgKIkCD3aeyKCr6svRvuJy9IkdhzHvq5a+xEG32Ni/nRo44P5lVNuy9HnnEo6dYJ0xKWZ5CAYNU47qkWF3AtCwRKVA6jcahrjgur7DcXM+G+raVdKDIVLgEcIw5HnNMA3knS1K/6iviKJDetmI/47JBmR0iND30hq12cAJS60AkQPtEZAaaqrk3mPSJRC8L1H/NK/6nzqEbNan3ftlpWtZSMSnETuAnPQVbWboyZW825yLqSD4KyqyeU2UICG2UlM5pMkk8TOmfuqvLKPKBY4t8sJLvZRZ2wkFOLClsuJTBWEiIG+Mie6paFAgEaGqq7kpeaGKQUnOFEGYiZB3g1aNoAAA0GQqLbfJVJLgAvKB/mEf6Y/qVQp5yn1h4iirb8/4lP+mn+pVZus9Y9p99dmNWjOTo3jZ4zZWSP3afdVjQxs9eRTZGBkIbRr/CKt7NeqMJK3EDPepI3dtZTwyirYo5E3RPoP8oh6rPav3Joi/TjH75vuUD7qFdtrah4NBpWPDimAcpwxu5VMIu+gm1QIiqxt09ORJiTlPbV9ZrrdX6KDlVXeN1rsquldgBSjABlR7u8eNdCaTpifMeCYy3iUE8SB4mKvxsgf3o/KfnQfZtoUBaThUYIO7cZ40Snyhj7rCj2qA+Bq4a/yMHGXsQbbZejcUiZwmJ7prTNn/wDKs/6afdWWsW1VqtQARh6RXEmIHYJ0o6tN5vWWyHClB6JAAkKziAJz51z5e6R1R6Am/j/+jaf4vgmlWG3rZWFtmFAETAOuutVFqtjrjzjxwhThJIAMSeEnlVd+mHIEkCeQ41p2ZU7sOFbV2k/tj3BPyqutNqU4orWoqUdSdchFUNmtS1gqxdUanIe+rCy2dTqkpQoqUpQQAk6qJgCRl36UlSZqyA1bnEzhcWJ4KI91a75G3CuzvlRKz0qdTJ9DnQqx5JrYdbPH8TiB/wCVbDsdcCbLY2mltpC0g44IPWKidRrrFdCZzTXHBOH8ye2vFccT+WphYTwI5A5Uy5aG0mCSCO3tp3Rmscn0VKYpxMVDTZj6xp5KOdZnQSgay/ysbHTNsaGeQeA8A57ge48a0sGvON4klJTKVAgg6EHIg0qQJ0fL9ospic4yiJyj+9E9y3n0iIV6aRnzHGpm2N0OXet1lMmz2gSjsBCsJ5pMew7zQcxacCgpJzH1FKLafJckmjQLvtGFUHRXv3VW7bXViQHkjNGSuadx7j769Y7YHEYh3jgau7M6HG4VnlhUOO72iss61amgxv8AizNLKhKlgKJAJiRuq6OzafXV4Cqu97uLDqkHQZpPFJ0+XdRBcd7pwpKlCRkoEjPnnyraLTQTshHZofvD4D51V3jYC0oCZBEg++tOShJAICSDoYGlNP3e0v0m0K7Uj5Vg88fgXjfyZOWoEQnQmY7hnTaGhGgor21upDRbLaQlKsQIGkiCDHYfZQ5ZlBKgVCUg5jlWkZ7K0GrLPZ7aV6yEhpeFCiCsQk9sSMjFaWLe8RPTKg55YR7hWY30LP1DZ8UFIxhRB628iBkOVG+xtu6WzoB9JBwHu09hHhWmNRly0RkUl7l5elzB1EqBW5hAxHMj6mgbaOwpaQhkBOIEqWoAAknQHsBnvFaNf17JsrC3laJGQ9ZRySnvNYs9eK31HEsZkqJxASSZNcuOLk7Nm6RFekGJOWme4/RpdmXVsLNgiQQTBhSVCZ0AVmNRvFO2u7Bhn73cO7KulwtGe5dbL2sKQWzqnMfwk5+B/qojFmFZ9dTi21pWBMa8xoR4Uc221lLClg5xke0gDLvrXFK1z7GWSP1ce5asutssrdcIShOZPID35xWV7Q32bY6VnqpEhAOgTw4Sde2n9otplvJQxiIQgkrJ+8uTGQ3JGQ5yeFV93WPEd0b4ORHZWShcnJmt6qiO1YVH0ZPdT7KyDmMxVq7bC3kkRl9ZVwrS8OsIWMwRv5dtVKC9iVJl7sOxitIPqoUfZh+NX+39vDVjPFSkpA4/e/8AGq3yd2eC6eASkd5JPuFUnlAfU7bujJOBpKYE6KUApR7cx4VzJbZDZuog1Z+kWR1jE847MNTk3OkjNWmkgb+dcwqEBGZ0EZkndlUo3Lak9YtK4xKZ/LM+yuq4ow5ZBduUozkRqDu7J3TWlbH3e0bM26BhUCSRGWJKte+Ae+s6YtZk+BB+IrQNhrI4+kttkJbbhRKsslqPVEDUQdeVZ5Y2rRcZezNNsG1LUBLi4XJGfaYz00irhm2oVooGOdBv6no4g9ok95nOltbMYZgwSNQSPcRzpKc12jJrkMV2gASTFDd6LWXVFKSRlBGnoiqy23E64jApRUncMSu4xNRhcjwyxOZfi/8Aaplkb9ma4pvG7L9J5mnAedJRZydwHaofCacbsKt6gOwfEn4VqSdxnia90h404buG8qPfH9MVxNgQPujvzPiZpWBS7U3Mi2WdTS1AH0kKgHCoaHsOh5GsAv243GHShxOFQ8FDcpJ3g8a+nQkDQCqy/rnZtDZDzKXcIUUhQ0MblZETA30WOz53uG8OgUQo9RQ3ZwRoYq+b2mZBkLUnuVQraG4UcJnM5bwAaiKd4giqt9BSbCa/rxaeSCHAVp0yOYOo076oekHGo81yamjRcB7sntE2GujdcSkoyTiMSk6DPhn7Ku136wBJebgfiBPgMzWTzXZrF4U3ZWwUbT7TItACEJ6qVTiVqciNNwzodmmMVeHKtIxUVSFY/NE+wd59G+USOuJE6Y0yR8aGU2Fw/cV4Ee+mWrUUKCkkhSTII1BGhp/0J/kLvKPezyww24pOhWoI0knCnQncFR2mqi6ESYCwomE4AmFEGCYJ9HfmeFRb6v1VrfS4uEHChJO4FOqo4TJirmySR1lB1Kieq2IWrDkCTOSeqDlGopwWsaJkc0cjCtEEyCrEkwYAkndJ9tTLU0pKA4QQF5Dhr/aq6xgFYAxicIIVOp9KJ5++tGtV2C02BEJLakIWc0wSUyU5n7sgGnOWtEJWBV3ImfrXSrvaC0AMYJzJTlyzPwoas14hpOJWsggcc6ZvragOgDAARw1OUUocbDabaKQL6xMgEknOru60dWAJJ4fW8xVEwTxHYdaJtnUS4ngJ9mY8DWnSEw2smwrAs4U6Ma1DXPKeGYge34At83WbK/hBJSesg8uHd8q1ZNqlhYwqITGg1kiMOe6aEfKPYcKWFfexLHdCfjURaXDfNhy/6Juw6SGlEAQtZkzoAlMZdqleFBt9v4rXaFakuKA7E9UexNNK2kWw2W2iUqVBmYAyiY45VWMOmRJknM9p599KEKk2U39KQebH3Qo4XgEHrAErn/hjJWGB6RjXcBzoh2o2a87Lag70RaxCQmTBjLIiIj20H2Lap2zmzNoCMDgAJIJM9KUqAz4EeNEe319u2ZDamVFJKlJOQIgCdCI76wltuWqoHNs9nzZy05ixk9VaojEdxIG+ARPZUnyb24i3ICUlWLGmMUYQRJURoqMOnOqe03y9aLKVPuFUuJCJAEYUkqiAOKae2AYKrezKCqFYjBjDAJxHiAYy310QTSpmcuzdws+qfCldL2+BqOAKWkc/bRQh4Wgca9044im5PE+NcxHjQFEfzlXAdxPyrotqvVPiKSUxxpC1gbwO0xUWUP8A6RPBXs+ddF5nnUdL45HvNc6QUWMkG8/qKQ7eCSCDvBHbIzpkEfQpKhwpWFHz3ebZS6tKoEOEQn0pGQFU1rTpr30Y+UW7CxbFGAlLgxpid5zz4zioQtGY38c61QhppXOlhBJCQJJ0AzJ7qjUbeSi4y9bUvQcFn65MgDH9wGdZzPdQ0MF1WFwatrHalQ+FNFJGoIr6gNo5imXX0DWKmxHzJTahGYrUPKTsyw4S+woId+8gAws+tI0V7DWZOWRadUmmgCm7L8LrWFxJKxkCI6w4md/vqus1yvj9glQ5qg+w1UM2xxHoqUnsJos2X2lQmfOFqcJEBJyCc9ZGZNQ4NdFWMtXb1SVMJaWkpKSpcpJJzyznIac6cbVhTiISzJUcSMyo5gIEDIZHXhV1ed6WZ1shKcyDHWMKMQAZnKh2zrwmUpLZBIBWZQkRmBnqTwpxTXZLdnrC+A6n7TGAU7s9Pod1aFe20PTWMOMqKUErQZABMJnjlp7azWz2jrpkpOaT1aLCwpq7+iVqp1S0niggjt3Az+KnNW0Je4D29wlwJSCThSIGZJqdeexrzDAfdU2BIGELlYKjlkBHPWmrWtKXDBzEZjsqW7fqlsLaVCgoZTmQdx7aoa6KJs6ZA9tFGzZzP4fcciZ5TQknx7atrpvDo1g5RoRug5Gq7RLNquS8W1IwpICk6jfE/wD0cooM29vIuuIQNGwVHgMUfADxrlnvRIEpwHIdZSesMss9DHMbqqrZaUhC8ypxZiTwOutZQx6u2OUr4QNX5Ylo6Nah1XAookahKoJnTWo1mdiK0m2WWzv2FNmxgFHWSdYczKs94kkHlWbP2JTSsKwBwIzSY4KGRrWw9gksSkLSlLhICVBaVDVChE5b0kAT2A9pBtRbk2tttKnWgEKKipOIqOUQG417SKAmLUUink3r21Dgm7C2lRZ250EAIGFtsQkHXWSTxUTmaLfJLc+N5dpUnqoBShUwMasldXf1T3TvnIQuS5nrc4ENiE/eWZwp7Tx5amtuuO6m7MylpsCE6nepR1Uc9TV9Elun60pUdlR0rpYVSEORzFcnmKTNdzoGRRa50FeMk5j3VxCCd4Fd6LnWdGlnUtjjFOBCO2m8ApJ7qVILHCkbh7KacPMUhQFMrYB3nxpiB/bS6kWpnAUkqGaFTBSeOWo5GsxtOwToPpjwrZ13f+Ko7l1TvB7qNgMSVsW6N4oiuJdosyOjbISmZMDMniTvrQXLlG8DwphVwJ4e+nYA4b+tQHp/XhUd7aK0b4NE6rlFMOXGDQADWy9XVaiql9ajqmtCe2a5VDc2XPq0wM8ca/DTYbij9Wy34TUdeyv0RQAHhRjdTgcG4ZCDGKUA7yQc6KFbHSMlVEf2BeV6Kk99AA4pzMxh1Pog8ZHdRMi90LZ160Ac8taZR5PLWT6Tfeo/Krm7fJwpJCnFpPJMxPaflVWS0BLlgcUokDUk11F1u+oe6tSZ2YAEQD3/ANqlNXGB90eNTZRjtpuh2ZDavA021Y3R+yX+U/KtxRdwG4eypKLEBwyosDGbFY7R91tz8p+NElz7LOE43QZ3DLLnPGtGFiTTiLCnKm2KgTY2ew6FQ7CaUdm0FJScRERB3AmSBPoyeEUXpsA5U4mw8vb86kYCtbAWWIwH8yvnUxjYOzJ/ZT2qUfjRiLN2jwpXQc/ZSAqbBdgaSEoGFI0A0FWjSDToZPKnUM9lFsXBxtJ4+ynkzy8K8GOVKDJothR0Dspccvb/AGpsIVXetwo2CjyU0vCOFer1UAhSaRFer1SxnSmkKSOFdr1AhkiukV6vUIBOEcKhPpE16vVQIjOJFR1CvV6gYhJzHbU1v416vUAPJTrSsA4CvV6kI6tlOfVHgKiONCDkPCvV6mBGb0FS2zXq9QMRaDnTQUZr1eoAeaVnTyRrXq9QAtsZjtp5Ir1eoAeFKSa9XqBDrdSkiuV6kwOgZU02a9XqQD0UpNer1MQsikmvV6pGf//Z"/>
          <p:cNvSpPr>
            <a:spLocks noChangeAspect="1" noChangeArrowheads="1"/>
          </p:cNvSpPr>
          <p:nvPr/>
        </p:nvSpPr>
        <p:spPr bwMode="auto">
          <a:xfrm>
            <a:off x="0" y="-257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3335" name="Picture 24" descr="https://encrypted-tbn3.gstatic.com/images?q=tbn:ANd9GcQ58G0CmzDKBoA33zqQEh0fQDaL8ApwZa2sl1cG73jOfE0xfM1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6192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6" descr="https://encrypted-tbn3.gstatic.com/images?q=tbn:ANd9GcRjQXCRmZ_RXfLchh1u3YCbw-4p1KHfJKnUlwPkKGfY-6xOqfTW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1536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8" descr=" imag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15843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AutoShape 30" descr="data:image/jpeg;base64,/9j/4AAQSkZJRgABAQAAAQABAAD/2wCEAAkGBhQSERUUEhQVFRUWFxcXGBgVFxUWFRYYHRcVFRUVFhQXGyYeFxkjGhUYHy8gIycpLCwsFR4xNTAqNSYrLCkBCQoKDgwOFw8PGiwkHyQsKSwsLCwsLCwsLCwsLCwsKSwpLCwsLCwsLCwpKSwsLCwsLCkpLCksLCwsLCksKSwsKf/AABEIAJ4BPwMBIgACEQEDEQH/xAAbAAACAwEBAQAAAAAAAAAAAAAEBQIDBgEHAP/EAEUQAAIBAgQDBQUDCgUCBwEAAAECEQADBBIhMQVBUQYiYXGBEzKRobFSwfAHFCNCYnKCktHhFRYzotJDskRTY4OTwvEX/8QAGAEAAwEBAAAAAAAAAAAAAAAAAAECAwT/xAAhEQEBAQEAAgMBAQEBAQAAAAAAARECEiEDMUFREyJxBP/aAAwDAQACEQMRAD8AwkV0CugVJVroc75Vq5Er5Eom3boD63aoq3aqVq1Rdu1VRCFuzRduzUrdqi7dmriULdmirdqp27dEpbqiVpaohLVTVKsC09JAJXclWZa7lp6MVhK6EqzLX2WjRiAWll3tBZtuUu57ZE63LbqjASSyuAVKwJ3pvlqN7Dq6lXUMp3VgCD5g6Glb/Dkn6AfjeHUKTetQ8hO+DmIiYjeJHxoy3eVtmB8iK8+/KHwCxhbdu/YUWn9oBCHQmMwcKdspXlHvCgeHflFuEQ5XMZGo08N/61zd/P3xczW3PxTqbK9Ty10JWBTti5AOVCR9kkA9RpQzds8Z+cD2bW/ZudLd0E5dBmOcQ0T486XP/wBUv3MF+C/j0kJUwlLrfGot2y6qXcTCMMoEkEy0aac/jTBMYhcIGBJGYQQRHmDvzrSfNx19VF+Oz8WBKmEq0JUglV5DFYSp5KsCV3LU6eB2tVTctUcRVTpS0yu7aoS7aptct0Jdt0Aou2qCu2qcXbdB3bdIye7aoS7bptdtUHdt0AruJQzrTG7boW4lIwZFcNWutVEUGoUVYi1xRV1taRJ20o2zbqqylHWbdVCWWrVGWrVfWbVGWrVPUuWrVFW7Vdt2qKt26eliKWqIRK6qVYBVanEQKlFdAqQFGniIFdipZa7FGjEQK7lqUV2KNPEctfZamBXQtHkMJO1uCW5g7wYA5VLjwK6z8JHkTXmnG+zLWh7ayLbW+8WAVc9qGYHQiSojcbc4ia9c4xibduyxvCUMIV+2W7oQec15t2lwd/EKV9oET7HdCqvvBM6qGbXUzzrk+a/9R0fH9MzZxZjNmnkSSSI6HpTPhl1bjpG49eXz2OvhVWB7FWwud2zgToumaN4J5U67K4QDE2so/WaSZJPdOknUiPrWFz8anvDeFE2y6jRQATOwzNAA5CSTA6k0X2fugXVOU+/HIwTmQg69SDpyp7wjHq2dVQoEMEsAqtqwJHhoat4fYsNiGZFGcKJMaCDAInnqdRRxPcLr6NQtSC1OK+rs1hiMV9FSrhFGjETUSKnUSKelii4lDXLdHMKpuJRpYWXbdB3bVNbtuhLtumCi7aoK9apxdtUFdtUgUXbdBXUpvet0Det0AruLVLCjbqUM60KDoKItLVKCi7K1GmJsJTCxboWwlMsOlPU4JsW6LtpULKUUi09LEra1ei1FamDRoxMVIVAVKaNGJA10GuCu0eR4kK6K4K7R5DHag15RuyjzIFZftZ2xt4YhHLAN9jVyRBOzDKBoJ86yVz8oljXLbuk8iQoHmRmmsuvlv5Fzj+vUzjrY3dfiK+HE7f2vkfkY1ryNO29sybiXD0AICeqzB9QfM19/ntQgW3aaQN2ZST5sRp6D4VP+nf8AFeEen8W4paa0yFwpcZVLAgEyPU7chpWdbgDE+8p1P2ufmKz3Z3jpxFwWvzdIafaPmaQm76gSdOp1Jp12g7SXMObaWLdskrJzkwomEAAYHYE69RWXXl1fa5JIO/y4WABKx0ho+RFdXs4lpg/tcokiMs6kZYBkk6eFY+72+x8wBZXytz6yxNU/5nxebOXTN1IAUehP108Kc+PobHo2GdQDZV3BIze6AWEkTBEqATz3ouxcFgFpaSMsnKWPPQcz6V5c/azHvmy4i33RJyewUxPxOp2FCtxXFOZu32PX3ZI6ExqPCnPj6hbHsFzjzgqQrFSQvuideYUa6c5jyotuJPlIEZuRI26yAK897HYm9dxHeu3WS2pZgXbL9lREwdTMfs1ts2uY7mNecb/IVPV65uaeSw44RxC3fU/pbWYH3VdToRpoWzA+BApi+BYdPp9a8o4pfc7rbW0S0gLcVADnhjcB0MxoRPeA5VXwq5esMfZ5yhAI9neJgz3oIKSPCtJ10iyPVHsMORqs1kMP21uJ7128p00u2w66mB3wk/7qY/57glbi2XYbiTab4HP5058l/YPE8JqDUFh+1WGcLIe2W2iHB8spLH4UXYxdi7/pX7bHoTlb+U6/KqnyRPiruLQ1xKZ3cC45fCgrtsjcR51c6lTYXXbdBXbdM7iULdSnpYVXrdL79unN5KXYhKNBReSg7i0zvpQN1aDBWxRlkVnzxUzKjYHQ9fTWirPGXA1QfMVnq8afDrTLDrWStdoX0hF1Ma5vWmuG4637H8rf8qNGNTZWiFrIntLcEkBCANBlfU9PekVavah51CD+FvL7dGjxasGphqx9/tFeIJUqI2hTPwLmrcF2iuEd9rYOv6pJMEj7dHkPFqMVfyW3f7Ks2u2ik/dXnPYntxir2MS1fcMlzPplUQQjMIy+I5+NPzx664ZVyMCCPdbmII0bTevOuzDeyxlgrOdWIOk9450yxInT6mjTnL3UGpA1lbPaJzmlgO9lWbZEiF/b3mflQjdr7wcgQ0awlolgvJoLjccpnpS0Y2wNQxV/IhPPl58qRYTjruqsr2mDAEEW3+ntJHrQHanijGyyNdRCwIVsrgawGMAsZykx4ml11kEjK3+G/wCI3rlw3CqoQlvuyGXvS+43YNXP/wCdHleHqhH0Y0fwnHWbKZReTlslw7AKoGg2AHqSedMV4/a/85f/AI7n9aJ3zJibO99MZxrsncwyh2ZGBbLpMzBOxHgaVJara9o+I276qntDlDZmZbZhRBGoLyYnl0oO12ew864o+lhv+dV58w5Ov047C8JCWDdbQ3CRP2bSaufUg/y0lxeIN++9w/rGQPsqNFHoAB6VrzjbAsZAzIhVUTuFv0at3gQCPeKmdeZpXiMNhXutcOIeWMwLJgT079Zc9zba0sv0SXMNrrvSTi19SCmoysNQJGokDca7/CtY6WDdKC64QKCX9kC2YzCqpaBoJkz0A51ke0OHRbt32bFkDW9XkOSUOu555ufStPOVPiWWoD6GfSPvp+azls97St8eF4U73r/pbQfDv0XqT7Ga0vY3AlMLngZ7xzamO4JCCem5/ipzjnOUxvt8d/u+Nc4diFe0rICqAZVB07o00+HyoTjeNNq2GETmG+2oP00+Fct6260z8Ie0zG2iJMFtTB1gdY6k/Ks6mKdQVV2UGZgxqdzO4NOOO2b91w4t3GBRIKqSPdBMR+0TSfEYO+PdsXT/AAN/St+bM9osX4XiNxmYO7sqpMDdu/bUDQd7fbqaai8+W6b9oBdWiZ5JKmdM0EfOkvDcJiFdnay6/wCmFzAqC3t7JAn0PpT/AIkX/NLguEZ82uXY95RI8IAqeuspzkttjDDVP0dzLKAsyKrMMywywsiQJ6CKvt8NBgBnKsDnRmDqSvusCeWmmp2oO5wl2IK5MpVIm4gPuKDIJkazRHCuEsocFlDNkChXVhCsHZiFMDYD18ad6hZRYvXMOpazfvWwOSO0dAAgMGTA2ppgu2HEFUEulzUgretrmBG4Jt5fqd6DNx/ZqVtMHDjutAnQ6lh+rJqzE4NnaWaE7pygQdNT3vExr0XxqL1D8Rz/AJRcpi/hCCd2sODAkCSjAaSftU1wXEEvpnt5okiHXKwIiQRJ6jnWXxeGV3gRmyPy3BGXfYwSD/8AtaPgdsLZA31P3Vpx3qOucWXVpfiFprdpfiBW2owoxC0vvCmeIFLrwoPGU9hoYGg8Pgfx1orD4ZSTp7u/u6Hx6bfSgWxQgwPn1q1ca0jLAHnXN7dHo2t8OU5ZUiWg6j5adPpTJeC2/sE/COfhSMcWcRM+8DHL6U8wPGQYzd0+hH1/E1F1UkWX+z9sITlM67RA10MwOVGL2csjbOPKJ+Fdv49TbaJ2jVRJn1o04gDeBJ07oE+B1qPKqyBE4QnL23SSBtB+FCKlgE2nZ1ZmbKoTMxAMzlXXn8xTq/jEsgXLqnJMaqVBMExNDXvyi2Lan2a20nmFUE+voN+lVztR1ZBKdl1WCzMgO2dQCfJfe+VL7H5NbQutcLEkuWUG2Bl6ABWO2up67Urw/b63dvFbuVU3Url720gufd9PjR/DO11hcVd782yqlQbjAKxLZlBDa6Ac+daePj+s/O0+wnYvMCHEDNmEtmHQELkEf3ruC7HWbbO4ZrrXG1y+zRVEAZczEyBlHOZ5Usx3am09wd6beUd32jkFszSSM3TLzprhe0FgLLHlyuXQAPR6WetHl7dXsjYnIPaqssxIuAjMzFiBmQE6sdtBRX+RrLas9wx9pkY/9lLr/a6VDYdUKkkd+9iA2hjUAx6cvp9wntgxuOl0FSAGBW7dZSp00zHeZq8uei2fo1OyOF/9T+L2aT5Zlk+lTsdkrTMVCXNOf6Ir8Y+6jRiLLDNdnw73e+O/pXx7Qm01oIuZHZkJuHMwORmQyIEShHP3hU25+nPZXb7HWMLay4m8oLl4m2hdixJK21Idmidl8+dPML2TsqgVbIYAABroQEwAAT3Jn0FZPt1jbrDOHCEAFSoVWBU5hDxmmSY15094bxN8RbR8txyygkBXcA8xmjLoZEzSvXpWGtzguGHv+yOgHuISOg0BrMdpONYLBFM9g3Q+aPZ2rekZZnOR9ocqfjg99wRkCA83cAjxi3m+ZFI+0nBsG+RcVipZCYFpQYJgHMWzDkN4pc337FefY7thZbE3rtq09u24tqEFvDMQVUhiRcVlWTr3fWtFwDsnhsXYe7c9o4xGQ7WUe0bZdSFZEywTvCr7o31qy52FwiBmU3SCAZJtaADkBbI1qngPElslLJuFEJOUZgoLGWjugakmelXbs/5L/wBZ7tv2ItYFLd6yXZC+RldgSCQWBDKBp3SNunWqOHcczsoa33ZEwAGjnEV6VxPD27qZbiLcX3ocu6yPAtEwT8aUNg7IAyWbCnXa0hjpuKmdWw7JB1jitmEgZfaA6EbZIWIB22FIOPXE9rcYqCSbKFp2nM2knQxz0EfGvrp/T2wAAAlzQCOaDYaUv4vwwvcGV2U3RDEa+4NIHLc/GjwKdAP8TdCMyuLZjKwckCdpFGW70IpLsSRJ77HxPPrpVmG4SfZslw5u9AJ00DAjTyFXYvhqqgPugsNZ8daPCDyMMI0YctM98EEydip6+FJ8VfW7bDh5vosuIIV1IDELrtLADyq+WZHgkLJQBZygb5spMZpnWl/BMHcBLOphpAJEElYXvKRodAY/Z12pTjB5KMNiAxJykaxB3Gg5ec1erFX2h9HtnSMoGok7Zpg+OXpTTiGHgRMHuyRoRqJE+VVXMHmtlyxnK+20AkCByJ6095g90dbxZBned6hjOJjRZAzaAcz5fKpYNSzMtwHMoE6EA8swaII05daquWlF11US+TuzsBGbU8pY/wC3wpbzoyqcRcOWZIyyZGpAjUeRqKY2+h7t5rY5poQOsE7E6a+NF5XFtiygABSFGrGIZpPjtHhRn+AO4VjcALAT3REjeNZ5dKnrvPpXPG/ZfY7Q4hQwa5buaaHLGUzuYiRH3etF/tJeK/8ATBG5gmfSdKMu9lmAk3V16qR6TNLr/Z94MMp/ipT5b/V/5cgxxu8JDMjHqQBHllgH16ULc4tezbp5Rp5zNEXeD3Nu6fJhQl3gtzcAH1FaTupvEQXCT/eRPhrRFrBfs6en1FH28P8AtfET99FWMJ4jz1Bqaeln+How/wBMkjmGI+MTVY4SJGUsvrI+YrQ2+HjTRT4cqIHD0O4A8O9PyO1R7V6Z1OEvplc6DYqY+I6VN+J3MPcRmC3GGYqCGbLsS0HnrvyrWW+HwNMhHkQQI6TWW7QYoWsQouEf6UggTrnOm25Ao429ZR3knpR2h7bPjLItOY72ZWGbdQQYO2xNZHFWTlJN0N4T/emSYm21m0gjNm1GkgANM+hj1pbc9hqMrAjT8a105jAukdKkoFdhuldgkHSrJEgV8I6mu7b61zOv2fnQFqXCPddh5EitFgcfft5ZsXCQAs98TrOpg86RcPwxuXFW2Dm3ExGmuvwrZ8M/O/aD2oTJrJGWdjA0PWOVR1cOQ+/PCBLHRRPgOtOeE8RtMitiPaHUMttSUVYMqWZYZn2O4A2g7nLY65pHgWPkuvzMD413i3DfYYUkXHFwJnVy9wkkAMQQ3d1AI0686y551VuPRLHH8GpkWUkcyoZv5mk/OmD9slZf0Y16nUD0ry3/AAwrhQzXrntXTMGLnRiJAybZZIG1NuzTMcLaZiSzKGJO5mq8S077RcdfICWLgk92dDCkhYGwLQD4TSZ+A4Zwxa2Ax5qzwDzy6wNaB7ZYxbVgOSQwbuAfrNBgHwG58vEV5na7QYhfdv3Vno7D6VU5LXpl3jRtgWWkmDbLcuYtz5wPnWfSy+Jv2oUoLbS2bTUGWUddBv41k34/iCCDfukHfvtr56+FRt8cvqZF65P77fPXUVWE9fxd5wP0al2OyggSZGpY6AATQuG4XiEYNcuB85gqogITqsHmukevOhr/ABdXGExFtZkOQon3yhXKT4NI8YpvZ4yFW2MQVS65YBR1UnQanpoecjnWN6v4uQDixGJtoNSLT7bmXWPpRq4MZ0LDXK5j1QD5GleA4icRjM1oAW1t6lgQW78sAORDQPQ+VPbh/SL+6/8A3W6m9WTDkm6Hx/DRctsgY25/WSM3hqeUxt0oFuEXXKi5cX2agd1RqTC5gT0DAxGsHWr8Xj7mdhZQP7MKXBMFs09xG2DAQ2vUbUVg8aLqB1kA8joQeYI6ip2w8hdxjChLBVAdwe7OYxJPjyrtt73sQVVA5ZmKyYy5yxA/aMx0phf3T97/AOj1Cwe6PKp08C4fCucxu5Tm0ygaADTNJ1k7xyqvHIFUqBAykCNtWUffTCaUccxYXKswXIE9BmBLekfOj3aFvEONrauLbylmKl4HITE/X4UPa4yCxItOSQAYgnSY5+JpFxviLWB7WQbxW5ZVtQ7CU75X3Rl7225YdDWXtdpMShBF65uDBYweeo5itOfj2JvT0i5xojQWLpJ2ELPrLbVq+GrNi2bigMVkiJiZMegMelYPC8QN5kvKp1adCNAUKlIMDQrW6w14ZVEmYHXoOdR1MXxfa28EI2HkQPoRQF+0p/VT4Cirt0LIbSdhMyNNY5b0px2PW2RmJ73OGZZ8SBoelTJV2xTesqNgB5UsxFofj+1HXsYpiTvqN+k8xpQWIvL1Pwn6VrE0DbfqBHmd/hRFrflHmf8AjFQRh4Gibd4TVsxeGaBrA8j9dBR1l80QVPTY0smeceRiibOmoBJ9T99TYo4tXI3A+unjIrD9psZh3xLg3XR1hCBZlRlmYIYT8K11m8d41+B+dY/tb2bKu2JtAsCZuKZkE7uJ1K9enlscZpdFTiwP/En1s3PuJpVcxbGYa0R0OYH5gVC/t40vNok6VvjISnCrjHugGeSvbPyzTUPzG4DqlzT9kn6VT3vH4zRrWHCllUwNSdtKYBsCDvHmCK+Fw9FPwom3x28NnYeTOPPnVq8VZ9GAP7wVvmyzTDvCMPnYn2i2SIgzBMzMaj8GtZw5Wtq2e8buaAusgRM8zr/SsorLztW28ww/7GFMLGKXJpZ7oMdy/dSCddAzMKjqacaB1zo8GC4Kg9BBA+pPrX3E8Rir2H9jNn3QpaXBYbHTLoSNJnrprSG3xi3G+JX/ANy0/wAmtD61PF8XZLee3cZh0uW7Y5xujfdRJefoX2fXOI4o4UWfZIzhcmf2gjaA2VhoQPnr4Vq+EYcW7Ch+6iWxJJgAASTPQAGvLLHbW6N0Q/zD76M4z27vYqyLC21RTlDZCxZwNl15TBiNYpXyomAO1fHDi75YSLS922Oi82YdW3PoOVUYDgDORmlUJgXIJTw00J8xT7hHAnsgXbZYXjBCEAgCe8rZho0c9INOsUcqTcg8wfpH9a0+iYfHdnjbgkyrTDLJAI5GQKCxXCbtsZmQ5dDmGqkHY5hpWsxvE7ZUoNjqN4n8eHOrbN9biC2T3cuWB0IggHqOVGh9+TLigJfDvB/6ludYI0cD0g+hrc4jhVpzLW1J7sEjUZSWWDy1J85ryJsPcwN+3cBDQ2ZSNiAdVPmp1/er11OIIyo6nuuuZT4ESJ+Nc3yc3djTm+g1sAYptgBZXbT9dpqvCcXW7dYKCfZgqSoJAMqYOnhSbEcUjEt7zuURQqasdWJEDbQzr1HWlFjHO9z9GSDnugiJKyMoldZPzHpTnE/Stv41Rwwt3g6FgHzF1JOUkle9lOx326V9av5QwGmZnb4tP0qq7hboCMAILDOP1lUsAAPEAyfI1XbxfdZmtuukAsIGbYqOcyYmI0NL0XtbieJG2gOXNlMgSBMgqBJ296rreOlFKsp7omMx1BKnWI3U/A0lxuExDWmkIZg5RplysGZSeYKg69RRnZ3gvs0Dk6tLRz11EnypXxhzV4xWSSTpznahr1r2zyRmEGNTEkg/QVe+HU3FF2IEEKROZmzQT1gKdPGao4lxA2rbhLZ/RoIY7cwAOZ1AFG+/QxlMbcF3EXHLEKhyjpkBiB5kk0Pi8Gl1GKQCuvmBOnlXLNsuoWQNy3noeXQa+tRtMFYFHzrsdIg9PIiuj6SK7MX7nsiFcgBjoAh3A1kqTXofDsYuVZYZ4EyCpg6AiN+QrKcH4MiBilwQwzMpKgqQDtHImRtpHOtCpGlvLcUcjAEwBuyExtOsa6dBWPd1fMwa94HXKfAHQ+ehNAX8U2sQDBEk8tN+npNWYm7A75AERqY9STFLsVprEGOfjrsPn5VMileKvEQBqSYAnz5nyNRML5/j0qHtyI2AyweUc4jmKGxDqTDanmBJ8dVA/GlVCXonT60RbQ1StE2zTIRYtelHW7ca/T+9CWLnnRtp6RirTmIKmD1AI+E7edWXitq07lQFVWYiIGgJIjlVdu4fH5Uv7Vpmwd2ZgAHSNYZTB8DRJ7Fvp5kmMAgEKGBmWE6coBkfGhsbiM90Emfd135cqrxKEjTYc/Tahg8V0Mm07KYFWSTurGTG8wRrHj8qZcbuhUNsrq1s+6AF5ieoj8Gshw3iVxUK2yBOpHMHzn8RQ9/Eu05mbXcTv51muYOscGuXAjGERtczkARG4X3m9BQWLK27pVZIEalQs6dJMb1bb4mQqgqGgQDrIGmgg+VAYlszFuvxFVEiw87VbbxLAZRG4POZiANDQWEuCYZso6xPpQ73STvR9+hPXsU94CoXMczLk0C/3nfzoWmacHZLYu3e4DBtqwYNdUkjOukZBB7xOp0E6wyC2rUa7j8a034Dw5yxuWnClNRIBBbkNdv7iglQrGUFgRqFEn0rUcGxdlkC2kAKwWkQ3i2hg60waYbEXMoZ5DECVPI7ER05z0pJxi+zsyycoEHxOhn0p5jni3mn8fj6VnnxoUZiYLHuk7TyOg+HTfc6TPZ/QC5ZIA7pj1+u1VWrxUyOVU3eJuYaBr/Fr5nX0mrswdc8RBg+Pj8aeDTDiuD/ADiyHU95ZMGdRlLMBpv3frTbsBxA3bRsk62tV/cJ1Hox/wB4paktZZV00MRvJBj50n7P8S/NcSjmQAcrjWcp7riOo38wKnr3A2/Zy9b/ADl2YgPcCwACdTm0J2ByhdDRQNmziXe46qQq8x7x9oT5mF/3UqwPaDCYa9dLvn9wIUUmFCnTWBO0n+9bXhvBVce1yZM4BKvq2+dWZRIDa9ZFYdVpIEwvEc6hsjieWRzpyk5Yofil5iqxbdiHUgQm42JltBMaxpWivcMYiFcAyNSkwvMAZhqRsfHY0m7QcFuBVdcRdVQ658qWiVtmQbghMxykqSB+qrc6iT2diD272UDuGVYOddSQ2WB0Hdnzqm0Wt2wL1+2hgclWNNgbjkH4U74dgEv4W37W2B7S2pZWDblQTDHvDXUelZXif5Hka4Gs38qE95XBLATrkbn5N8TVST6o9qsVxTCK/tLmKDsIAAysNCT/ANJPvpL2p7VJfti3YzEZgXYqQCANB8TPoKQ9reEDC4u7ZHuq0prm7jd63Jga5WE+M0rsAz4c625+Oeqi9fhxi2yFgfsoNt5UNuOfua+FUYJ5Ow93lG4aZM67Ny+6r+Jr+muAkDRIJ21RI09PSK7cwYQyNspjQzq0AzsDNWlueDcOBWy4MabxmJaWBSCPd59fLenZEEiVg8gNfOZiNNqA4XmWyikwMqxpBAjYx5kzzmvsSRzIP70EfCue/bSfSL2s4bMVOsp3CCOkqx1IPlNAY+wASw1n03jeN9qsuq5BBceBAA+kUDfw2ubN3gNCAunXeqgD28UIO3iPE7+Hwoe2FQyJ+pjXSTyk1YCACGgz0EH0jeoMi9G+P9qohqPV9vz+lCKxq5TVYnTC03jRll6V2WijLV+lh6a2rlD9oLDXcLdRD3iv0IYj1AioW8R0q1cRQHkOI8NzJPQ0Gad8cwDWbrg6AyV6Ms6R06elJCK1Q6lwjbSrvz5j70Hz/tVJbao0sAsYlehFTBHh+PnQNdBow9W3bWunP8c6lg8C91xbtoXc7Kok0UmHkAtAkTA3qd7Ix0QDwBP3zQDHGfk4x9pSzWO6ACSHtkDSftcvClthbg0uBsogQ06DlAPLwFRZARGZh5nSurKgEHMNz4cp+dAG8MV84FvKe7+sYAkRoeu9O7GEFsz3M7CO6ZI66xGw5VllJUyjRJ2p9gcSWQM4WRI6SIOpHKgO4vFsLMMZLNA1BgeY31Hn1pXjTKvqCgC5fd0OgIkeuhojigy+wGwJZuf7PUTS97beyYiYyrmjaMxgmPGkEMPxGFKR3ddATudvODHwqWGWLjLAMgidiNJJH45VK3me0oyrltknNEHaSPHb6Vxdb85SNzEzB31PSTTBnhr7QB0/qKzzXczszaZixMDYmTtWhS/kMnYDXyJ1+lZu40kkCNTp08KIEWbWj8P2gxCe5eur+67j6Gl9fU8JoU7e40CPzhyPHKx+JEimOC/Kli0jMVcDqCCf4p38YNYyvqnxn8Pyr06x+V5T79l/Rw31AphhPyq4Y6MLqeahh/taflXkVfVP+fKvOnvbTiCX8W922+dXywSCIhQuWD5fOktqZ0qE10GrkyYm3TrFWWIS4oJDDKQBJleo56EUx4Xh3u3VUiWJDtoPdWAo8P6UnwXFCqldx9DWv7LYVyTcZWUn3Z7uYHUmNDH9anr1BPbR3kDHn4abeVCYm2f1dfAmD9KIfDud2Hlz+PKoPhiOc+p+4isGpSyNPeHxP3GqGUk6wPX+1Nrqfgf3mgbqj7J+X3CqII1sTr8dZ+dUXVHITV7yDoSfD6c6gzeBHr/aqwtQRx1q9arDVYhq0L1bwq9Lh6UNn0pHxO66MBnYgzGp/HOgNUMUB7xA8yB9aAx/GMp/R3kjTSJPnIBFZUtUSaeDTfi/EEv2cr63BJRgAAOobXY+HhWUxCkGDTFr1DXrk1RAq5Vht1HLQEa6DXxFfRQF352a+N8mqor6aAmblEYdpHQ/IjnQYNXWrvI7TPj6UAShUtLabSJieutPbVwSpWMsRCmcunPx03NZ+60biSeflp91MMAxVM/ImI8iJ+vzpGN7V2zktN0MfED/AImluDuaDnlVhB8dvMU2xje2tFDyiPOQJ+dZy1dKmPAx01HMHfSfjSgNLOOzj2aDIgBkGCACNSTGhB2O+seBlglzuzD3QIXr4z8PnS43YMeI2EcucedM0Y27agQcxMn+LJpQHeIP+icbfjas7TTjlyXUcgvzO5+VLQtOEjFdy1MJVi26YUhKmLdPuzfZd8ZcyIyLG5advAAa/KvSeD/kvw1uDcLXm8e4n8q6/E1HXchyWvI8Pwa64zJauMAYJVWIB6SBvTTh/YXE3Trba2vNrgy+oU94+gr25MGiDIqKFGyhRlHpUSR0nX74rK/Lfxfg80u/kytcrtzxgKfPkKstfk0sjVmut6oo+QNb+5bBiAKX3LCq0hQpPNVXXz0EnWp87/VeMJML2fsWY9naUHqRmb+ZpNHFCeY+FGXh5fSgMU8GNvifrS3TxWUYc9Kodzzmo3LhmqLuIIpklcg8zQd0112J5/IVRckc6rCVOy9fx61T7EdZ9asN089a+gHl8hVE/9k="/>
          <p:cNvSpPr>
            <a:spLocks noChangeAspect="1" noChangeArrowheads="1"/>
          </p:cNvSpPr>
          <p:nvPr/>
        </p:nvSpPr>
        <p:spPr bwMode="auto">
          <a:xfrm>
            <a:off x="0" y="-728663"/>
            <a:ext cx="3038475" cy="150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3339" name="Picture 36" descr="BMC-185-09-B-(2_5-Ton)-TT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08275"/>
            <a:ext cx="14763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35" descr="BMC-235-16-P-(5-Ton)-TT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292600"/>
            <a:ext cx="1476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2" descr="https://encrypted-tbn3.gstatic.com/images?q=tbn:ANd9GcQKS8SbcECctEBdeYeuORL2jmHwvNAclOVr1Dex9edrEPHxgWUL3Q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338763"/>
            <a:ext cx="1046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4" descr="https://encrypted-tbn3.gstatic.com/images?q=tbn:ANd9GcR2DS7zjJS--6DPf5s1BDdH6hkln_9OM4HtwQmzNASAJGiu535ir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84800"/>
            <a:ext cx="13684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arsayılan Tasarım">
  <a:themeElements>
    <a:clrScheme name="1_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arsayılan Tasarım">
  <a:themeElements>
    <a:clrScheme name="2_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arsayılan Tasarım">
  <a:themeElements>
    <a:clrScheme name="2_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27189</TotalTime>
  <Words>496</Words>
  <Application>Microsoft Office PowerPoint</Application>
  <PresentationFormat>Ekran Gösterisi (4:3)</PresentationFormat>
  <Paragraphs>128</Paragraphs>
  <Slides>22</Slides>
  <Notes>12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4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3" baseType="lpstr">
      <vt:lpstr>Arial</vt:lpstr>
      <vt:lpstr>ＭＳ Ｐゴシック</vt:lpstr>
      <vt:lpstr>Tahoma</vt:lpstr>
      <vt:lpstr>Calibri</vt:lpstr>
      <vt:lpstr>Wingdings</vt:lpstr>
      <vt:lpstr>Times New Roman</vt:lpstr>
      <vt:lpstr>Özel Tasarım</vt:lpstr>
      <vt:lpstr>1_Varsayılan Tasarım</vt:lpstr>
      <vt:lpstr>2_Varsayılan Tasarım</vt:lpstr>
      <vt:lpstr>3_Varsayılan Tasarım</vt:lpstr>
      <vt:lpstr>Photo Editor Photo</vt:lpstr>
      <vt:lpstr>HATTAT HOLDING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INDUSTRIAL PRODUCTS</vt:lpstr>
      <vt:lpstr>PowerPoint Sunusu</vt:lpstr>
      <vt:lpstr>PowerPoint Sunusu</vt:lpstr>
      <vt:lpstr>PowerPoint Sunusu</vt:lpstr>
      <vt:lpstr>FEATURES</vt:lpstr>
      <vt:lpstr>FUNCTIONS</vt:lpstr>
      <vt:lpstr>NEW PRODUCTS - LNG PUMP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ErtugrulYANIT</Manager>
  <Company>HEMA ENDUSTRI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SUNUM</dc:title>
  <dc:creator>Kamil Çelik</dc:creator>
  <cp:lastModifiedBy>Hasan Hulki Avcı</cp:lastModifiedBy>
  <cp:revision>986</cp:revision>
  <dcterms:created xsi:type="dcterms:W3CDTF">2009-10-22T08:15:05Z</dcterms:created>
  <dcterms:modified xsi:type="dcterms:W3CDTF">2015-04-09T09:26:26Z</dcterms:modified>
</cp:coreProperties>
</file>