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36" r:id="rId1"/>
    <p:sldMasterId id="2147483848" r:id="rId2"/>
    <p:sldMasterId id="2147483874" r:id="rId3"/>
  </p:sldMasterIdLst>
  <p:notesMasterIdLst>
    <p:notesMasterId r:id="rId39"/>
  </p:notesMasterIdLst>
  <p:handoutMasterIdLst>
    <p:handoutMasterId r:id="rId40"/>
  </p:handoutMasterIdLst>
  <p:sldIdLst>
    <p:sldId id="622" r:id="rId4"/>
    <p:sldId id="831" r:id="rId5"/>
    <p:sldId id="834" r:id="rId6"/>
    <p:sldId id="835" r:id="rId7"/>
    <p:sldId id="763" r:id="rId8"/>
    <p:sldId id="824" r:id="rId9"/>
    <p:sldId id="717" r:id="rId10"/>
    <p:sldId id="700" r:id="rId11"/>
    <p:sldId id="701" r:id="rId12"/>
    <p:sldId id="822" r:id="rId13"/>
    <p:sldId id="823" r:id="rId14"/>
    <p:sldId id="819" r:id="rId15"/>
    <p:sldId id="821" r:id="rId16"/>
    <p:sldId id="798" r:id="rId17"/>
    <p:sldId id="792" r:id="rId18"/>
    <p:sldId id="793" r:id="rId19"/>
    <p:sldId id="794" r:id="rId20"/>
    <p:sldId id="796" r:id="rId21"/>
    <p:sldId id="730" r:id="rId22"/>
    <p:sldId id="833" r:id="rId23"/>
    <p:sldId id="806" r:id="rId24"/>
    <p:sldId id="816" r:id="rId25"/>
    <p:sldId id="815" r:id="rId26"/>
    <p:sldId id="807" r:id="rId27"/>
    <p:sldId id="800" r:id="rId28"/>
    <p:sldId id="818" r:id="rId29"/>
    <p:sldId id="817" r:id="rId30"/>
    <p:sldId id="810" r:id="rId31"/>
    <p:sldId id="811" r:id="rId32"/>
    <p:sldId id="812" r:id="rId33"/>
    <p:sldId id="839" r:id="rId34"/>
    <p:sldId id="840" r:id="rId35"/>
    <p:sldId id="841" r:id="rId36"/>
    <p:sldId id="842" r:id="rId37"/>
    <p:sldId id="820" r:id="rId38"/>
  </p:sldIdLst>
  <p:sldSz cx="9144000" cy="6858000" type="screen4x3"/>
  <p:notesSz cx="6819900" cy="9931400"/>
  <p:defaultTextStyle>
    <a:defPPr>
      <a:defRPr lang="es-ES"/>
    </a:defPPr>
    <a:lvl1pPr algn="l" rtl="0" fontAlgn="base">
      <a:spcBef>
        <a:spcPct val="0"/>
      </a:spcBef>
      <a:spcAft>
        <a:spcPct val="0"/>
      </a:spcAft>
      <a:defRPr sz="3200" b="1" kern="1200">
        <a:solidFill>
          <a:srgbClr val="000066"/>
        </a:solidFill>
        <a:latin typeface="Times New Roman" pitchFamily="18" charset="0"/>
        <a:ea typeface="ＭＳ Ｐゴシック" pitchFamily="34" charset="-128"/>
        <a:cs typeface="+mn-cs"/>
      </a:defRPr>
    </a:lvl1pPr>
    <a:lvl2pPr marL="457200" algn="l" rtl="0" fontAlgn="base">
      <a:spcBef>
        <a:spcPct val="0"/>
      </a:spcBef>
      <a:spcAft>
        <a:spcPct val="0"/>
      </a:spcAft>
      <a:defRPr sz="3200" b="1" kern="1200">
        <a:solidFill>
          <a:srgbClr val="000066"/>
        </a:solidFill>
        <a:latin typeface="Times New Roman" pitchFamily="18" charset="0"/>
        <a:ea typeface="ＭＳ Ｐゴシック" pitchFamily="34" charset="-128"/>
        <a:cs typeface="+mn-cs"/>
      </a:defRPr>
    </a:lvl2pPr>
    <a:lvl3pPr marL="914400" algn="l" rtl="0" fontAlgn="base">
      <a:spcBef>
        <a:spcPct val="0"/>
      </a:spcBef>
      <a:spcAft>
        <a:spcPct val="0"/>
      </a:spcAft>
      <a:defRPr sz="3200" b="1" kern="1200">
        <a:solidFill>
          <a:srgbClr val="000066"/>
        </a:solidFill>
        <a:latin typeface="Times New Roman" pitchFamily="18" charset="0"/>
        <a:ea typeface="ＭＳ Ｐゴシック" pitchFamily="34" charset="-128"/>
        <a:cs typeface="+mn-cs"/>
      </a:defRPr>
    </a:lvl3pPr>
    <a:lvl4pPr marL="1371600" algn="l" rtl="0" fontAlgn="base">
      <a:spcBef>
        <a:spcPct val="0"/>
      </a:spcBef>
      <a:spcAft>
        <a:spcPct val="0"/>
      </a:spcAft>
      <a:defRPr sz="3200" b="1" kern="1200">
        <a:solidFill>
          <a:srgbClr val="000066"/>
        </a:solidFill>
        <a:latin typeface="Times New Roman" pitchFamily="18" charset="0"/>
        <a:ea typeface="ＭＳ Ｐゴシック" pitchFamily="34" charset="-128"/>
        <a:cs typeface="+mn-cs"/>
      </a:defRPr>
    </a:lvl4pPr>
    <a:lvl5pPr marL="1828800" algn="l" rtl="0" fontAlgn="base">
      <a:spcBef>
        <a:spcPct val="0"/>
      </a:spcBef>
      <a:spcAft>
        <a:spcPct val="0"/>
      </a:spcAft>
      <a:defRPr sz="3200" b="1" kern="1200">
        <a:solidFill>
          <a:srgbClr val="000066"/>
        </a:solidFill>
        <a:latin typeface="Times New Roman" pitchFamily="18" charset="0"/>
        <a:ea typeface="ＭＳ Ｐゴシック" pitchFamily="34" charset="-128"/>
        <a:cs typeface="+mn-cs"/>
      </a:defRPr>
    </a:lvl5pPr>
    <a:lvl6pPr marL="2286000" algn="l" defTabSz="914400" rtl="0" eaLnBrk="1" latinLnBrk="0" hangingPunct="1">
      <a:defRPr sz="3200" b="1" kern="1200">
        <a:solidFill>
          <a:srgbClr val="000066"/>
        </a:solidFill>
        <a:latin typeface="Times New Roman" pitchFamily="18" charset="0"/>
        <a:ea typeface="ＭＳ Ｐゴシック" pitchFamily="34" charset="-128"/>
        <a:cs typeface="+mn-cs"/>
      </a:defRPr>
    </a:lvl6pPr>
    <a:lvl7pPr marL="2743200" algn="l" defTabSz="914400" rtl="0" eaLnBrk="1" latinLnBrk="0" hangingPunct="1">
      <a:defRPr sz="3200" b="1" kern="1200">
        <a:solidFill>
          <a:srgbClr val="000066"/>
        </a:solidFill>
        <a:latin typeface="Times New Roman" pitchFamily="18" charset="0"/>
        <a:ea typeface="ＭＳ Ｐゴシック" pitchFamily="34" charset="-128"/>
        <a:cs typeface="+mn-cs"/>
      </a:defRPr>
    </a:lvl7pPr>
    <a:lvl8pPr marL="3200400" algn="l" defTabSz="914400" rtl="0" eaLnBrk="1" latinLnBrk="0" hangingPunct="1">
      <a:defRPr sz="3200" b="1" kern="1200">
        <a:solidFill>
          <a:srgbClr val="000066"/>
        </a:solidFill>
        <a:latin typeface="Times New Roman" pitchFamily="18" charset="0"/>
        <a:ea typeface="ＭＳ Ｐゴシック" pitchFamily="34" charset="-128"/>
        <a:cs typeface="+mn-cs"/>
      </a:defRPr>
    </a:lvl8pPr>
    <a:lvl9pPr marL="3657600" algn="l" defTabSz="914400" rtl="0" eaLnBrk="1" latinLnBrk="0" hangingPunct="1">
      <a:defRPr sz="3200" b="1" kern="1200">
        <a:solidFill>
          <a:srgbClr val="000066"/>
        </a:solidFill>
        <a:latin typeface="Times New Roman" pitchFamily="18"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FB3F1"/>
    <a:srgbClr val="1C378C"/>
    <a:srgbClr val="003258"/>
    <a:srgbClr val="000099"/>
    <a:srgbClr val="00161E"/>
    <a:srgbClr val="CCFF99"/>
    <a:srgbClr val="99FFCC"/>
    <a:srgbClr val="00AAEE"/>
    <a:srgbClr val="CC99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Orta Stil 2 - Vurgu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799B23B-EC83-4686-B30A-512413B5E67A}" styleName="Açık Stil 3 - Vurgu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DA37D80-6434-44D0-A028-1B22A696006F}" styleName="Açık Stil 3 - Vurgu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B1032C-EA38-4F05-BA0D-38AFFFC7BED3}" styleName="Açık Stil 3 - Vurgu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073A0DAA-6AF3-43AB-8588-CEC1D06C72B9}" styleName="Orta Sti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Tema Uygulanmış Stil 1 - Vurgu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ema Uygulanmış Stil 1 - Vurgu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DBED569-4797-4DF1-A0F4-6AAB3CD982D8}" styleName="Açık Stil 3 - Vurgu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DF18680-E054-41AD-8BC1-D1AEF772440D}" styleName="Orta Stil 2 - Vurgu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Orta Stil 2 - Vurgu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Orta Stil 2 - Vurgu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Orta Stil 2 - Vurgu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D083AE6-46FA-4A59-8FB0-9F97EB10719F}" styleName="Açık Stil 3 - Vurgu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616DA210-FB5B-4158-B5E0-FEB733F419BA}" styleName="Açık Stil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Açık Stil 3 - Vurgu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32" autoAdjust="0"/>
    <p:restoredTop sz="97143" autoAdjust="0"/>
  </p:normalViewPr>
  <p:slideViewPr>
    <p:cSldViewPr snapToGrid="0" snapToObjects="1">
      <p:cViewPr>
        <p:scale>
          <a:sx n="106" d="100"/>
          <a:sy n="106" d="100"/>
        </p:scale>
        <p:origin x="-888" y="228"/>
      </p:cViewPr>
      <p:guideLst>
        <p:guide orient="horz" pos="2160"/>
        <p:guide pos="2880"/>
      </p:guideLst>
    </p:cSldViewPr>
  </p:slideViewPr>
  <p:outlineViewPr>
    <p:cViewPr>
      <p:scale>
        <a:sx n="33" d="100"/>
        <a:sy n="33" d="100"/>
      </p:scale>
      <p:origin x="0" y="8100"/>
    </p:cViewPr>
  </p:outlineViewPr>
  <p:notesTextViewPr>
    <p:cViewPr>
      <p:scale>
        <a:sx n="100" d="100"/>
        <a:sy n="100" d="100"/>
      </p:scale>
      <p:origin x="0" y="0"/>
    </p:cViewPr>
  </p:notesTextViewPr>
  <p:sorterViewPr>
    <p:cViewPr>
      <p:scale>
        <a:sx n="66" d="100"/>
        <a:sy n="66" d="100"/>
      </p:scale>
      <p:origin x="0" y="756"/>
    </p:cViewPr>
  </p:sorterViewPr>
  <p:notesViewPr>
    <p:cSldViewPr snapToGrid="0" snapToObjects="1">
      <p:cViewPr varScale="1">
        <p:scale>
          <a:sx n="148" d="100"/>
          <a:sy n="148" d="100"/>
        </p:scale>
        <p:origin x="-6984" y="-112"/>
      </p:cViewPr>
      <p:guideLst>
        <p:guide orient="horz" pos="3128"/>
        <p:guide pos="214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186B20-A80C-4A79-A36C-4D50D810D0F8}" type="doc">
      <dgm:prSet loTypeId="urn:microsoft.com/office/officeart/2005/8/layout/cycle6" loCatId="cycle" qsTypeId="urn:microsoft.com/office/officeart/2005/8/quickstyle/simple3" qsCatId="simple" csTypeId="urn:microsoft.com/office/officeart/2005/8/colors/colorful3" csCatId="colorful" phldr="1"/>
      <dgm:spPr/>
      <dgm:t>
        <a:bodyPr/>
        <a:lstStyle/>
        <a:p>
          <a:endParaRPr lang="tr-TR"/>
        </a:p>
      </dgm:t>
    </dgm:pt>
    <dgm:pt modelId="{4CECBB73-6451-40E8-810B-E5E1F1526A64}">
      <dgm:prSet phldrT="[Metin]" custT="1"/>
      <dgm:spPr>
        <a:solidFill>
          <a:srgbClr val="ABDBFF"/>
        </a:solidFill>
      </dgm:spPr>
      <dgm:t>
        <a:bodyPr/>
        <a:lstStyle/>
        <a:p>
          <a:r>
            <a:rPr lang="tr-TR" sz="2400" b="1" dirty="0" smtClean="0">
              <a:latin typeface="+mn-lt"/>
              <a:ea typeface="ＭＳ Ｐゴシック" charset="0"/>
              <a:cs typeface="ＭＳ Ｐゴシック" charset="0"/>
            </a:rPr>
            <a:t>MESLEKİ EĞİTİM KURSLARI</a:t>
          </a:r>
          <a:endParaRPr lang="tr-TR" sz="2400" b="1" dirty="0"/>
        </a:p>
      </dgm:t>
    </dgm:pt>
    <dgm:pt modelId="{C575CA27-7DA1-4630-B1B1-C274E6B476E1}" type="parTrans" cxnId="{3A3B6386-54A6-4C26-AA9B-17CEDB8BC222}">
      <dgm:prSet/>
      <dgm:spPr/>
      <dgm:t>
        <a:bodyPr/>
        <a:lstStyle/>
        <a:p>
          <a:endParaRPr lang="tr-TR" b="1"/>
        </a:p>
      </dgm:t>
    </dgm:pt>
    <dgm:pt modelId="{3A50C02F-D03B-4468-8341-53B30256F6A2}" type="sibTrans" cxnId="{3A3B6386-54A6-4C26-AA9B-17CEDB8BC222}">
      <dgm:prSet/>
      <dgm:spPr/>
      <dgm:t>
        <a:bodyPr/>
        <a:lstStyle/>
        <a:p>
          <a:endParaRPr lang="tr-TR" b="1"/>
        </a:p>
      </dgm:t>
    </dgm:pt>
    <dgm:pt modelId="{A671F2F3-D8B1-4638-B5C7-D97ACD0949CA}">
      <dgm:prSet custT="1"/>
      <dgm:spPr>
        <a:solidFill>
          <a:srgbClr val="92D050"/>
        </a:solidFill>
      </dgm:spPr>
      <dgm:t>
        <a:bodyPr/>
        <a:lstStyle/>
        <a:p>
          <a:r>
            <a:rPr lang="tr-TR" sz="2400" b="1" dirty="0" smtClean="0">
              <a:latin typeface="+mn-lt"/>
              <a:ea typeface="ＭＳ Ｐゴシック" charset="0"/>
              <a:cs typeface="ＭＳ Ｐゴシック" charset="0"/>
            </a:rPr>
            <a:t>İŞBAŞI EĞİTİM PROGRAMLARI</a:t>
          </a:r>
        </a:p>
      </dgm:t>
    </dgm:pt>
    <dgm:pt modelId="{A04137BD-532B-4598-98CB-E2B154538B88}" type="parTrans" cxnId="{39F09EAC-36E8-47A2-B60C-555180BF049B}">
      <dgm:prSet/>
      <dgm:spPr/>
      <dgm:t>
        <a:bodyPr/>
        <a:lstStyle/>
        <a:p>
          <a:endParaRPr lang="tr-TR" b="1"/>
        </a:p>
      </dgm:t>
    </dgm:pt>
    <dgm:pt modelId="{798C1D2B-3F29-4D19-8161-8CC8C1928DB8}" type="sibTrans" cxnId="{39F09EAC-36E8-47A2-B60C-555180BF049B}">
      <dgm:prSet/>
      <dgm:spPr/>
      <dgm:t>
        <a:bodyPr/>
        <a:lstStyle/>
        <a:p>
          <a:endParaRPr lang="tr-TR" b="1"/>
        </a:p>
      </dgm:t>
    </dgm:pt>
    <dgm:pt modelId="{37374316-545F-4E73-BC42-4EF3786AD2C9}">
      <dgm:prSet custT="1"/>
      <dgm:spPr>
        <a:solidFill>
          <a:srgbClr val="00FFFF"/>
        </a:solidFill>
      </dgm:spPr>
      <dgm:t>
        <a:bodyPr/>
        <a:lstStyle/>
        <a:p>
          <a:r>
            <a:rPr lang="tr-TR" sz="2000" b="1" dirty="0" smtClean="0">
              <a:latin typeface="+mn-lt"/>
              <a:ea typeface="ＭＳ Ｐゴシック" charset="0"/>
              <a:cs typeface="ＭＳ Ｐゴシック" charset="0"/>
            </a:rPr>
            <a:t>GİRİŞİMCİLİK EĞİTİM PROGRAMLARI</a:t>
          </a:r>
        </a:p>
      </dgm:t>
    </dgm:pt>
    <dgm:pt modelId="{E2EA90E9-1234-4EDC-972B-428709493374}" type="parTrans" cxnId="{98A8752A-1E5A-4821-AA55-BD8A88E3446D}">
      <dgm:prSet/>
      <dgm:spPr/>
      <dgm:t>
        <a:bodyPr/>
        <a:lstStyle/>
        <a:p>
          <a:endParaRPr lang="tr-TR" b="1"/>
        </a:p>
      </dgm:t>
    </dgm:pt>
    <dgm:pt modelId="{533A48E1-E2D6-40CA-AAE6-DC9A6EFB6743}" type="sibTrans" cxnId="{98A8752A-1E5A-4821-AA55-BD8A88E3446D}">
      <dgm:prSet/>
      <dgm:spPr/>
      <dgm:t>
        <a:bodyPr/>
        <a:lstStyle/>
        <a:p>
          <a:endParaRPr lang="tr-TR" b="1"/>
        </a:p>
      </dgm:t>
    </dgm:pt>
    <dgm:pt modelId="{6DA5D639-BBEE-4EA5-8FA3-976A5F16D73B}">
      <dgm:prSet custT="1"/>
      <dgm:spPr>
        <a:solidFill>
          <a:srgbClr val="FFC000"/>
        </a:solidFill>
      </dgm:spPr>
      <dgm:t>
        <a:bodyPr/>
        <a:lstStyle/>
        <a:p>
          <a:r>
            <a:rPr lang="tr-TR" sz="2000" b="1" dirty="0" smtClean="0">
              <a:latin typeface="+mn-lt"/>
              <a:ea typeface="ＭＳ Ｐゴシック" charset="0"/>
              <a:cs typeface="ＭＳ Ｐゴシック" charset="0"/>
            </a:rPr>
            <a:t>UZMANLAŞMIŞ MESLEK EDİNDİRME MERKEZLERİ (UMEM)</a:t>
          </a:r>
        </a:p>
      </dgm:t>
    </dgm:pt>
    <dgm:pt modelId="{A63FE087-EF0F-49C9-B7FA-107A76086C40}" type="parTrans" cxnId="{C971804C-A4FD-41AB-B4DE-45F652757EE7}">
      <dgm:prSet/>
      <dgm:spPr/>
      <dgm:t>
        <a:bodyPr/>
        <a:lstStyle/>
        <a:p>
          <a:endParaRPr lang="tr-TR" b="1"/>
        </a:p>
      </dgm:t>
    </dgm:pt>
    <dgm:pt modelId="{F5BD8906-8FA7-4849-BA10-74F5932CDBCB}" type="sibTrans" cxnId="{C971804C-A4FD-41AB-B4DE-45F652757EE7}">
      <dgm:prSet/>
      <dgm:spPr/>
      <dgm:t>
        <a:bodyPr/>
        <a:lstStyle/>
        <a:p>
          <a:endParaRPr lang="tr-TR" b="1"/>
        </a:p>
      </dgm:t>
    </dgm:pt>
    <dgm:pt modelId="{16E42DC3-7CE0-45B7-A6C0-F5C699DB6876}">
      <dgm:prSet custT="1"/>
      <dgm:spPr>
        <a:solidFill>
          <a:schemeClr val="accent6">
            <a:lumMod val="40000"/>
            <a:lumOff val="60000"/>
          </a:schemeClr>
        </a:solidFill>
      </dgm:spPr>
      <dgm:t>
        <a:bodyPr/>
        <a:lstStyle/>
        <a:p>
          <a:r>
            <a:rPr lang="tr-TR" sz="1600" b="1" dirty="0" smtClean="0">
              <a:latin typeface="+mn-lt"/>
              <a:ea typeface="ＭＳ Ｐゴシック" charset="0"/>
              <a:cs typeface="ＭＳ Ｐゴシック" charset="0"/>
            </a:rPr>
            <a:t>ENGELLİ HÜKÜMLÜ VE ESKİ HÜKÜMLÜLERE YÖNELİK MESLEKİ EĞİTİM ve REHABİLİTASYON</a:t>
          </a:r>
        </a:p>
      </dgm:t>
    </dgm:pt>
    <dgm:pt modelId="{847B7732-DA07-4A3A-B5F8-DB702196D437}" type="parTrans" cxnId="{A0FF17E8-2F6A-4ECD-B1F4-F7B63FFD01C2}">
      <dgm:prSet/>
      <dgm:spPr/>
      <dgm:t>
        <a:bodyPr/>
        <a:lstStyle/>
        <a:p>
          <a:endParaRPr lang="tr-TR" b="1"/>
        </a:p>
      </dgm:t>
    </dgm:pt>
    <dgm:pt modelId="{69A4E085-0E2F-4A83-95E8-9EFC7C1D83E8}" type="sibTrans" cxnId="{A0FF17E8-2F6A-4ECD-B1F4-F7B63FFD01C2}">
      <dgm:prSet/>
      <dgm:spPr/>
      <dgm:t>
        <a:bodyPr/>
        <a:lstStyle/>
        <a:p>
          <a:endParaRPr lang="tr-TR" b="1"/>
        </a:p>
      </dgm:t>
    </dgm:pt>
    <dgm:pt modelId="{2DC0FEED-C09D-42BF-AB15-FB59BF94C5B7}">
      <dgm:prSet custT="1"/>
      <dgm:spPr>
        <a:solidFill>
          <a:srgbClr val="6DC0FF"/>
        </a:solidFill>
      </dgm:spPr>
      <dgm:t>
        <a:bodyPr/>
        <a:lstStyle/>
        <a:p>
          <a:r>
            <a:rPr lang="tr-TR" sz="2000" b="1" dirty="0" smtClean="0">
              <a:latin typeface="+mn-lt"/>
              <a:ea typeface="ＭＳ Ｐゴシック" charset="0"/>
              <a:cs typeface="ＭＳ Ｐゴシック" charset="0"/>
            </a:rPr>
            <a:t>TOPLUM YARARINA PROGRAM</a:t>
          </a:r>
        </a:p>
      </dgm:t>
    </dgm:pt>
    <dgm:pt modelId="{EB610726-BBAE-4A7F-B87F-CAEB62F116E3}" type="parTrans" cxnId="{5DE69EC1-F05C-4A93-B758-B66F9F2890E1}">
      <dgm:prSet/>
      <dgm:spPr/>
      <dgm:t>
        <a:bodyPr/>
        <a:lstStyle/>
        <a:p>
          <a:endParaRPr lang="tr-TR"/>
        </a:p>
      </dgm:t>
    </dgm:pt>
    <dgm:pt modelId="{B2F87F73-F976-4648-878A-4DA28AA863E7}" type="sibTrans" cxnId="{5DE69EC1-F05C-4A93-B758-B66F9F2890E1}">
      <dgm:prSet/>
      <dgm:spPr/>
      <dgm:t>
        <a:bodyPr/>
        <a:lstStyle/>
        <a:p>
          <a:endParaRPr lang="tr-TR"/>
        </a:p>
      </dgm:t>
    </dgm:pt>
    <dgm:pt modelId="{DC25096F-F1AC-421A-B244-87B792F76C3B}" type="pres">
      <dgm:prSet presAssocID="{1A186B20-A80C-4A79-A36C-4D50D810D0F8}" presName="cycle" presStyleCnt="0">
        <dgm:presLayoutVars>
          <dgm:dir/>
          <dgm:resizeHandles val="exact"/>
        </dgm:presLayoutVars>
      </dgm:prSet>
      <dgm:spPr/>
      <dgm:t>
        <a:bodyPr/>
        <a:lstStyle/>
        <a:p>
          <a:endParaRPr lang="tr-TR"/>
        </a:p>
      </dgm:t>
    </dgm:pt>
    <dgm:pt modelId="{2C4AE94B-39C0-4AA2-801B-EE5C286E9780}" type="pres">
      <dgm:prSet presAssocID="{4CECBB73-6451-40E8-810B-E5E1F1526A64}" presName="node" presStyleLbl="node1" presStyleIdx="0" presStyleCnt="6" custScaleX="398276" custScaleY="79357" custRadScaleRad="86110" custRadScaleInc="39007">
        <dgm:presLayoutVars>
          <dgm:bulletEnabled val="1"/>
        </dgm:presLayoutVars>
      </dgm:prSet>
      <dgm:spPr/>
      <dgm:t>
        <a:bodyPr/>
        <a:lstStyle/>
        <a:p>
          <a:endParaRPr lang="tr-TR"/>
        </a:p>
      </dgm:t>
    </dgm:pt>
    <dgm:pt modelId="{38411606-EE0C-41C7-BBE9-FC6C44FB241D}" type="pres">
      <dgm:prSet presAssocID="{4CECBB73-6451-40E8-810B-E5E1F1526A64}" presName="spNode" presStyleCnt="0"/>
      <dgm:spPr/>
    </dgm:pt>
    <dgm:pt modelId="{0FC4B3C2-AA23-4154-A94A-96ED72296270}" type="pres">
      <dgm:prSet presAssocID="{3A50C02F-D03B-4468-8341-53B30256F6A2}" presName="sibTrans" presStyleLbl="sibTrans1D1" presStyleIdx="0" presStyleCnt="6"/>
      <dgm:spPr/>
      <dgm:t>
        <a:bodyPr/>
        <a:lstStyle/>
        <a:p>
          <a:endParaRPr lang="tr-TR"/>
        </a:p>
      </dgm:t>
    </dgm:pt>
    <dgm:pt modelId="{BE519978-1785-4ED8-BC4B-2E61F008CBC9}" type="pres">
      <dgm:prSet presAssocID="{37374316-545F-4E73-BC42-4EF3786AD2C9}" presName="node" presStyleLbl="node1" presStyleIdx="1" presStyleCnt="6" custScaleX="267308" custScaleY="82086" custRadScaleRad="143763" custRadScaleInc="-835991">
        <dgm:presLayoutVars>
          <dgm:bulletEnabled val="1"/>
        </dgm:presLayoutVars>
      </dgm:prSet>
      <dgm:spPr/>
      <dgm:t>
        <a:bodyPr/>
        <a:lstStyle/>
        <a:p>
          <a:endParaRPr lang="tr-TR"/>
        </a:p>
      </dgm:t>
    </dgm:pt>
    <dgm:pt modelId="{D2C5AADA-9B43-496F-B5DC-3D585451BB69}" type="pres">
      <dgm:prSet presAssocID="{37374316-545F-4E73-BC42-4EF3786AD2C9}" presName="spNode" presStyleCnt="0"/>
      <dgm:spPr/>
    </dgm:pt>
    <dgm:pt modelId="{BDE24D38-60F2-4916-B657-36C90B6D7A61}" type="pres">
      <dgm:prSet presAssocID="{533A48E1-E2D6-40CA-AAE6-DC9A6EFB6743}" presName="sibTrans" presStyleLbl="sibTrans1D1" presStyleIdx="1" presStyleCnt="6"/>
      <dgm:spPr/>
      <dgm:t>
        <a:bodyPr/>
        <a:lstStyle/>
        <a:p>
          <a:endParaRPr lang="tr-TR"/>
        </a:p>
      </dgm:t>
    </dgm:pt>
    <dgm:pt modelId="{D654E3EB-BCD6-4D9B-B31E-FA32E5BF7FC3}" type="pres">
      <dgm:prSet presAssocID="{A671F2F3-D8B1-4638-B5C7-D97ACD0949CA}" presName="node" presStyleLbl="node1" presStyleIdx="2" presStyleCnt="6" custScaleX="250240" custRadScaleRad="120954" custRadScaleInc="809884">
        <dgm:presLayoutVars>
          <dgm:bulletEnabled val="1"/>
        </dgm:presLayoutVars>
      </dgm:prSet>
      <dgm:spPr/>
      <dgm:t>
        <a:bodyPr/>
        <a:lstStyle/>
        <a:p>
          <a:endParaRPr lang="tr-TR"/>
        </a:p>
      </dgm:t>
    </dgm:pt>
    <dgm:pt modelId="{DB2582E2-5448-4311-B5B5-9B0F8AE1F946}" type="pres">
      <dgm:prSet presAssocID="{A671F2F3-D8B1-4638-B5C7-D97ACD0949CA}" presName="spNode" presStyleCnt="0"/>
      <dgm:spPr/>
    </dgm:pt>
    <dgm:pt modelId="{FDA310F0-5B7F-4727-8B40-5DFFC9BCEF11}" type="pres">
      <dgm:prSet presAssocID="{798C1D2B-3F29-4D19-8161-8CC8C1928DB8}" presName="sibTrans" presStyleLbl="sibTrans1D1" presStyleIdx="2" presStyleCnt="6"/>
      <dgm:spPr/>
      <dgm:t>
        <a:bodyPr/>
        <a:lstStyle/>
        <a:p>
          <a:endParaRPr lang="tr-TR"/>
        </a:p>
      </dgm:t>
    </dgm:pt>
    <dgm:pt modelId="{4352EB8F-3222-4508-9E84-9F6D43983988}" type="pres">
      <dgm:prSet presAssocID="{6DA5D639-BBEE-4EA5-8FA3-976A5F16D73B}" presName="node" presStyleLbl="node1" presStyleIdx="3" presStyleCnt="6" custScaleX="299457" custScaleY="100774" custRadScaleRad="115293" custRadScaleInc="-513898">
        <dgm:presLayoutVars>
          <dgm:bulletEnabled val="1"/>
        </dgm:presLayoutVars>
      </dgm:prSet>
      <dgm:spPr/>
      <dgm:t>
        <a:bodyPr/>
        <a:lstStyle/>
        <a:p>
          <a:endParaRPr lang="tr-TR"/>
        </a:p>
      </dgm:t>
    </dgm:pt>
    <dgm:pt modelId="{60F6BE19-5597-4337-ACF3-CFB67D689D84}" type="pres">
      <dgm:prSet presAssocID="{6DA5D639-BBEE-4EA5-8FA3-976A5F16D73B}" presName="spNode" presStyleCnt="0"/>
      <dgm:spPr/>
    </dgm:pt>
    <dgm:pt modelId="{3AEB7213-1FB2-4E26-B1CC-744B4714AA98}" type="pres">
      <dgm:prSet presAssocID="{F5BD8906-8FA7-4849-BA10-74F5932CDBCB}" presName="sibTrans" presStyleLbl="sibTrans1D1" presStyleIdx="3" presStyleCnt="6"/>
      <dgm:spPr/>
      <dgm:t>
        <a:bodyPr/>
        <a:lstStyle/>
        <a:p>
          <a:endParaRPr lang="tr-TR"/>
        </a:p>
      </dgm:t>
    </dgm:pt>
    <dgm:pt modelId="{152CF82D-EC31-4525-B34D-59532125A460}" type="pres">
      <dgm:prSet presAssocID="{16E42DC3-7CE0-45B7-A6C0-F5C699DB6876}" presName="node" presStyleLbl="node1" presStyleIdx="4" presStyleCnt="6" custScaleX="243157" custScaleY="144056" custRadScaleRad="159976" custRadScaleInc="-671498">
        <dgm:presLayoutVars>
          <dgm:bulletEnabled val="1"/>
        </dgm:presLayoutVars>
      </dgm:prSet>
      <dgm:spPr/>
      <dgm:t>
        <a:bodyPr/>
        <a:lstStyle/>
        <a:p>
          <a:endParaRPr lang="tr-TR"/>
        </a:p>
      </dgm:t>
    </dgm:pt>
    <dgm:pt modelId="{4F525304-2AA9-4CAC-81D0-D25CBB1CFB78}" type="pres">
      <dgm:prSet presAssocID="{16E42DC3-7CE0-45B7-A6C0-F5C699DB6876}" presName="spNode" presStyleCnt="0"/>
      <dgm:spPr/>
    </dgm:pt>
    <dgm:pt modelId="{21310020-45C0-4C78-834D-9B8BD1641AD2}" type="pres">
      <dgm:prSet presAssocID="{69A4E085-0E2F-4A83-95E8-9EFC7C1D83E8}" presName="sibTrans" presStyleLbl="sibTrans1D1" presStyleIdx="4" presStyleCnt="6"/>
      <dgm:spPr/>
      <dgm:t>
        <a:bodyPr/>
        <a:lstStyle/>
        <a:p>
          <a:endParaRPr lang="tr-TR"/>
        </a:p>
      </dgm:t>
    </dgm:pt>
    <dgm:pt modelId="{0F3A3676-74B2-4161-80E6-40048D928E02}" type="pres">
      <dgm:prSet presAssocID="{2DC0FEED-C09D-42BF-AB15-FB59BF94C5B7}" presName="node" presStyleLbl="node1" presStyleIdx="5" presStyleCnt="6" custScaleX="293177" custScaleY="85432" custRadScaleRad="95221" custRadScaleInc="-568047">
        <dgm:presLayoutVars>
          <dgm:bulletEnabled val="1"/>
        </dgm:presLayoutVars>
      </dgm:prSet>
      <dgm:spPr/>
      <dgm:t>
        <a:bodyPr/>
        <a:lstStyle/>
        <a:p>
          <a:endParaRPr lang="tr-TR"/>
        </a:p>
      </dgm:t>
    </dgm:pt>
    <dgm:pt modelId="{A4614291-7EE2-4CE7-84EB-8C61EE288FF8}" type="pres">
      <dgm:prSet presAssocID="{2DC0FEED-C09D-42BF-AB15-FB59BF94C5B7}" presName="spNode" presStyleCnt="0"/>
      <dgm:spPr/>
    </dgm:pt>
    <dgm:pt modelId="{9BB6AF83-2B0D-4139-B4DC-F7EBEBC0E376}" type="pres">
      <dgm:prSet presAssocID="{B2F87F73-F976-4648-878A-4DA28AA863E7}" presName="sibTrans" presStyleLbl="sibTrans1D1" presStyleIdx="5" presStyleCnt="6"/>
      <dgm:spPr/>
      <dgm:t>
        <a:bodyPr/>
        <a:lstStyle/>
        <a:p>
          <a:endParaRPr lang="tr-TR"/>
        </a:p>
      </dgm:t>
    </dgm:pt>
  </dgm:ptLst>
  <dgm:cxnLst>
    <dgm:cxn modelId="{74008045-16A7-4F41-98C0-1673DF41BADE}" type="presOf" srcId="{B2F87F73-F976-4648-878A-4DA28AA863E7}" destId="{9BB6AF83-2B0D-4139-B4DC-F7EBEBC0E376}" srcOrd="0" destOrd="0" presId="urn:microsoft.com/office/officeart/2005/8/layout/cycle6"/>
    <dgm:cxn modelId="{49FF8736-F589-426C-87C5-62A75A4F3953}" type="presOf" srcId="{F5BD8906-8FA7-4849-BA10-74F5932CDBCB}" destId="{3AEB7213-1FB2-4E26-B1CC-744B4714AA98}" srcOrd="0" destOrd="0" presId="urn:microsoft.com/office/officeart/2005/8/layout/cycle6"/>
    <dgm:cxn modelId="{3A3B6386-54A6-4C26-AA9B-17CEDB8BC222}" srcId="{1A186B20-A80C-4A79-A36C-4D50D810D0F8}" destId="{4CECBB73-6451-40E8-810B-E5E1F1526A64}" srcOrd="0" destOrd="0" parTransId="{C575CA27-7DA1-4630-B1B1-C274E6B476E1}" sibTransId="{3A50C02F-D03B-4468-8341-53B30256F6A2}"/>
    <dgm:cxn modelId="{5DE69EC1-F05C-4A93-B758-B66F9F2890E1}" srcId="{1A186B20-A80C-4A79-A36C-4D50D810D0F8}" destId="{2DC0FEED-C09D-42BF-AB15-FB59BF94C5B7}" srcOrd="5" destOrd="0" parTransId="{EB610726-BBAE-4A7F-B87F-CAEB62F116E3}" sibTransId="{B2F87F73-F976-4648-878A-4DA28AA863E7}"/>
    <dgm:cxn modelId="{A0FF17E8-2F6A-4ECD-B1F4-F7B63FFD01C2}" srcId="{1A186B20-A80C-4A79-A36C-4D50D810D0F8}" destId="{16E42DC3-7CE0-45B7-A6C0-F5C699DB6876}" srcOrd="4" destOrd="0" parTransId="{847B7732-DA07-4A3A-B5F8-DB702196D437}" sibTransId="{69A4E085-0E2F-4A83-95E8-9EFC7C1D83E8}"/>
    <dgm:cxn modelId="{14D156F1-10E5-410A-BC04-8D0DE2B9B719}" type="presOf" srcId="{4CECBB73-6451-40E8-810B-E5E1F1526A64}" destId="{2C4AE94B-39C0-4AA2-801B-EE5C286E9780}" srcOrd="0" destOrd="0" presId="urn:microsoft.com/office/officeart/2005/8/layout/cycle6"/>
    <dgm:cxn modelId="{39F09EAC-36E8-47A2-B60C-555180BF049B}" srcId="{1A186B20-A80C-4A79-A36C-4D50D810D0F8}" destId="{A671F2F3-D8B1-4638-B5C7-D97ACD0949CA}" srcOrd="2" destOrd="0" parTransId="{A04137BD-532B-4598-98CB-E2B154538B88}" sibTransId="{798C1D2B-3F29-4D19-8161-8CC8C1928DB8}"/>
    <dgm:cxn modelId="{971E8F3F-589B-4967-853A-C28B757880FA}" type="presOf" srcId="{6DA5D639-BBEE-4EA5-8FA3-976A5F16D73B}" destId="{4352EB8F-3222-4508-9E84-9F6D43983988}" srcOrd="0" destOrd="0" presId="urn:microsoft.com/office/officeart/2005/8/layout/cycle6"/>
    <dgm:cxn modelId="{E48A32BF-D08A-4301-84B1-A28A366911F6}" type="presOf" srcId="{798C1D2B-3F29-4D19-8161-8CC8C1928DB8}" destId="{FDA310F0-5B7F-4727-8B40-5DFFC9BCEF11}" srcOrd="0" destOrd="0" presId="urn:microsoft.com/office/officeart/2005/8/layout/cycle6"/>
    <dgm:cxn modelId="{A4DA783B-7556-4F6A-BA11-0A18E1BEDE70}" type="presOf" srcId="{1A186B20-A80C-4A79-A36C-4D50D810D0F8}" destId="{DC25096F-F1AC-421A-B244-87B792F76C3B}" srcOrd="0" destOrd="0" presId="urn:microsoft.com/office/officeart/2005/8/layout/cycle6"/>
    <dgm:cxn modelId="{B9E0107E-C1B2-461F-BF72-C4713FEF7628}" type="presOf" srcId="{37374316-545F-4E73-BC42-4EF3786AD2C9}" destId="{BE519978-1785-4ED8-BC4B-2E61F008CBC9}" srcOrd="0" destOrd="0" presId="urn:microsoft.com/office/officeart/2005/8/layout/cycle6"/>
    <dgm:cxn modelId="{8AE2A4A8-BA42-4CA9-B052-EE293E4172B6}" type="presOf" srcId="{16E42DC3-7CE0-45B7-A6C0-F5C699DB6876}" destId="{152CF82D-EC31-4525-B34D-59532125A460}" srcOrd="0" destOrd="0" presId="urn:microsoft.com/office/officeart/2005/8/layout/cycle6"/>
    <dgm:cxn modelId="{8A9B1ADF-8512-4B44-8FBD-A0AA1A81311E}" type="presOf" srcId="{3A50C02F-D03B-4468-8341-53B30256F6A2}" destId="{0FC4B3C2-AA23-4154-A94A-96ED72296270}" srcOrd="0" destOrd="0" presId="urn:microsoft.com/office/officeart/2005/8/layout/cycle6"/>
    <dgm:cxn modelId="{254777EE-27A1-42DD-9EF9-1BD2B7F94D15}" type="presOf" srcId="{2DC0FEED-C09D-42BF-AB15-FB59BF94C5B7}" destId="{0F3A3676-74B2-4161-80E6-40048D928E02}" srcOrd="0" destOrd="0" presId="urn:microsoft.com/office/officeart/2005/8/layout/cycle6"/>
    <dgm:cxn modelId="{98A8752A-1E5A-4821-AA55-BD8A88E3446D}" srcId="{1A186B20-A80C-4A79-A36C-4D50D810D0F8}" destId="{37374316-545F-4E73-BC42-4EF3786AD2C9}" srcOrd="1" destOrd="0" parTransId="{E2EA90E9-1234-4EDC-972B-428709493374}" sibTransId="{533A48E1-E2D6-40CA-AAE6-DC9A6EFB6743}"/>
    <dgm:cxn modelId="{41A46514-1FA5-4E4A-8D13-B08B2E4D2BE6}" type="presOf" srcId="{69A4E085-0E2F-4A83-95E8-9EFC7C1D83E8}" destId="{21310020-45C0-4C78-834D-9B8BD1641AD2}" srcOrd="0" destOrd="0" presId="urn:microsoft.com/office/officeart/2005/8/layout/cycle6"/>
    <dgm:cxn modelId="{22A9F5A9-F215-4E71-A11C-BDEF22A59A44}" type="presOf" srcId="{A671F2F3-D8B1-4638-B5C7-D97ACD0949CA}" destId="{D654E3EB-BCD6-4D9B-B31E-FA32E5BF7FC3}" srcOrd="0" destOrd="0" presId="urn:microsoft.com/office/officeart/2005/8/layout/cycle6"/>
    <dgm:cxn modelId="{C971804C-A4FD-41AB-B4DE-45F652757EE7}" srcId="{1A186B20-A80C-4A79-A36C-4D50D810D0F8}" destId="{6DA5D639-BBEE-4EA5-8FA3-976A5F16D73B}" srcOrd="3" destOrd="0" parTransId="{A63FE087-EF0F-49C9-B7FA-107A76086C40}" sibTransId="{F5BD8906-8FA7-4849-BA10-74F5932CDBCB}"/>
    <dgm:cxn modelId="{BA42E6B1-8F2E-427A-A8CE-21D613E827AD}" type="presOf" srcId="{533A48E1-E2D6-40CA-AAE6-DC9A6EFB6743}" destId="{BDE24D38-60F2-4916-B657-36C90B6D7A61}" srcOrd="0" destOrd="0" presId="urn:microsoft.com/office/officeart/2005/8/layout/cycle6"/>
    <dgm:cxn modelId="{350B6A75-C119-423B-95B6-811E0ECEBE3A}" type="presParOf" srcId="{DC25096F-F1AC-421A-B244-87B792F76C3B}" destId="{2C4AE94B-39C0-4AA2-801B-EE5C286E9780}" srcOrd="0" destOrd="0" presId="urn:microsoft.com/office/officeart/2005/8/layout/cycle6"/>
    <dgm:cxn modelId="{4954614F-7A72-4A4A-9C6E-DE5EB817095D}" type="presParOf" srcId="{DC25096F-F1AC-421A-B244-87B792F76C3B}" destId="{38411606-EE0C-41C7-BBE9-FC6C44FB241D}" srcOrd="1" destOrd="0" presId="urn:microsoft.com/office/officeart/2005/8/layout/cycle6"/>
    <dgm:cxn modelId="{9FC0E1A4-8727-4487-9F85-5CDDFFA1FE65}" type="presParOf" srcId="{DC25096F-F1AC-421A-B244-87B792F76C3B}" destId="{0FC4B3C2-AA23-4154-A94A-96ED72296270}" srcOrd="2" destOrd="0" presId="urn:microsoft.com/office/officeart/2005/8/layout/cycle6"/>
    <dgm:cxn modelId="{55663331-E04F-4E3F-8CEC-5C9222F65CE4}" type="presParOf" srcId="{DC25096F-F1AC-421A-B244-87B792F76C3B}" destId="{BE519978-1785-4ED8-BC4B-2E61F008CBC9}" srcOrd="3" destOrd="0" presId="urn:microsoft.com/office/officeart/2005/8/layout/cycle6"/>
    <dgm:cxn modelId="{26A9F85A-C79C-42D9-AFAF-DC17F9F99B55}" type="presParOf" srcId="{DC25096F-F1AC-421A-B244-87B792F76C3B}" destId="{D2C5AADA-9B43-496F-B5DC-3D585451BB69}" srcOrd="4" destOrd="0" presId="urn:microsoft.com/office/officeart/2005/8/layout/cycle6"/>
    <dgm:cxn modelId="{D5DFAFAD-A3C2-476B-AC4C-01C8E982B492}" type="presParOf" srcId="{DC25096F-F1AC-421A-B244-87B792F76C3B}" destId="{BDE24D38-60F2-4916-B657-36C90B6D7A61}" srcOrd="5" destOrd="0" presId="urn:microsoft.com/office/officeart/2005/8/layout/cycle6"/>
    <dgm:cxn modelId="{C383B6EA-498F-4D20-8D6B-7771EAD0AF61}" type="presParOf" srcId="{DC25096F-F1AC-421A-B244-87B792F76C3B}" destId="{D654E3EB-BCD6-4D9B-B31E-FA32E5BF7FC3}" srcOrd="6" destOrd="0" presId="urn:microsoft.com/office/officeart/2005/8/layout/cycle6"/>
    <dgm:cxn modelId="{11DC9637-A0D0-4F85-955A-0DBF095CBE87}" type="presParOf" srcId="{DC25096F-F1AC-421A-B244-87B792F76C3B}" destId="{DB2582E2-5448-4311-B5B5-9B0F8AE1F946}" srcOrd="7" destOrd="0" presId="urn:microsoft.com/office/officeart/2005/8/layout/cycle6"/>
    <dgm:cxn modelId="{C124C127-8B96-4413-AACD-5E99938DD87C}" type="presParOf" srcId="{DC25096F-F1AC-421A-B244-87B792F76C3B}" destId="{FDA310F0-5B7F-4727-8B40-5DFFC9BCEF11}" srcOrd="8" destOrd="0" presId="urn:microsoft.com/office/officeart/2005/8/layout/cycle6"/>
    <dgm:cxn modelId="{F971803D-1C68-48C9-9511-98F66ED1B94A}" type="presParOf" srcId="{DC25096F-F1AC-421A-B244-87B792F76C3B}" destId="{4352EB8F-3222-4508-9E84-9F6D43983988}" srcOrd="9" destOrd="0" presId="urn:microsoft.com/office/officeart/2005/8/layout/cycle6"/>
    <dgm:cxn modelId="{9D857ACA-A93B-4466-A077-E470ED7BD383}" type="presParOf" srcId="{DC25096F-F1AC-421A-B244-87B792F76C3B}" destId="{60F6BE19-5597-4337-ACF3-CFB67D689D84}" srcOrd="10" destOrd="0" presId="urn:microsoft.com/office/officeart/2005/8/layout/cycle6"/>
    <dgm:cxn modelId="{13FC6F14-406C-4A24-930D-AFF6CE69EA05}" type="presParOf" srcId="{DC25096F-F1AC-421A-B244-87B792F76C3B}" destId="{3AEB7213-1FB2-4E26-B1CC-744B4714AA98}" srcOrd="11" destOrd="0" presId="urn:microsoft.com/office/officeart/2005/8/layout/cycle6"/>
    <dgm:cxn modelId="{CA1082DF-4377-44F9-968F-87E88AB16CE5}" type="presParOf" srcId="{DC25096F-F1AC-421A-B244-87B792F76C3B}" destId="{152CF82D-EC31-4525-B34D-59532125A460}" srcOrd="12" destOrd="0" presId="urn:microsoft.com/office/officeart/2005/8/layout/cycle6"/>
    <dgm:cxn modelId="{0E5E466B-E6EE-43BA-94E4-738C063A7BDE}" type="presParOf" srcId="{DC25096F-F1AC-421A-B244-87B792F76C3B}" destId="{4F525304-2AA9-4CAC-81D0-D25CBB1CFB78}" srcOrd="13" destOrd="0" presId="urn:microsoft.com/office/officeart/2005/8/layout/cycle6"/>
    <dgm:cxn modelId="{73C9C0FE-8E04-4CD5-9813-F4D3D3D4D228}" type="presParOf" srcId="{DC25096F-F1AC-421A-B244-87B792F76C3B}" destId="{21310020-45C0-4C78-834D-9B8BD1641AD2}" srcOrd="14" destOrd="0" presId="urn:microsoft.com/office/officeart/2005/8/layout/cycle6"/>
    <dgm:cxn modelId="{78071CDF-26FC-4D1B-9EA3-5EFBBB089D37}" type="presParOf" srcId="{DC25096F-F1AC-421A-B244-87B792F76C3B}" destId="{0F3A3676-74B2-4161-80E6-40048D928E02}" srcOrd="15" destOrd="0" presId="urn:microsoft.com/office/officeart/2005/8/layout/cycle6"/>
    <dgm:cxn modelId="{EFBE8ABC-E3B7-4B53-806E-8B77D064CD96}" type="presParOf" srcId="{DC25096F-F1AC-421A-B244-87B792F76C3B}" destId="{A4614291-7EE2-4CE7-84EB-8C61EE288FF8}" srcOrd="16" destOrd="0" presId="urn:microsoft.com/office/officeart/2005/8/layout/cycle6"/>
    <dgm:cxn modelId="{5BE96443-D05E-4949-98D0-CF182A43C556}" type="presParOf" srcId="{DC25096F-F1AC-421A-B244-87B792F76C3B}" destId="{9BB6AF83-2B0D-4139-B4DC-F7EBEBC0E376}" srcOrd="17"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20CFA3-3ADD-43CB-9D9A-14E98E85E570}" type="doc">
      <dgm:prSet loTypeId="urn:microsoft.com/office/officeart/2005/8/layout/lProcess3" loCatId="process" qsTypeId="urn:microsoft.com/office/officeart/2005/8/quickstyle/simple1" qsCatId="simple" csTypeId="urn:microsoft.com/office/officeart/2005/8/colors/colorful3" csCatId="colorful" phldr="1"/>
      <dgm:spPr/>
      <dgm:t>
        <a:bodyPr/>
        <a:lstStyle/>
        <a:p>
          <a:endParaRPr lang="tr-TR"/>
        </a:p>
      </dgm:t>
    </dgm:pt>
    <dgm:pt modelId="{F8D8D1B7-DDD0-4559-81DF-B6C9069EA782}">
      <dgm:prSet custT="1"/>
      <dgm:spPr/>
      <dgm:t>
        <a:bodyPr/>
        <a:lstStyle/>
        <a:p>
          <a:pPr rtl="0"/>
          <a:r>
            <a:rPr lang="tr-TR" sz="2400" dirty="0" smtClean="0">
              <a:solidFill>
                <a:schemeClr val="tx1"/>
              </a:solidFill>
            </a:rPr>
            <a:t>İŞKUR tarafından işgücü piyasasının ihtiyaç duyduğu </a:t>
          </a:r>
          <a:r>
            <a:rPr lang="tr-TR" sz="2400" u="sng" dirty="0" smtClean="0">
              <a:solidFill>
                <a:schemeClr val="tx1"/>
              </a:solidFill>
            </a:rPr>
            <a:t>tüm mesleklerde </a:t>
          </a:r>
          <a:r>
            <a:rPr lang="tr-TR" sz="2400" dirty="0" smtClean="0">
              <a:solidFill>
                <a:schemeClr val="tx1"/>
              </a:solidFill>
            </a:rPr>
            <a:t>işsizlerin niteliklerini geliştirerek istihdam edilebilirliklerini artırmak amacıyla meslek edindirme ve geliştirme kursları düzenlenmektedir</a:t>
          </a:r>
          <a:r>
            <a:rPr lang="tr-TR" sz="2000" dirty="0" smtClean="0">
              <a:solidFill>
                <a:schemeClr val="tx1"/>
              </a:solidFill>
            </a:rPr>
            <a:t>.</a:t>
          </a:r>
          <a:endParaRPr lang="tr-TR" sz="2000" dirty="0">
            <a:solidFill>
              <a:schemeClr val="tx1"/>
            </a:solidFill>
          </a:endParaRPr>
        </a:p>
      </dgm:t>
    </dgm:pt>
    <dgm:pt modelId="{BEA2B802-BE80-40C5-B69F-8518E3EAF7AD}" type="parTrans" cxnId="{2F4AC7B2-7888-4872-80A5-31585602B961}">
      <dgm:prSet/>
      <dgm:spPr/>
      <dgm:t>
        <a:bodyPr/>
        <a:lstStyle/>
        <a:p>
          <a:endParaRPr lang="tr-TR" sz="2000"/>
        </a:p>
      </dgm:t>
    </dgm:pt>
    <dgm:pt modelId="{9EF2C625-7969-4B78-9D94-213385B33616}" type="sibTrans" cxnId="{2F4AC7B2-7888-4872-80A5-31585602B961}">
      <dgm:prSet/>
      <dgm:spPr/>
      <dgm:t>
        <a:bodyPr/>
        <a:lstStyle/>
        <a:p>
          <a:endParaRPr lang="tr-TR" sz="2000"/>
        </a:p>
      </dgm:t>
    </dgm:pt>
    <dgm:pt modelId="{A32372F0-0682-4CF5-91EB-B651A8730DEF}">
      <dgm:prSet custT="1"/>
      <dgm:spPr/>
      <dgm:t>
        <a:bodyPr/>
        <a:lstStyle/>
        <a:p>
          <a:pPr rtl="0"/>
          <a:r>
            <a:rPr lang="tr-TR" sz="2400" dirty="0" smtClean="0">
              <a:solidFill>
                <a:schemeClr val="tx1"/>
              </a:solidFill>
            </a:rPr>
            <a:t>15 yaşını tamamlamış İŞKUR’a kayıtlı bütün işsizler faydalanabilirler</a:t>
          </a:r>
          <a:r>
            <a:rPr lang="tr-TR" sz="2000" dirty="0" smtClean="0">
              <a:solidFill>
                <a:schemeClr val="tx1"/>
              </a:solidFill>
            </a:rPr>
            <a:t>.</a:t>
          </a:r>
          <a:endParaRPr lang="tr-TR" sz="2000" dirty="0">
            <a:solidFill>
              <a:schemeClr val="tx1"/>
            </a:solidFill>
          </a:endParaRPr>
        </a:p>
      </dgm:t>
    </dgm:pt>
    <dgm:pt modelId="{A9F56174-997C-4202-AE09-0A0A5BFE3E83}" type="parTrans" cxnId="{E8BA1E27-4811-48F2-BEEF-F15E0AB37FB2}">
      <dgm:prSet/>
      <dgm:spPr/>
      <dgm:t>
        <a:bodyPr/>
        <a:lstStyle/>
        <a:p>
          <a:endParaRPr lang="tr-TR" sz="2000"/>
        </a:p>
      </dgm:t>
    </dgm:pt>
    <dgm:pt modelId="{0E8415FE-2428-414D-8519-D34A1C2AD4B3}" type="sibTrans" cxnId="{E8BA1E27-4811-48F2-BEEF-F15E0AB37FB2}">
      <dgm:prSet/>
      <dgm:spPr/>
      <dgm:t>
        <a:bodyPr/>
        <a:lstStyle/>
        <a:p>
          <a:endParaRPr lang="tr-TR" sz="2000"/>
        </a:p>
      </dgm:t>
    </dgm:pt>
    <dgm:pt modelId="{254034E6-CA48-4E1F-B4D2-DFB9E2C085C3}">
      <dgm:prSet custT="1"/>
      <dgm:spPr/>
      <dgm:t>
        <a:bodyPr/>
        <a:lstStyle/>
        <a:p>
          <a:pPr rtl="0"/>
          <a:r>
            <a:rPr lang="tr-TR" sz="2400" dirty="0" smtClean="0"/>
            <a:t>Kursiyerlere günlük 20 -25 TL cep harçlığı ve İş Kazası ve Meslek Hastalığı ile GSS primleri ödenir.</a:t>
          </a:r>
          <a:endParaRPr lang="tr-TR" sz="2400" dirty="0"/>
        </a:p>
      </dgm:t>
    </dgm:pt>
    <dgm:pt modelId="{6FB7F734-9840-48EC-AEB7-3F0A860DDE8A}" type="parTrans" cxnId="{82D1A025-4AF4-4B4D-9573-1AE577420048}">
      <dgm:prSet/>
      <dgm:spPr/>
      <dgm:t>
        <a:bodyPr/>
        <a:lstStyle/>
        <a:p>
          <a:endParaRPr lang="tr-TR" sz="2000"/>
        </a:p>
      </dgm:t>
    </dgm:pt>
    <dgm:pt modelId="{1E53AB2E-26EA-4467-8CDF-856A3AB40D60}" type="sibTrans" cxnId="{82D1A025-4AF4-4B4D-9573-1AE577420048}">
      <dgm:prSet/>
      <dgm:spPr/>
      <dgm:t>
        <a:bodyPr/>
        <a:lstStyle/>
        <a:p>
          <a:endParaRPr lang="tr-TR" sz="2000"/>
        </a:p>
      </dgm:t>
    </dgm:pt>
    <dgm:pt modelId="{AFD126DC-4886-455A-9106-572FDAE7A7DE}" type="pres">
      <dgm:prSet presAssocID="{0F20CFA3-3ADD-43CB-9D9A-14E98E85E570}" presName="Name0" presStyleCnt="0">
        <dgm:presLayoutVars>
          <dgm:chPref val="3"/>
          <dgm:dir/>
          <dgm:animLvl val="lvl"/>
          <dgm:resizeHandles/>
        </dgm:presLayoutVars>
      </dgm:prSet>
      <dgm:spPr/>
      <dgm:t>
        <a:bodyPr/>
        <a:lstStyle/>
        <a:p>
          <a:endParaRPr lang="tr-TR"/>
        </a:p>
      </dgm:t>
    </dgm:pt>
    <dgm:pt modelId="{F9CB6D24-B003-427B-AACF-9D386F8A23E7}" type="pres">
      <dgm:prSet presAssocID="{F8D8D1B7-DDD0-4559-81DF-B6C9069EA782}" presName="horFlow" presStyleCnt="0"/>
      <dgm:spPr/>
      <dgm:t>
        <a:bodyPr/>
        <a:lstStyle/>
        <a:p>
          <a:endParaRPr lang="tr-TR"/>
        </a:p>
      </dgm:t>
    </dgm:pt>
    <dgm:pt modelId="{483D8D1C-23EC-461B-81DB-8A48FB8203FF}" type="pres">
      <dgm:prSet presAssocID="{F8D8D1B7-DDD0-4559-81DF-B6C9069EA782}" presName="bigChev" presStyleLbl="node1" presStyleIdx="0" presStyleCnt="3" custScaleX="230088" custScaleY="124008"/>
      <dgm:spPr/>
      <dgm:t>
        <a:bodyPr/>
        <a:lstStyle/>
        <a:p>
          <a:endParaRPr lang="tr-TR"/>
        </a:p>
      </dgm:t>
    </dgm:pt>
    <dgm:pt modelId="{FE55855F-20C3-47E0-84A0-FCF73AB76C99}" type="pres">
      <dgm:prSet presAssocID="{F8D8D1B7-DDD0-4559-81DF-B6C9069EA782}" presName="vSp" presStyleCnt="0"/>
      <dgm:spPr/>
      <dgm:t>
        <a:bodyPr/>
        <a:lstStyle/>
        <a:p>
          <a:endParaRPr lang="tr-TR"/>
        </a:p>
      </dgm:t>
    </dgm:pt>
    <dgm:pt modelId="{EFDECA66-DACD-4546-9291-822E38531049}" type="pres">
      <dgm:prSet presAssocID="{A32372F0-0682-4CF5-91EB-B651A8730DEF}" presName="horFlow" presStyleCnt="0"/>
      <dgm:spPr/>
      <dgm:t>
        <a:bodyPr/>
        <a:lstStyle/>
        <a:p>
          <a:endParaRPr lang="tr-TR"/>
        </a:p>
      </dgm:t>
    </dgm:pt>
    <dgm:pt modelId="{1CE024F1-AE95-4FE9-A69F-E68B18F8CC92}" type="pres">
      <dgm:prSet presAssocID="{A32372F0-0682-4CF5-91EB-B651A8730DEF}" presName="bigChev" presStyleLbl="node1" presStyleIdx="1" presStyleCnt="3" custScaleX="229404" custLinFactNeighborX="4296"/>
      <dgm:spPr/>
      <dgm:t>
        <a:bodyPr/>
        <a:lstStyle/>
        <a:p>
          <a:endParaRPr lang="tr-TR"/>
        </a:p>
      </dgm:t>
    </dgm:pt>
    <dgm:pt modelId="{3118073F-A452-434E-AED0-02BD74DF55E6}" type="pres">
      <dgm:prSet presAssocID="{A32372F0-0682-4CF5-91EB-B651A8730DEF}" presName="vSp" presStyleCnt="0"/>
      <dgm:spPr/>
      <dgm:t>
        <a:bodyPr/>
        <a:lstStyle/>
        <a:p>
          <a:endParaRPr lang="tr-TR"/>
        </a:p>
      </dgm:t>
    </dgm:pt>
    <dgm:pt modelId="{26D24416-8814-4697-8DCF-DCD5BEDBBC5B}" type="pres">
      <dgm:prSet presAssocID="{254034E6-CA48-4E1F-B4D2-DFB9E2C085C3}" presName="horFlow" presStyleCnt="0"/>
      <dgm:spPr/>
      <dgm:t>
        <a:bodyPr/>
        <a:lstStyle/>
        <a:p>
          <a:endParaRPr lang="tr-TR"/>
        </a:p>
      </dgm:t>
    </dgm:pt>
    <dgm:pt modelId="{05B1A9DA-70A9-4AAF-A062-70A3454BC181}" type="pres">
      <dgm:prSet presAssocID="{254034E6-CA48-4E1F-B4D2-DFB9E2C085C3}" presName="bigChev" presStyleLbl="node1" presStyleIdx="2" presStyleCnt="3" custScaleX="233609"/>
      <dgm:spPr/>
      <dgm:t>
        <a:bodyPr/>
        <a:lstStyle/>
        <a:p>
          <a:endParaRPr lang="tr-TR"/>
        </a:p>
      </dgm:t>
    </dgm:pt>
  </dgm:ptLst>
  <dgm:cxnLst>
    <dgm:cxn modelId="{2F4AC7B2-7888-4872-80A5-31585602B961}" srcId="{0F20CFA3-3ADD-43CB-9D9A-14E98E85E570}" destId="{F8D8D1B7-DDD0-4559-81DF-B6C9069EA782}" srcOrd="0" destOrd="0" parTransId="{BEA2B802-BE80-40C5-B69F-8518E3EAF7AD}" sibTransId="{9EF2C625-7969-4B78-9D94-213385B33616}"/>
    <dgm:cxn modelId="{3ECE8D78-486A-4353-ABEA-CB44A0D07413}" type="presOf" srcId="{A32372F0-0682-4CF5-91EB-B651A8730DEF}" destId="{1CE024F1-AE95-4FE9-A69F-E68B18F8CC92}" srcOrd="0" destOrd="0" presId="urn:microsoft.com/office/officeart/2005/8/layout/lProcess3"/>
    <dgm:cxn modelId="{39C869DD-C6F6-4D10-9736-DA6C8B4EAE7F}" type="presOf" srcId="{0F20CFA3-3ADD-43CB-9D9A-14E98E85E570}" destId="{AFD126DC-4886-455A-9106-572FDAE7A7DE}" srcOrd="0" destOrd="0" presId="urn:microsoft.com/office/officeart/2005/8/layout/lProcess3"/>
    <dgm:cxn modelId="{A765A203-61B0-4F2B-88B0-5B22DE1BF98C}" type="presOf" srcId="{F8D8D1B7-DDD0-4559-81DF-B6C9069EA782}" destId="{483D8D1C-23EC-461B-81DB-8A48FB8203FF}" srcOrd="0" destOrd="0" presId="urn:microsoft.com/office/officeart/2005/8/layout/lProcess3"/>
    <dgm:cxn modelId="{82D1A025-4AF4-4B4D-9573-1AE577420048}" srcId="{0F20CFA3-3ADD-43CB-9D9A-14E98E85E570}" destId="{254034E6-CA48-4E1F-B4D2-DFB9E2C085C3}" srcOrd="2" destOrd="0" parTransId="{6FB7F734-9840-48EC-AEB7-3F0A860DDE8A}" sibTransId="{1E53AB2E-26EA-4467-8CDF-856A3AB40D60}"/>
    <dgm:cxn modelId="{E8BA1E27-4811-48F2-BEEF-F15E0AB37FB2}" srcId="{0F20CFA3-3ADD-43CB-9D9A-14E98E85E570}" destId="{A32372F0-0682-4CF5-91EB-B651A8730DEF}" srcOrd="1" destOrd="0" parTransId="{A9F56174-997C-4202-AE09-0A0A5BFE3E83}" sibTransId="{0E8415FE-2428-414D-8519-D34A1C2AD4B3}"/>
    <dgm:cxn modelId="{766F483B-DB91-42B3-94D1-72A6174F0C0C}" type="presOf" srcId="{254034E6-CA48-4E1F-B4D2-DFB9E2C085C3}" destId="{05B1A9DA-70A9-4AAF-A062-70A3454BC181}" srcOrd="0" destOrd="0" presId="urn:microsoft.com/office/officeart/2005/8/layout/lProcess3"/>
    <dgm:cxn modelId="{47B04B4C-5637-4B0C-B261-D2EED94C6BC9}" type="presParOf" srcId="{AFD126DC-4886-455A-9106-572FDAE7A7DE}" destId="{F9CB6D24-B003-427B-AACF-9D386F8A23E7}" srcOrd="0" destOrd="0" presId="urn:microsoft.com/office/officeart/2005/8/layout/lProcess3"/>
    <dgm:cxn modelId="{7D744BEA-3361-4249-9394-3E26597CDB65}" type="presParOf" srcId="{F9CB6D24-B003-427B-AACF-9D386F8A23E7}" destId="{483D8D1C-23EC-461B-81DB-8A48FB8203FF}" srcOrd="0" destOrd="0" presId="urn:microsoft.com/office/officeart/2005/8/layout/lProcess3"/>
    <dgm:cxn modelId="{60E9B064-39EB-4F20-9A27-442B4899E4A2}" type="presParOf" srcId="{AFD126DC-4886-455A-9106-572FDAE7A7DE}" destId="{FE55855F-20C3-47E0-84A0-FCF73AB76C99}" srcOrd="1" destOrd="0" presId="urn:microsoft.com/office/officeart/2005/8/layout/lProcess3"/>
    <dgm:cxn modelId="{FA86B00F-A8D1-4E58-906A-8D6A6E3032F0}" type="presParOf" srcId="{AFD126DC-4886-455A-9106-572FDAE7A7DE}" destId="{EFDECA66-DACD-4546-9291-822E38531049}" srcOrd="2" destOrd="0" presId="urn:microsoft.com/office/officeart/2005/8/layout/lProcess3"/>
    <dgm:cxn modelId="{3F47C028-EB4E-4DDB-BBF9-86B1EE47A75C}" type="presParOf" srcId="{EFDECA66-DACD-4546-9291-822E38531049}" destId="{1CE024F1-AE95-4FE9-A69F-E68B18F8CC92}" srcOrd="0" destOrd="0" presId="urn:microsoft.com/office/officeart/2005/8/layout/lProcess3"/>
    <dgm:cxn modelId="{7B17535D-8F1B-41F2-9C55-B6358089D28F}" type="presParOf" srcId="{AFD126DC-4886-455A-9106-572FDAE7A7DE}" destId="{3118073F-A452-434E-AED0-02BD74DF55E6}" srcOrd="3" destOrd="0" presId="urn:microsoft.com/office/officeart/2005/8/layout/lProcess3"/>
    <dgm:cxn modelId="{37C4D469-94F2-46BF-B293-BB100F90D07A}" type="presParOf" srcId="{AFD126DC-4886-455A-9106-572FDAE7A7DE}" destId="{26D24416-8814-4697-8DCF-DCD5BEDBBC5B}" srcOrd="4" destOrd="0" presId="urn:microsoft.com/office/officeart/2005/8/layout/lProcess3"/>
    <dgm:cxn modelId="{806C4D44-7704-42ED-BEC6-BC855F815B81}" type="presParOf" srcId="{26D24416-8814-4697-8DCF-DCD5BEDBBC5B}" destId="{05B1A9DA-70A9-4AAF-A062-70A3454BC181}"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C7A4E7A-714E-4C90-82FF-422D1C0B7CD2}" type="doc">
      <dgm:prSet loTypeId="urn:microsoft.com/office/officeart/2005/8/layout/lProcess3" loCatId="process" qsTypeId="urn:microsoft.com/office/officeart/2005/8/quickstyle/simple1" qsCatId="simple" csTypeId="urn:microsoft.com/office/officeart/2005/8/colors/colorful3" csCatId="colorful" phldr="1"/>
      <dgm:spPr/>
      <dgm:t>
        <a:bodyPr/>
        <a:lstStyle/>
        <a:p>
          <a:endParaRPr lang="tr-TR"/>
        </a:p>
      </dgm:t>
    </dgm:pt>
    <dgm:pt modelId="{87E120C4-CA01-4089-B966-50DADC2BAB4C}">
      <dgm:prSet custT="1"/>
      <dgm:spPr/>
      <dgm:t>
        <a:bodyPr/>
        <a:lstStyle/>
        <a:p>
          <a:pPr rtl="0"/>
          <a:r>
            <a:rPr lang="tr-TR" sz="2400" dirty="0" smtClean="0">
              <a:solidFill>
                <a:schemeClr val="tx1"/>
              </a:solidFill>
            </a:rPr>
            <a:t>İşgücü piyasasında arz talep uyuşmazlıklarından kaynaklanan işsizliğe çözüm getirmek amacıyla  (UMEM) Projesi” 2010 yılında İŞKUR, TOBB, MEB ve TOBB ETU arasında başlatılmıştır.</a:t>
          </a:r>
          <a:endParaRPr lang="tr-TR" sz="2400" dirty="0">
            <a:solidFill>
              <a:schemeClr val="tx1"/>
            </a:solidFill>
          </a:endParaRPr>
        </a:p>
      </dgm:t>
    </dgm:pt>
    <dgm:pt modelId="{519476F4-726C-4D7B-BC61-6C430A064DD9}" type="parTrans" cxnId="{55E49BF4-A299-45A0-8A00-A63C7C436DF9}">
      <dgm:prSet/>
      <dgm:spPr/>
      <dgm:t>
        <a:bodyPr/>
        <a:lstStyle/>
        <a:p>
          <a:endParaRPr lang="tr-TR" sz="2000">
            <a:solidFill>
              <a:schemeClr val="tx1"/>
            </a:solidFill>
          </a:endParaRPr>
        </a:p>
      </dgm:t>
    </dgm:pt>
    <dgm:pt modelId="{9C38B30A-D00F-44DA-8952-F8436AAD78AF}" type="sibTrans" cxnId="{55E49BF4-A299-45A0-8A00-A63C7C436DF9}">
      <dgm:prSet/>
      <dgm:spPr/>
      <dgm:t>
        <a:bodyPr/>
        <a:lstStyle/>
        <a:p>
          <a:endParaRPr lang="tr-TR" sz="2000">
            <a:solidFill>
              <a:schemeClr val="tx1"/>
            </a:solidFill>
          </a:endParaRPr>
        </a:p>
      </dgm:t>
    </dgm:pt>
    <dgm:pt modelId="{E54A48CC-599C-4A01-9339-6CBD9438D621}">
      <dgm:prSet custT="1"/>
      <dgm:spPr/>
      <dgm:t>
        <a:bodyPr/>
        <a:lstStyle/>
        <a:p>
          <a:pPr rtl="0"/>
          <a:r>
            <a:rPr lang="tr-TR" sz="2400" dirty="0" smtClean="0">
              <a:solidFill>
                <a:schemeClr val="tx1"/>
              </a:solidFill>
            </a:rPr>
            <a:t>Proje ile, özellikle sanayi ile mesleki ve teknik eğitim kurumları arasındaki işbirliğini artırarak, ihtiyaç duyulan nitelikli işgücü talebi karşılanmaktadır.</a:t>
          </a:r>
          <a:endParaRPr lang="tr-TR" sz="2400" dirty="0">
            <a:solidFill>
              <a:schemeClr val="tx1"/>
            </a:solidFill>
          </a:endParaRPr>
        </a:p>
      </dgm:t>
    </dgm:pt>
    <dgm:pt modelId="{E3C65256-F8E2-4C49-8F0B-C08D9F62D6EC}" type="parTrans" cxnId="{696D24F3-2741-4A9E-BDCA-43D65686325D}">
      <dgm:prSet/>
      <dgm:spPr/>
      <dgm:t>
        <a:bodyPr/>
        <a:lstStyle/>
        <a:p>
          <a:endParaRPr lang="tr-TR" sz="2000">
            <a:solidFill>
              <a:schemeClr val="tx1"/>
            </a:solidFill>
          </a:endParaRPr>
        </a:p>
      </dgm:t>
    </dgm:pt>
    <dgm:pt modelId="{784421ED-3029-4387-BE6A-99E6FA7DCC52}" type="sibTrans" cxnId="{696D24F3-2741-4A9E-BDCA-43D65686325D}">
      <dgm:prSet/>
      <dgm:spPr/>
      <dgm:t>
        <a:bodyPr/>
        <a:lstStyle/>
        <a:p>
          <a:endParaRPr lang="tr-TR" sz="2000">
            <a:solidFill>
              <a:schemeClr val="tx1"/>
            </a:solidFill>
          </a:endParaRPr>
        </a:p>
      </dgm:t>
    </dgm:pt>
    <dgm:pt modelId="{0FF685BE-69A2-4F9F-B6F9-9803B8970982}">
      <dgm:prSet custT="1"/>
      <dgm:spPr/>
      <dgm:t>
        <a:bodyPr/>
        <a:lstStyle/>
        <a:p>
          <a:pPr rtl="0"/>
          <a:r>
            <a:rPr lang="tr-TR" sz="2400" dirty="0" smtClean="0">
              <a:solidFill>
                <a:schemeClr val="tx1"/>
              </a:solidFill>
              <a:effectLst/>
            </a:rPr>
            <a:t>Proje kapsamında sanayi, hizmet ve tarım alanlarında teorik eğitim ve işbaşı eğitim birlikte verilmektedir</a:t>
          </a:r>
          <a:r>
            <a:rPr lang="tr-TR" sz="2400" dirty="0" smtClean="0">
              <a:solidFill>
                <a:schemeClr val="tx1"/>
              </a:solidFill>
            </a:rPr>
            <a:t>.</a:t>
          </a:r>
          <a:endParaRPr lang="tr-TR" sz="2400" dirty="0">
            <a:solidFill>
              <a:schemeClr val="tx1"/>
            </a:solidFill>
          </a:endParaRPr>
        </a:p>
      </dgm:t>
    </dgm:pt>
    <dgm:pt modelId="{CEAD9423-2BB3-4C31-A333-63F6D70D51E5}" type="parTrans" cxnId="{FCE8CFE1-8817-4337-9CDD-F4D7FE61EB19}">
      <dgm:prSet/>
      <dgm:spPr/>
      <dgm:t>
        <a:bodyPr/>
        <a:lstStyle/>
        <a:p>
          <a:endParaRPr lang="tr-TR" sz="2000">
            <a:solidFill>
              <a:schemeClr val="tx1"/>
            </a:solidFill>
          </a:endParaRPr>
        </a:p>
      </dgm:t>
    </dgm:pt>
    <dgm:pt modelId="{6FBFCD59-55E6-4623-B62E-0EC94854DB1B}" type="sibTrans" cxnId="{FCE8CFE1-8817-4337-9CDD-F4D7FE61EB19}">
      <dgm:prSet/>
      <dgm:spPr/>
      <dgm:t>
        <a:bodyPr/>
        <a:lstStyle/>
        <a:p>
          <a:endParaRPr lang="tr-TR" sz="2000">
            <a:solidFill>
              <a:schemeClr val="tx1"/>
            </a:solidFill>
          </a:endParaRPr>
        </a:p>
      </dgm:t>
    </dgm:pt>
    <dgm:pt modelId="{33AE0BA5-4F70-4D66-B6E8-D3111F5AA8B9}" type="pres">
      <dgm:prSet presAssocID="{9C7A4E7A-714E-4C90-82FF-422D1C0B7CD2}" presName="Name0" presStyleCnt="0">
        <dgm:presLayoutVars>
          <dgm:chPref val="3"/>
          <dgm:dir/>
          <dgm:animLvl val="lvl"/>
          <dgm:resizeHandles/>
        </dgm:presLayoutVars>
      </dgm:prSet>
      <dgm:spPr/>
      <dgm:t>
        <a:bodyPr/>
        <a:lstStyle/>
        <a:p>
          <a:endParaRPr lang="tr-TR"/>
        </a:p>
      </dgm:t>
    </dgm:pt>
    <dgm:pt modelId="{A17E4F75-C380-42FB-A1FE-1AD378D2100D}" type="pres">
      <dgm:prSet presAssocID="{87E120C4-CA01-4089-B966-50DADC2BAB4C}" presName="horFlow" presStyleCnt="0"/>
      <dgm:spPr/>
      <dgm:t>
        <a:bodyPr/>
        <a:lstStyle/>
        <a:p>
          <a:endParaRPr lang="tr-TR"/>
        </a:p>
      </dgm:t>
    </dgm:pt>
    <dgm:pt modelId="{06048C9C-0332-43DF-87AF-B40F04CCD041}" type="pres">
      <dgm:prSet presAssocID="{87E120C4-CA01-4089-B966-50DADC2BAB4C}" presName="bigChev" presStyleLbl="node1" presStyleIdx="0" presStyleCnt="3" custScaleX="243356" custScaleY="123689"/>
      <dgm:spPr/>
      <dgm:t>
        <a:bodyPr/>
        <a:lstStyle/>
        <a:p>
          <a:endParaRPr lang="tr-TR"/>
        </a:p>
      </dgm:t>
    </dgm:pt>
    <dgm:pt modelId="{D0ADA337-EF3E-4BF1-A077-A31A3EB0BA1C}" type="pres">
      <dgm:prSet presAssocID="{87E120C4-CA01-4089-B966-50DADC2BAB4C}" presName="vSp" presStyleCnt="0"/>
      <dgm:spPr/>
      <dgm:t>
        <a:bodyPr/>
        <a:lstStyle/>
        <a:p>
          <a:endParaRPr lang="tr-TR"/>
        </a:p>
      </dgm:t>
    </dgm:pt>
    <dgm:pt modelId="{CB7CB836-E64D-4A2C-BEC2-A728C04EB97C}" type="pres">
      <dgm:prSet presAssocID="{E54A48CC-599C-4A01-9339-6CBD9438D621}" presName="horFlow" presStyleCnt="0"/>
      <dgm:spPr/>
      <dgm:t>
        <a:bodyPr/>
        <a:lstStyle/>
        <a:p>
          <a:endParaRPr lang="tr-TR"/>
        </a:p>
      </dgm:t>
    </dgm:pt>
    <dgm:pt modelId="{EAF965F2-D125-4558-8195-17E8C34361B5}" type="pres">
      <dgm:prSet presAssocID="{E54A48CC-599C-4A01-9339-6CBD9438D621}" presName="bigChev" presStyleLbl="node1" presStyleIdx="1" presStyleCnt="3" custScaleX="243356" custScaleY="107145" custLinFactNeighborX="3780" custLinFactNeighborY="2682"/>
      <dgm:spPr/>
      <dgm:t>
        <a:bodyPr/>
        <a:lstStyle/>
        <a:p>
          <a:endParaRPr lang="tr-TR"/>
        </a:p>
      </dgm:t>
    </dgm:pt>
    <dgm:pt modelId="{03F619A8-9963-4C5F-A90D-463E652FF873}" type="pres">
      <dgm:prSet presAssocID="{E54A48CC-599C-4A01-9339-6CBD9438D621}" presName="vSp" presStyleCnt="0"/>
      <dgm:spPr/>
      <dgm:t>
        <a:bodyPr/>
        <a:lstStyle/>
        <a:p>
          <a:endParaRPr lang="tr-TR"/>
        </a:p>
      </dgm:t>
    </dgm:pt>
    <dgm:pt modelId="{CAD24474-CB55-468F-ADE4-68E9E1A5762E}" type="pres">
      <dgm:prSet presAssocID="{0FF685BE-69A2-4F9F-B6F9-9803B8970982}" presName="horFlow" presStyleCnt="0"/>
      <dgm:spPr/>
      <dgm:t>
        <a:bodyPr/>
        <a:lstStyle/>
        <a:p>
          <a:endParaRPr lang="tr-TR"/>
        </a:p>
      </dgm:t>
    </dgm:pt>
    <dgm:pt modelId="{5667E88A-3D58-4335-8FBB-05FDAEDE86F3}" type="pres">
      <dgm:prSet presAssocID="{0FF685BE-69A2-4F9F-B6F9-9803B8970982}" presName="bigChev" presStyleLbl="node1" presStyleIdx="2" presStyleCnt="3" custScaleX="243356" custScaleY="89579" custLinFactNeighborX="1063" custLinFactNeighborY="5422"/>
      <dgm:spPr/>
      <dgm:t>
        <a:bodyPr/>
        <a:lstStyle/>
        <a:p>
          <a:endParaRPr lang="tr-TR"/>
        </a:p>
      </dgm:t>
    </dgm:pt>
  </dgm:ptLst>
  <dgm:cxnLst>
    <dgm:cxn modelId="{DDAE7D97-2370-488E-842E-B24C287B7C84}" type="presOf" srcId="{9C7A4E7A-714E-4C90-82FF-422D1C0B7CD2}" destId="{33AE0BA5-4F70-4D66-B6E8-D3111F5AA8B9}" srcOrd="0" destOrd="0" presId="urn:microsoft.com/office/officeart/2005/8/layout/lProcess3"/>
    <dgm:cxn modelId="{8C9932F4-9D9E-4B9C-9F26-0D4D6B3F2F19}" type="presOf" srcId="{E54A48CC-599C-4A01-9339-6CBD9438D621}" destId="{EAF965F2-D125-4558-8195-17E8C34361B5}" srcOrd="0" destOrd="0" presId="urn:microsoft.com/office/officeart/2005/8/layout/lProcess3"/>
    <dgm:cxn modelId="{696D24F3-2741-4A9E-BDCA-43D65686325D}" srcId="{9C7A4E7A-714E-4C90-82FF-422D1C0B7CD2}" destId="{E54A48CC-599C-4A01-9339-6CBD9438D621}" srcOrd="1" destOrd="0" parTransId="{E3C65256-F8E2-4C49-8F0B-C08D9F62D6EC}" sibTransId="{784421ED-3029-4387-BE6A-99E6FA7DCC52}"/>
    <dgm:cxn modelId="{A8997831-3665-4747-B24E-E84767AD70FB}" type="presOf" srcId="{0FF685BE-69A2-4F9F-B6F9-9803B8970982}" destId="{5667E88A-3D58-4335-8FBB-05FDAEDE86F3}" srcOrd="0" destOrd="0" presId="urn:microsoft.com/office/officeart/2005/8/layout/lProcess3"/>
    <dgm:cxn modelId="{FCE8CFE1-8817-4337-9CDD-F4D7FE61EB19}" srcId="{9C7A4E7A-714E-4C90-82FF-422D1C0B7CD2}" destId="{0FF685BE-69A2-4F9F-B6F9-9803B8970982}" srcOrd="2" destOrd="0" parTransId="{CEAD9423-2BB3-4C31-A333-63F6D70D51E5}" sibTransId="{6FBFCD59-55E6-4623-B62E-0EC94854DB1B}"/>
    <dgm:cxn modelId="{55E49BF4-A299-45A0-8A00-A63C7C436DF9}" srcId="{9C7A4E7A-714E-4C90-82FF-422D1C0B7CD2}" destId="{87E120C4-CA01-4089-B966-50DADC2BAB4C}" srcOrd="0" destOrd="0" parTransId="{519476F4-726C-4D7B-BC61-6C430A064DD9}" sibTransId="{9C38B30A-D00F-44DA-8952-F8436AAD78AF}"/>
    <dgm:cxn modelId="{3A50A1C2-C085-46FA-8E8C-B6A72E279E25}" type="presOf" srcId="{87E120C4-CA01-4089-B966-50DADC2BAB4C}" destId="{06048C9C-0332-43DF-87AF-B40F04CCD041}" srcOrd="0" destOrd="0" presId="urn:microsoft.com/office/officeart/2005/8/layout/lProcess3"/>
    <dgm:cxn modelId="{C4E614BD-E81F-4EE7-BF0B-484CD502BA1B}" type="presParOf" srcId="{33AE0BA5-4F70-4D66-B6E8-D3111F5AA8B9}" destId="{A17E4F75-C380-42FB-A1FE-1AD378D2100D}" srcOrd="0" destOrd="0" presId="urn:microsoft.com/office/officeart/2005/8/layout/lProcess3"/>
    <dgm:cxn modelId="{F2A72498-22CD-4B19-9004-28B81A80FE1A}" type="presParOf" srcId="{A17E4F75-C380-42FB-A1FE-1AD378D2100D}" destId="{06048C9C-0332-43DF-87AF-B40F04CCD041}" srcOrd="0" destOrd="0" presId="urn:microsoft.com/office/officeart/2005/8/layout/lProcess3"/>
    <dgm:cxn modelId="{89306E17-5FE2-4B6E-9F9F-FD3D2BC01186}" type="presParOf" srcId="{33AE0BA5-4F70-4D66-B6E8-D3111F5AA8B9}" destId="{D0ADA337-EF3E-4BF1-A077-A31A3EB0BA1C}" srcOrd="1" destOrd="0" presId="urn:microsoft.com/office/officeart/2005/8/layout/lProcess3"/>
    <dgm:cxn modelId="{CFE2646B-601B-4221-BB46-3C96AE38646A}" type="presParOf" srcId="{33AE0BA5-4F70-4D66-B6E8-D3111F5AA8B9}" destId="{CB7CB836-E64D-4A2C-BEC2-A728C04EB97C}" srcOrd="2" destOrd="0" presId="urn:microsoft.com/office/officeart/2005/8/layout/lProcess3"/>
    <dgm:cxn modelId="{F6404185-B51B-44B1-AC62-35C23CC1D546}" type="presParOf" srcId="{CB7CB836-E64D-4A2C-BEC2-A728C04EB97C}" destId="{EAF965F2-D125-4558-8195-17E8C34361B5}" srcOrd="0" destOrd="0" presId="urn:microsoft.com/office/officeart/2005/8/layout/lProcess3"/>
    <dgm:cxn modelId="{189AF820-626B-4992-8DA9-85B35BD71AF6}" type="presParOf" srcId="{33AE0BA5-4F70-4D66-B6E8-D3111F5AA8B9}" destId="{03F619A8-9963-4C5F-A90D-463E652FF873}" srcOrd="3" destOrd="0" presId="urn:microsoft.com/office/officeart/2005/8/layout/lProcess3"/>
    <dgm:cxn modelId="{4E9C0F8C-69F4-4B17-84EC-FFFD15014CCA}" type="presParOf" srcId="{33AE0BA5-4F70-4D66-B6E8-D3111F5AA8B9}" destId="{CAD24474-CB55-468F-ADE4-68E9E1A5762E}" srcOrd="4" destOrd="0" presId="urn:microsoft.com/office/officeart/2005/8/layout/lProcess3"/>
    <dgm:cxn modelId="{D47D7879-988F-4603-ABBA-50F9AB0AEEF2}" type="presParOf" srcId="{CAD24474-CB55-468F-ADE4-68E9E1A5762E}" destId="{5667E88A-3D58-4335-8FBB-05FDAEDE86F3}" srcOrd="0"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4AE94B-39C0-4AA2-801B-EE5C286E9780}">
      <dsp:nvSpPr>
        <dsp:cNvPr id="0" name=""/>
        <dsp:cNvSpPr/>
      </dsp:nvSpPr>
      <dsp:spPr>
        <a:xfrm>
          <a:off x="2245903" y="305580"/>
          <a:ext cx="4700322" cy="608754"/>
        </a:xfrm>
        <a:prstGeom prst="roundRect">
          <a:avLst/>
        </a:prstGeom>
        <a:solidFill>
          <a:srgbClr val="ABDB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tr-TR" sz="2400" b="1" kern="1200" dirty="0" smtClean="0">
              <a:latin typeface="+mn-lt"/>
              <a:ea typeface="ＭＳ Ｐゴシック" charset="0"/>
              <a:cs typeface="ＭＳ Ｐゴシック" charset="0"/>
            </a:rPr>
            <a:t>MESLEKİ EĞİTİM KURSLARI</a:t>
          </a:r>
          <a:endParaRPr lang="tr-TR" sz="2400" b="1" kern="1200" dirty="0"/>
        </a:p>
      </dsp:txBody>
      <dsp:txXfrm>
        <a:off x="2275620" y="335297"/>
        <a:ext cx="4640888" cy="549320"/>
      </dsp:txXfrm>
    </dsp:sp>
    <dsp:sp modelId="{0FC4B3C2-AA23-4154-A94A-96ED72296270}">
      <dsp:nvSpPr>
        <dsp:cNvPr id="0" name=""/>
        <dsp:cNvSpPr/>
      </dsp:nvSpPr>
      <dsp:spPr>
        <a:xfrm>
          <a:off x="627324" y="-1002480"/>
          <a:ext cx="3617116" cy="3617116"/>
        </a:xfrm>
        <a:custGeom>
          <a:avLst/>
          <a:gdLst/>
          <a:ahLst/>
          <a:cxnLst/>
          <a:rect l="0" t="0" r="0" b="0"/>
          <a:pathLst>
            <a:path>
              <a:moveTo>
                <a:pt x="3612130" y="1942753"/>
              </a:moveTo>
              <a:arcTo wR="1808558" hR="1808558" stAng="255316" swAng="5414923"/>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E519978-1785-4ED8-BC4B-2E61F008CBC9}">
      <dsp:nvSpPr>
        <dsp:cNvPr id="0" name=""/>
        <dsp:cNvSpPr/>
      </dsp:nvSpPr>
      <dsp:spPr>
        <a:xfrm>
          <a:off x="323546" y="2606822"/>
          <a:ext cx="3154681" cy="629688"/>
        </a:xfrm>
        <a:prstGeom prst="roundRect">
          <a:avLst/>
        </a:prstGeom>
        <a:solidFill>
          <a:srgbClr val="00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tr-TR" sz="2000" b="1" kern="1200" dirty="0" smtClean="0">
              <a:latin typeface="+mn-lt"/>
              <a:ea typeface="ＭＳ Ｐゴシック" charset="0"/>
              <a:cs typeface="ＭＳ Ｐゴシック" charset="0"/>
            </a:rPr>
            <a:t>GİRİŞİMCİLİK EĞİTİM PROGRAMLARI</a:t>
          </a:r>
        </a:p>
      </dsp:txBody>
      <dsp:txXfrm>
        <a:off x="354285" y="2637561"/>
        <a:ext cx="3093203" cy="568210"/>
      </dsp:txXfrm>
    </dsp:sp>
    <dsp:sp modelId="{BDE24D38-60F2-4916-B657-36C90B6D7A61}">
      <dsp:nvSpPr>
        <dsp:cNvPr id="0" name=""/>
        <dsp:cNvSpPr/>
      </dsp:nvSpPr>
      <dsp:spPr>
        <a:xfrm>
          <a:off x="1652088" y="1569055"/>
          <a:ext cx="3617116" cy="3617116"/>
        </a:xfrm>
        <a:custGeom>
          <a:avLst/>
          <a:gdLst/>
          <a:ahLst/>
          <a:cxnLst/>
          <a:rect l="0" t="0" r="0" b="0"/>
          <a:pathLst>
            <a:path>
              <a:moveTo>
                <a:pt x="175230" y="1031947"/>
              </a:moveTo>
              <a:arcTo wR="1808558" hR="1808558" stAng="12325803" swAng="1205971"/>
            </a:path>
          </a:pathLst>
        </a:custGeom>
        <a:noFill/>
        <a:ln w="9525" cap="flat" cmpd="sng" algn="ctr">
          <a:solidFill>
            <a:schemeClr val="accent3">
              <a:hueOff val="3955578"/>
              <a:satOff val="422"/>
              <a:lumOff val="-3137"/>
              <a:alphaOff val="0"/>
            </a:schemeClr>
          </a:solidFill>
          <a:prstDash val="solid"/>
        </a:ln>
        <a:effectLst/>
      </dsp:spPr>
      <dsp:style>
        <a:lnRef idx="1">
          <a:scrgbClr r="0" g="0" b="0"/>
        </a:lnRef>
        <a:fillRef idx="0">
          <a:scrgbClr r="0" g="0" b="0"/>
        </a:fillRef>
        <a:effectRef idx="0">
          <a:scrgbClr r="0" g="0" b="0"/>
        </a:effectRef>
        <a:fontRef idx="minor"/>
      </dsp:style>
    </dsp:sp>
    <dsp:sp modelId="{D654E3EB-BCD6-4D9B-B31E-FA32E5BF7FC3}">
      <dsp:nvSpPr>
        <dsp:cNvPr id="0" name=""/>
        <dsp:cNvSpPr/>
      </dsp:nvSpPr>
      <dsp:spPr>
        <a:xfrm>
          <a:off x="768141" y="1315393"/>
          <a:ext cx="2953250" cy="767108"/>
        </a:xfrm>
        <a:prstGeom prst="roundRect">
          <a:avLst/>
        </a:prstGeom>
        <a:solidFill>
          <a:srgbClr val="92D05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tr-TR" sz="2400" b="1" kern="1200" dirty="0" smtClean="0">
              <a:latin typeface="+mn-lt"/>
              <a:ea typeface="ＭＳ Ｐゴシック" charset="0"/>
              <a:cs typeface="ＭＳ Ｐゴシック" charset="0"/>
            </a:rPr>
            <a:t>İŞBAŞI EĞİTİM PROGRAMLARI</a:t>
          </a:r>
        </a:p>
      </dsp:txBody>
      <dsp:txXfrm>
        <a:off x="805588" y="1352840"/>
        <a:ext cx="2878356" cy="692214"/>
      </dsp:txXfrm>
    </dsp:sp>
    <dsp:sp modelId="{FDA310F0-5B7F-4727-8B40-5DFFC9BCEF11}">
      <dsp:nvSpPr>
        <dsp:cNvPr id="0" name=""/>
        <dsp:cNvSpPr/>
      </dsp:nvSpPr>
      <dsp:spPr>
        <a:xfrm>
          <a:off x="2363809" y="-652682"/>
          <a:ext cx="3925891" cy="3925891"/>
        </a:xfrm>
        <a:custGeom>
          <a:avLst/>
          <a:gdLst/>
          <a:ahLst/>
          <a:cxnLst/>
          <a:rect l="0" t="0" r="0" b="0"/>
          <a:pathLst>
            <a:path>
              <a:moveTo>
                <a:pt x="296" y="1928818"/>
              </a:moveTo>
              <a:arcTo wR="1962945" hR="1962945" stAng="10859771" swAng="10662490"/>
            </a:path>
          </a:pathLst>
        </a:custGeom>
        <a:noFill/>
        <a:ln w="9525" cap="flat" cmpd="sng" algn="ctr">
          <a:solidFill>
            <a:schemeClr val="accent3">
              <a:hueOff val="7911156"/>
              <a:satOff val="844"/>
              <a:lumOff val="-6273"/>
              <a:alphaOff val="0"/>
            </a:schemeClr>
          </a:solidFill>
          <a:prstDash val="solid"/>
        </a:ln>
        <a:effectLst/>
      </dsp:spPr>
      <dsp:style>
        <a:lnRef idx="1">
          <a:scrgbClr r="0" g="0" b="0"/>
        </a:lnRef>
        <a:fillRef idx="0">
          <a:scrgbClr r="0" g="0" b="0"/>
        </a:fillRef>
        <a:effectRef idx="0">
          <a:scrgbClr r="0" g="0" b="0"/>
        </a:effectRef>
        <a:fontRef idx="minor"/>
      </dsp:style>
    </dsp:sp>
    <dsp:sp modelId="{4352EB8F-3222-4508-9E84-9F6D43983988}">
      <dsp:nvSpPr>
        <dsp:cNvPr id="0" name=""/>
        <dsp:cNvSpPr/>
      </dsp:nvSpPr>
      <dsp:spPr>
        <a:xfrm>
          <a:off x="4651112" y="1305134"/>
          <a:ext cx="3534093" cy="773046"/>
        </a:xfrm>
        <a:prstGeom prst="roundRect">
          <a:avLst/>
        </a:prstGeom>
        <a:solidFill>
          <a:srgbClr val="FFC00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tr-TR" sz="2000" b="1" kern="1200" dirty="0" smtClean="0">
              <a:latin typeface="+mn-lt"/>
              <a:ea typeface="ＭＳ Ｐゴシック" charset="0"/>
              <a:cs typeface="ＭＳ Ｐゴシック" charset="0"/>
            </a:rPr>
            <a:t>UZMANLAŞMIŞ MESLEK EDİNDİRME MERKEZLERİ (UMEM)</a:t>
          </a:r>
        </a:p>
      </dsp:txBody>
      <dsp:txXfrm>
        <a:off x="4688849" y="1342871"/>
        <a:ext cx="3458619" cy="697572"/>
      </dsp:txXfrm>
    </dsp:sp>
    <dsp:sp modelId="{3AEB7213-1FB2-4E26-B1CC-744B4714AA98}">
      <dsp:nvSpPr>
        <dsp:cNvPr id="0" name=""/>
        <dsp:cNvSpPr/>
      </dsp:nvSpPr>
      <dsp:spPr>
        <a:xfrm>
          <a:off x="4434067" y="2064023"/>
          <a:ext cx="3617116" cy="3617116"/>
        </a:xfrm>
        <a:custGeom>
          <a:avLst/>
          <a:gdLst/>
          <a:ahLst/>
          <a:cxnLst/>
          <a:rect l="0" t="0" r="0" b="0"/>
          <a:pathLst>
            <a:path>
              <a:moveTo>
                <a:pt x="2042900" y="15246"/>
              </a:moveTo>
              <a:arcTo wR="1808558" hR="1808558" stAng="16646699" swAng="1611029"/>
            </a:path>
          </a:pathLst>
        </a:custGeom>
        <a:noFill/>
        <a:ln w="9525" cap="flat" cmpd="sng" algn="ctr">
          <a:solidFill>
            <a:schemeClr val="accent3">
              <a:hueOff val="11866735"/>
              <a:satOff val="1265"/>
              <a:lumOff val="-9410"/>
              <a:alphaOff val="0"/>
            </a:schemeClr>
          </a:solidFill>
          <a:prstDash val="solid"/>
        </a:ln>
        <a:effectLst/>
      </dsp:spPr>
      <dsp:style>
        <a:lnRef idx="1">
          <a:scrgbClr r="0" g="0" b="0"/>
        </a:lnRef>
        <a:fillRef idx="0">
          <a:scrgbClr r="0" g="0" b="0"/>
        </a:fillRef>
        <a:effectRef idx="0">
          <a:scrgbClr r="0" g="0" b="0"/>
        </a:effectRef>
        <a:fontRef idx="minor"/>
      </dsp:style>
    </dsp:sp>
    <dsp:sp modelId="{152CF82D-EC31-4525-B34D-59532125A460}">
      <dsp:nvSpPr>
        <dsp:cNvPr id="0" name=""/>
        <dsp:cNvSpPr/>
      </dsp:nvSpPr>
      <dsp:spPr>
        <a:xfrm>
          <a:off x="5735152" y="2383296"/>
          <a:ext cx="2869659" cy="1105066"/>
        </a:xfrm>
        <a:prstGeom prst="roundRect">
          <a:avLst/>
        </a:prstGeom>
        <a:solidFill>
          <a:schemeClr val="accent6">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tr-TR" sz="1600" b="1" kern="1200" dirty="0" smtClean="0">
              <a:latin typeface="+mn-lt"/>
              <a:ea typeface="ＭＳ Ｐゴシック" charset="0"/>
              <a:cs typeface="ＭＳ Ｐゴシック" charset="0"/>
            </a:rPr>
            <a:t>ENGELLİ HÜKÜMLÜ VE ESKİ HÜKÜMLÜLERE YÖNELİK MESLEKİ EĞİTİM ve REHABİLİTASYON</a:t>
          </a:r>
        </a:p>
      </dsp:txBody>
      <dsp:txXfrm>
        <a:off x="5789097" y="2437241"/>
        <a:ext cx="2761769" cy="997176"/>
      </dsp:txXfrm>
    </dsp:sp>
    <dsp:sp modelId="{21310020-45C0-4C78-834D-9B8BD1641AD2}">
      <dsp:nvSpPr>
        <dsp:cNvPr id="0" name=""/>
        <dsp:cNvSpPr/>
      </dsp:nvSpPr>
      <dsp:spPr>
        <a:xfrm>
          <a:off x="3147823" y="-57520"/>
          <a:ext cx="3617116" cy="3617116"/>
        </a:xfrm>
        <a:custGeom>
          <a:avLst/>
          <a:gdLst/>
          <a:ahLst/>
          <a:cxnLst/>
          <a:rect l="0" t="0" r="0" b="0"/>
          <a:pathLst>
            <a:path>
              <a:moveTo>
                <a:pt x="2582678" y="3443067"/>
              </a:moveTo>
              <a:arcTo wR="1808558" hR="1808558" stAng="3879437" swAng="962475"/>
            </a:path>
          </a:pathLst>
        </a:custGeom>
        <a:noFill/>
        <a:ln w="9525" cap="flat" cmpd="sng" algn="ctr">
          <a:solidFill>
            <a:schemeClr val="accent3">
              <a:hueOff val="15822312"/>
              <a:satOff val="1687"/>
              <a:lumOff val="-12546"/>
              <a:alphaOff val="0"/>
            </a:schemeClr>
          </a:solidFill>
          <a:prstDash val="solid"/>
        </a:ln>
        <a:effectLst/>
      </dsp:spPr>
      <dsp:style>
        <a:lnRef idx="1">
          <a:scrgbClr r="0" g="0" b="0"/>
        </a:lnRef>
        <a:fillRef idx="0">
          <a:scrgbClr r="0" g="0" b="0"/>
        </a:fillRef>
        <a:effectRef idx="0">
          <a:scrgbClr r="0" g="0" b="0"/>
        </a:effectRef>
        <a:fontRef idx="minor"/>
      </dsp:style>
    </dsp:sp>
    <dsp:sp modelId="{0F3A3676-74B2-4161-80E6-40048D928E02}">
      <dsp:nvSpPr>
        <dsp:cNvPr id="0" name=""/>
        <dsp:cNvSpPr/>
      </dsp:nvSpPr>
      <dsp:spPr>
        <a:xfrm>
          <a:off x="2462998" y="3536640"/>
          <a:ext cx="3459978" cy="655356"/>
        </a:xfrm>
        <a:prstGeom prst="roundRect">
          <a:avLst/>
        </a:prstGeom>
        <a:solidFill>
          <a:srgbClr val="6DC0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tr-TR" sz="2000" b="1" kern="1200" dirty="0" smtClean="0">
              <a:latin typeface="+mn-lt"/>
              <a:ea typeface="ＭＳ Ｐゴシック" charset="0"/>
              <a:cs typeface="ＭＳ Ｐゴシック" charset="0"/>
            </a:rPr>
            <a:t>TOPLUM YARARINA PROGRAM</a:t>
          </a:r>
        </a:p>
      </dsp:txBody>
      <dsp:txXfrm>
        <a:off x="2494990" y="3568632"/>
        <a:ext cx="3395994" cy="591372"/>
      </dsp:txXfrm>
    </dsp:sp>
    <dsp:sp modelId="{9BB6AF83-2B0D-4139-B4DC-F7EBEBC0E376}">
      <dsp:nvSpPr>
        <dsp:cNvPr id="0" name=""/>
        <dsp:cNvSpPr/>
      </dsp:nvSpPr>
      <dsp:spPr>
        <a:xfrm>
          <a:off x="3813111" y="568742"/>
          <a:ext cx="3617116" cy="3617116"/>
        </a:xfrm>
        <a:custGeom>
          <a:avLst/>
          <a:gdLst/>
          <a:ahLst/>
          <a:cxnLst/>
          <a:rect l="0" t="0" r="0" b="0"/>
          <a:pathLst>
            <a:path>
              <a:moveTo>
                <a:pt x="403672" y="2947495"/>
              </a:moveTo>
              <a:arcTo wR="1808558" hR="1808558" stAng="8458104" swAng="5531059"/>
            </a:path>
          </a:pathLst>
        </a:custGeom>
        <a:noFill/>
        <a:ln w="9525" cap="flat" cmpd="sng" algn="ctr">
          <a:solidFill>
            <a:schemeClr val="accent3">
              <a:hueOff val="19777890"/>
              <a:satOff val="2109"/>
              <a:lumOff val="-15683"/>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3D8D1C-23EC-461B-81DB-8A48FB8203FF}">
      <dsp:nvSpPr>
        <dsp:cNvPr id="0" name=""/>
        <dsp:cNvSpPr/>
      </dsp:nvSpPr>
      <dsp:spPr>
        <a:xfrm>
          <a:off x="3318" y="1"/>
          <a:ext cx="8439936" cy="1819511"/>
        </a:xfrm>
        <a:prstGeom prst="chevr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tr-TR" sz="2400" kern="1200" dirty="0" smtClean="0">
              <a:solidFill>
                <a:schemeClr val="tx1"/>
              </a:solidFill>
            </a:rPr>
            <a:t>İŞKUR tarafından işgücü piyasasının ihtiyaç duyduğu </a:t>
          </a:r>
          <a:r>
            <a:rPr lang="tr-TR" sz="2400" u="sng" kern="1200" dirty="0" smtClean="0">
              <a:solidFill>
                <a:schemeClr val="tx1"/>
              </a:solidFill>
            </a:rPr>
            <a:t>tüm mesleklerde </a:t>
          </a:r>
          <a:r>
            <a:rPr lang="tr-TR" sz="2400" kern="1200" dirty="0" smtClean="0">
              <a:solidFill>
                <a:schemeClr val="tx1"/>
              </a:solidFill>
            </a:rPr>
            <a:t>işsizlerin niteliklerini geliştirerek istihdam edilebilirliklerini artırmak amacıyla meslek edindirme ve geliştirme kursları düzenlenmektedir</a:t>
          </a:r>
          <a:r>
            <a:rPr lang="tr-TR" sz="2000" kern="1200" dirty="0" smtClean="0">
              <a:solidFill>
                <a:schemeClr val="tx1"/>
              </a:solidFill>
            </a:rPr>
            <a:t>.</a:t>
          </a:r>
          <a:endParaRPr lang="tr-TR" sz="2000" kern="1200" dirty="0">
            <a:solidFill>
              <a:schemeClr val="tx1"/>
            </a:solidFill>
          </a:endParaRPr>
        </a:p>
      </dsp:txBody>
      <dsp:txXfrm>
        <a:off x="913074" y="1"/>
        <a:ext cx="6620425" cy="1819511"/>
      </dsp:txXfrm>
    </dsp:sp>
    <dsp:sp modelId="{1CE024F1-AE95-4FE9-A69F-E68B18F8CC92}">
      <dsp:nvSpPr>
        <dsp:cNvPr id="0" name=""/>
        <dsp:cNvSpPr/>
      </dsp:nvSpPr>
      <dsp:spPr>
        <a:xfrm>
          <a:off x="160882" y="2024928"/>
          <a:ext cx="8414846" cy="1467253"/>
        </a:xfrm>
        <a:prstGeom prst="chevron">
          <a:avLst/>
        </a:prstGeom>
        <a:solidFill>
          <a:schemeClr val="accent3">
            <a:hueOff val="9888945"/>
            <a:satOff val="1055"/>
            <a:lumOff val="-78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tr-TR" sz="2400" kern="1200" dirty="0" smtClean="0">
              <a:solidFill>
                <a:schemeClr val="tx1"/>
              </a:solidFill>
            </a:rPr>
            <a:t>15 yaşını tamamlamış İŞKUR’a kayıtlı bütün işsizler faydalanabilirler</a:t>
          </a:r>
          <a:r>
            <a:rPr lang="tr-TR" sz="2000" kern="1200" dirty="0" smtClean="0">
              <a:solidFill>
                <a:schemeClr val="tx1"/>
              </a:solidFill>
            </a:rPr>
            <a:t>.</a:t>
          </a:r>
          <a:endParaRPr lang="tr-TR" sz="2000" kern="1200" dirty="0">
            <a:solidFill>
              <a:schemeClr val="tx1"/>
            </a:solidFill>
          </a:endParaRPr>
        </a:p>
      </dsp:txBody>
      <dsp:txXfrm>
        <a:off x="894509" y="2024928"/>
        <a:ext cx="6947593" cy="1467253"/>
      </dsp:txXfrm>
    </dsp:sp>
    <dsp:sp modelId="{05B1A9DA-70A9-4AAF-A062-70A3454BC181}">
      <dsp:nvSpPr>
        <dsp:cNvPr id="0" name=""/>
        <dsp:cNvSpPr/>
      </dsp:nvSpPr>
      <dsp:spPr>
        <a:xfrm>
          <a:off x="3318" y="3697597"/>
          <a:ext cx="8569091" cy="1467253"/>
        </a:xfrm>
        <a:prstGeom prst="chevron">
          <a:avLst/>
        </a:prstGeom>
        <a:solidFill>
          <a:schemeClr val="accent3">
            <a:hueOff val="19777890"/>
            <a:satOff val="2109"/>
            <a:lumOff val="-156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tr-TR" sz="2400" kern="1200" dirty="0" smtClean="0"/>
            <a:t>Kursiyerlere günlük 20 -25 TL cep harçlığı ve İş Kazası ve Meslek Hastalığı ile GSS primleri ödenir.</a:t>
          </a:r>
          <a:endParaRPr lang="tr-TR" sz="2400" kern="1200" dirty="0"/>
        </a:p>
      </dsp:txBody>
      <dsp:txXfrm>
        <a:off x="736945" y="3697597"/>
        <a:ext cx="7101838" cy="146725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048C9C-0332-43DF-87AF-B40F04CCD041}">
      <dsp:nvSpPr>
        <dsp:cNvPr id="0" name=""/>
        <dsp:cNvSpPr/>
      </dsp:nvSpPr>
      <dsp:spPr>
        <a:xfrm>
          <a:off x="178176" y="1541"/>
          <a:ext cx="8075836" cy="1641861"/>
        </a:xfrm>
        <a:prstGeom prst="chevr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tr-TR" sz="2400" kern="1200" dirty="0" smtClean="0">
              <a:solidFill>
                <a:schemeClr val="tx1"/>
              </a:solidFill>
            </a:rPr>
            <a:t>İşgücü piyasasında arz talep uyuşmazlıklarından kaynaklanan işsizliğe çözüm getirmek amacıyla  (UMEM) Projesi” 2010 yılında İŞKUR, TOBB, MEB ve TOBB ETU arasında başlatılmıştır.</a:t>
          </a:r>
          <a:endParaRPr lang="tr-TR" sz="2400" kern="1200" dirty="0">
            <a:solidFill>
              <a:schemeClr val="tx1"/>
            </a:solidFill>
          </a:endParaRPr>
        </a:p>
      </dsp:txBody>
      <dsp:txXfrm>
        <a:off x="999107" y="1541"/>
        <a:ext cx="6433975" cy="1641861"/>
      </dsp:txXfrm>
    </dsp:sp>
    <dsp:sp modelId="{EAF965F2-D125-4558-8195-17E8C34361B5}">
      <dsp:nvSpPr>
        <dsp:cNvPr id="0" name=""/>
        <dsp:cNvSpPr/>
      </dsp:nvSpPr>
      <dsp:spPr>
        <a:xfrm>
          <a:off x="303616" y="1864841"/>
          <a:ext cx="8075836" cy="1422254"/>
        </a:xfrm>
        <a:prstGeom prst="chevron">
          <a:avLst/>
        </a:prstGeom>
        <a:solidFill>
          <a:schemeClr val="accent3">
            <a:hueOff val="9888945"/>
            <a:satOff val="1055"/>
            <a:lumOff val="-78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tr-TR" sz="2400" kern="1200" dirty="0" smtClean="0">
              <a:solidFill>
                <a:schemeClr val="tx1"/>
              </a:solidFill>
            </a:rPr>
            <a:t>Proje ile, özellikle sanayi ile mesleki ve teknik eğitim kurumları arasındaki işbirliğini artırarak, ihtiyaç duyulan nitelikli işgücü talebi karşılanmaktadır.</a:t>
          </a:r>
          <a:endParaRPr lang="tr-TR" sz="2400" kern="1200" dirty="0">
            <a:solidFill>
              <a:schemeClr val="tx1"/>
            </a:solidFill>
          </a:endParaRPr>
        </a:p>
      </dsp:txBody>
      <dsp:txXfrm>
        <a:off x="1014743" y="1864841"/>
        <a:ext cx="6653582" cy="1422254"/>
      </dsp:txXfrm>
    </dsp:sp>
    <dsp:sp modelId="{5667E88A-3D58-4335-8FBB-05FDAEDE86F3}">
      <dsp:nvSpPr>
        <dsp:cNvPr id="0" name=""/>
        <dsp:cNvSpPr/>
      </dsp:nvSpPr>
      <dsp:spPr>
        <a:xfrm>
          <a:off x="213452" y="3438874"/>
          <a:ext cx="8075836" cy="1189081"/>
        </a:xfrm>
        <a:prstGeom prst="chevron">
          <a:avLst/>
        </a:prstGeom>
        <a:solidFill>
          <a:schemeClr val="accent3">
            <a:hueOff val="19777890"/>
            <a:satOff val="2109"/>
            <a:lumOff val="-156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tr-TR" sz="2400" kern="1200" dirty="0" smtClean="0">
              <a:solidFill>
                <a:schemeClr val="tx1"/>
              </a:solidFill>
              <a:effectLst/>
            </a:rPr>
            <a:t>Proje kapsamında sanayi, hizmet ve tarım alanlarında teorik eğitim ve işbaşı eğitim birlikte verilmektedir</a:t>
          </a:r>
          <a:r>
            <a:rPr lang="tr-TR" sz="2400" kern="1200" dirty="0" smtClean="0">
              <a:solidFill>
                <a:schemeClr val="tx1"/>
              </a:solidFill>
            </a:rPr>
            <a:t>.</a:t>
          </a:r>
          <a:endParaRPr lang="tr-TR" sz="2400" kern="1200" dirty="0">
            <a:solidFill>
              <a:schemeClr val="tx1"/>
            </a:solidFill>
          </a:endParaRPr>
        </a:p>
      </dsp:txBody>
      <dsp:txXfrm>
        <a:off x="807993" y="3438874"/>
        <a:ext cx="6886755" cy="1189081"/>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1"/>
            <a:ext cx="2956210" cy="496247"/>
          </a:xfrm>
          <a:prstGeom prst="rect">
            <a:avLst/>
          </a:prstGeom>
        </p:spPr>
        <p:txBody>
          <a:bodyPr vert="horz" lIns="92246" tIns="46122" rIns="92246" bIns="46122" rtlCol="0"/>
          <a:lstStyle>
            <a:lvl1pPr algn="l">
              <a:defRPr sz="1200">
                <a:ea typeface="ＭＳ Ｐゴシック" charset="-128"/>
              </a:defRPr>
            </a:lvl1pPr>
          </a:lstStyle>
          <a:p>
            <a:pPr>
              <a:defRPr/>
            </a:pPr>
            <a:endParaRPr lang="tr-TR"/>
          </a:p>
        </p:txBody>
      </p:sp>
      <p:sp>
        <p:nvSpPr>
          <p:cNvPr id="3" name="2 Veri Yer Tutucusu"/>
          <p:cNvSpPr>
            <a:spLocks noGrp="1"/>
          </p:cNvSpPr>
          <p:nvPr>
            <p:ph type="dt" sz="quarter" idx="1"/>
          </p:nvPr>
        </p:nvSpPr>
        <p:spPr>
          <a:xfrm>
            <a:off x="3862068" y="1"/>
            <a:ext cx="2956209" cy="496247"/>
          </a:xfrm>
          <a:prstGeom prst="rect">
            <a:avLst/>
          </a:prstGeom>
        </p:spPr>
        <p:txBody>
          <a:bodyPr vert="horz" lIns="92246" tIns="46122" rIns="92246" bIns="46122" rtlCol="0"/>
          <a:lstStyle>
            <a:lvl1pPr algn="r">
              <a:defRPr sz="1200">
                <a:ea typeface="ＭＳ Ｐゴシック" charset="-128"/>
              </a:defRPr>
            </a:lvl1pPr>
          </a:lstStyle>
          <a:p>
            <a:pPr>
              <a:defRPr/>
            </a:pPr>
            <a:fld id="{55BF148D-9A36-4DB2-BF64-E47C0112D559}" type="datetimeFigureOut">
              <a:rPr lang="tr-TR"/>
              <a:pPr>
                <a:defRPr/>
              </a:pPr>
              <a:t>22.01.2015</a:t>
            </a:fld>
            <a:endParaRPr lang="tr-TR"/>
          </a:p>
        </p:txBody>
      </p:sp>
      <p:sp>
        <p:nvSpPr>
          <p:cNvPr id="4" name="3 Altbilgi Yer Tutucusu"/>
          <p:cNvSpPr>
            <a:spLocks noGrp="1"/>
          </p:cNvSpPr>
          <p:nvPr>
            <p:ph type="ftr" sz="quarter" idx="2"/>
          </p:nvPr>
        </p:nvSpPr>
        <p:spPr>
          <a:xfrm>
            <a:off x="0" y="9433537"/>
            <a:ext cx="2956210" cy="496247"/>
          </a:xfrm>
          <a:prstGeom prst="rect">
            <a:avLst/>
          </a:prstGeom>
        </p:spPr>
        <p:txBody>
          <a:bodyPr vert="horz" lIns="92246" tIns="46122" rIns="92246" bIns="46122" rtlCol="0" anchor="b"/>
          <a:lstStyle>
            <a:lvl1pPr algn="l">
              <a:defRPr sz="1200">
                <a:ea typeface="ＭＳ Ｐゴシック" charset="-128"/>
              </a:defRPr>
            </a:lvl1pPr>
          </a:lstStyle>
          <a:p>
            <a:pPr>
              <a:defRPr/>
            </a:pPr>
            <a:endParaRPr lang="tr-TR"/>
          </a:p>
        </p:txBody>
      </p:sp>
      <p:sp>
        <p:nvSpPr>
          <p:cNvPr id="5" name="4 Slayt Numarası Yer Tutucusu"/>
          <p:cNvSpPr>
            <a:spLocks noGrp="1"/>
          </p:cNvSpPr>
          <p:nvPr>
            <p:ph type="sldNum" sz="quarter" idx="3"/>
          </p:nvPr>
        </p:nvSpPr>
        <p:spPr>
          <a:xfrm>
            <a:off x="3862068" y="9433537"/>
            <a:ext cx="2956209" cy="496247"/>
          </a:xfrm>
          <a:prstGeom prst="rect">
            <a:avLst/>
          </a:prstGeom>
        </p:spPr>
        <p:txBody>
          <a:bodyPr vert="horz" lIns="92246" tIns="46122" rIns="92246" bIns="46122" rtlCol="0" anchor="b"/>
          <a:lstStyle>
            <a:lvl1pPr algn="r">
              <a:defRPr sz="1200">
                <a:ea typeface="ＭＳ Ｐゴシック" charset="-128"/>
              </a:defRPr>
            </a:lvl1pPr>
          </a:lstStyle>
          <a:p>
            <a:pPr>
              <a:defRPr/>
            </a:pPr>
            <a:fld id="{FB625A9E-C52C-40A5-85E3-2E3F55B1755A}" type="slidenum">
              <a:rPr lang="tr-TR"/>
              <a:pPr>
                <a:defRPr/>
              </a:pPr>
              <a:t>‹#›</a:t>
            </a:fld>
            <a:endParaRPr lang="tr-TR"/>
          </a:p>
        </p:txBody>
      </p:sp>
    </p:spTree>
    <p:extLst>
      <p:ext uri="{BB962C8B-B14F-4D97-AF65-F5344CB8AC3E}">
        <p14:creationId xmlns:p14="http://schemas.microsoft.com/office/powerpoint/2010/main" val="254202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56210" cy="496247"/>
          </a:xfrm>
          <a:prstGeom prst="rect">
            <a:avLst/>
          </a:prstGeom>
        </p:spPr>
        <p:txBody>
          <a:bodyPr vert="horz" lIns="92246" tIns="46122" rIns="92246" bIns="46122" rtlCol="0"/>
          <a:lstStyle>
            <a:lvl1pPr algn="l">
              <a:defRPr sz="1200">
                <a:latin typeface="Times New Roman" charset="0"/>
                <a:ea typeface="ＭＳ Ｐゴシック" charset="0"/>
                <a:cs typeface="ＭＳ Ｐゴシック" charset="0"/>
              </a:defRPr>
            </a:lvl1pPr>
          </a:lstStyle>
          <a:p>
            <a:pPr>
              <a:defRPr/>
            </a:pPr>
            <a:endParaRPr lang="en-US"/>
          </a:p>
        </p:txBody>
      </p:sp>
      <p:sp>
        <p:nvSpPr>
          <p:cNvPr id="3" name="Date Placeholder 2"/>
          <p:cNvSpPr>
            <a:spLocks noGrp="1"/>
          </p:cNvSpPr>
          <p:nvPr>
            <p:ph type="dt" idx="1"/>
          </p:nvPr>
        </p:nvSpPr>
        <p:spPr>
          <a:xfrm>
            <a:off x="3862068" y="1"/>
            <a:ext cx="2956209" cy="496247"/>
          </a:xfrm>
          <a:prstGeom prst="rect">
            <a:avLst/>
          </a:prstGeom>
        </p:spPr>
        <p:txBody>
          <a:bodyPr vert="horz" wrap="square" lIns="92246" tIns="46122" rIns="92246" bIns="46122" numCol="1" anchor="t" anchorCtr="0" compatLnSpc="1">
            <a:prstTxWarp prst="textNoShape">
              <a:avLst/>
            </a:prstTxWarp>
          </a:bodyPr>
          <a:lstStyle>
            <a:lvl1pPr algn="r">
              <a:defRPr sz="1200">
                <a:ea typeface="ＭＳ Ｐゴシック" charset="-128"/>
              </a:defRPr>
            </a:lvl1pPr>
          </a:lstStyle>
          <a:p>
            <a:pPr>
              <a:defRPr/>
            </a:pPr>
            <a:fld id="{80F1836D-7C05-4FFE-8E31-D0618BDA8990}" type="datetimeFigureOut">
              <a:rPr lang="en-US"/>
              <a:pPr>
                <a:defRPr/>
              </a:pPr>
              <a:t>1/22/2015</a:t>
            </a:fld>
            <a:endParaRPr lang="en-US"/>
          </a:p>
        </p:txBody>
      </p:sp>
      <p:sp>
        <p:nvSpPr>
          <p:cNvPr id="4" name="Slide Image Placeholder 3"/>
          <p:cNvSpPr>
            <a:spLocks noGrp="1" noRot="1" noChangeAspect="1"/>
          </p:cNvSpPr>
          <p:nvPr>
            <p:ph type="sldImg" idx="2"/>
          </p:nvPr>
        </p:nvSpPr>
        <p:spPr>
          <a:xfrm>
            <a:off x="927100" y="744538"/>
            <a:ext cx="4965700" cy="3724275"/>
          </a:xfrm>
          <a:prstGeom prst="rect">
            <a:avLst/>
          </a:prstGeom>
          <a:noFill/>
          <a:ln w="12700">
            <a:solidFill>
              <a:prstClr val="black"/>
            </a:solidFill>
          </a:ln>
        </p:spPr>
        <p:txBody>
          <a:bodyPr vert="horz" lIns="92246" tIns="46122" rIns="92246" bIns="46122" rtlCol="0" anchor="ctr"/>
          <a:lstStyle/>
          <a:p>
            <a:pPr lvl="0"/>
            <a:endParaRPr lang="en-US" noProof="0" smtClean="0"/>
          </a:p>
        </p:txBody>
      </p:sp>
      <p:sp>
        <p:nvSpPr>
          <p:cNvPr id="5" name="Notes Placeholder 4"/>
          <p:cNvSpPr>
            <a:spLocks noGrp="1"/>
          </p:cNvSpPr>
          <p:nvPr>
            <p:ph type="body" sz="quarter" idx="3"/>
          </p:nvPr>
        </p:nvSpPr>
        <p:spPr>
          <a:xfrm>
            <a:off x="681828" y="4716768"/>
            <a:ext cx="5456245" cy="4469454"/>
          </a:xfrm>
          <a:prstGeom prst="rect">
            <a:avLst/>
          </a:prstGeom>
        </p:spPr>
        <p:txBody>
          <a:bodyPr vert="horz" lIns="92246" tIns="46122" rIns="92246" bIns="46122" rtlCol="0"/>
          <a:lstStyle/>
          <a:p>
            <a:pPr lvl="0"/>
            <a:r>
              <a:rPr lang="tr-TR" noProof="0" smtClean="0"/>
              <a:t>Click to edit Master text styles</a:t>
            </a:r>
          </a:p>
          <a:p>
            <a:pPr lvl="1"/>
            <a:r>
              <a:rPr lang="tr-TR" noProof="0" smtClean="0"/>
              <a:t>Second level</a:t>
            </a:r>
          </a:p>
          <a:p>
            <a:pPr lvl="2"/>
            <a:r>
              <a:rPr lang="tr-TR" noProof="0" smtClean="0"/>
              <a:t>Third level</a:t>
            </a:r>
          </a:p>
          <a:p>
            <a:pPr lvl="3"/>
            <a:r>
              <a:rPr lang="tr-TR" noProof="0" smtClean="0"/>
              <a:t>Fourth level</a:t>
            </a:r>
          </a:p>
          <a:p>
            <a:pPr lvl="4"/>
            <a:r>
              <a:rPr lang="tr-TR" noProof="0" smtClean="0"/>
              <a:t>Fifth level</a:t>
            </a:r>
            <a:endParaRPr lang="en-US" noProof="0" smtClean="0"/>
          </a:p>
        </p:txBody>
      </p:sp>
      <p:sp>
        <p:nvSpPr>
          <p:cNvPr id="6" name="Footer Placeholder 5"/>
          <p:cNvSpPr>
            <a:spLocks noGrp="1"/>
          </p:cNvSpPr>
          <p:nvPr>
            <p:ph type="ftr" sz="quarter" idx="4"/>
          </p:nvPr>
        </p:nvSpPr>
        <p:spPr>
          <a:xfrm>
            <a:off x="0" y="9433537"/>
            <a:ext cx="2956210" cy="496247"/>
          </a:xfrm>
          <a:prstGeom prst="rect">
            <a:avLst/>
          </a:prstGeom>
        </p:spPr>
        <p:txBody>
          <a:bodyPr vert="horz" lIns="92246" tIns="46122" rIns="92246" bIns="46122" rtlCol="0" anchor="b"/>
          <a:lstStyle>
            <a:lvl1pPr algn="l">
              <a:defRPr sz="1200">
                <a:latin typeface="Times New Roman" charset="0"/>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5"/>
          </p:nvPr>
        </p:nvSpPr>
        <p:spPr>
          <a:xfrm>
            <a:off x="3862068" y="9433537"/>
            <a:ext cx="2956209" cy="496247"/>
          </a:xfrm>
          <a:prstGeom prst="rect">
            <a:avLst/>
          </a:prstGeom>
        </p:spPr>
        <p:txBody>
          <a:bodyPr vert="horz" wrap="square" lIns="92246" tIns="46122" rIns="92246" bIns="46122" numCol="1" anchor="b" anchorCtr="0" compatLnSpc="1">
            <a:prstTxWarp prst="textNoShape">
              <a:avLst/>
            </a:prstTxWarp>
          </a:bodyPr>
          <a:lstStyle>
            <a:lvl1pPr algn="r">
              <a:defRPr sz="1200">
                <a:ea typeface="ＭＳ Ｐゴシック" charset="-128"/>
              </a:defRPr>
            </a:lvl1pPr>
          </a:lstStyle>
          <a:p>
            <a:pPr>
              <a:defRPr/>
            </a:pPr>
            <a:fld id="{8FF87093-8502-4E04-B366-BE6CECEAE16B}" type="slidenum">
              <a:rPr lang="en-US"/>
              <a:pPr>
                <a:defRPr/>
              </a:pPr>
              <a:t>‹#›</a:t>
            </a:fld>
            <a:endParaRPr lang="en-US"/>
          </a:p>
        </p:txBody>
      </p:sp>
    </p:spTree>
    <p:extLst>
      <p:ext uri="{BB962C8B-B14F-4D97-AF65-F5344CB8AC3E}">
        <p14:creationId xmlns:p14="http://schemas.microsoft.com/office/powerpoint/2010/main" val="209235688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pPr>
              <a:defRPr/>
            </a:pPr>
            <a:fld id="{8FF87093-8502-4E04-B366-BE6CECEAE16B}" type="slidenum">
              <a:rPr lang="en-US" smtClean="0"/>
              <a:pPr>
                <a:defRPr/>
              </a:pPr>
              <a:t>1</a:t>
            </a:fld>
            <a:endParaRPr lang="en-US"/>
          </a:p>
        </p:txBody>
      </p:sp>
    </p:spTree>
    <p:extLst>
      <p:ext uri="{BB962C8B-B14F-4D97-AF65-F5344CB8AC3E}">
        <p14:creationId xmlns:p14="http://schemas.microsoft.com/office/powerpoint/2010/main" val="4233065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ayt Görüntüsü Yer Tutucusu 1"/>
          <p:cNvSpPr>
            <a:spLocks noGrp="1" noRot="1" noChangeAspect="1" noTextEdit="1"/>
          </p:cNvSpPr>
          <p:nvPr>
            <p:ph type="sldImg"/>
          </p:nvPr>
        </p:nvSpPr>
        <p:spPr>
          <a:ln/>
        </p:spPr>
      </p:sp>
      <p:sp>
        <p:nvSpPr>
          <p:cNvPr id="62467" name="Not Yer Tutucusu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868" indent="-342868">
              <a:lnSpc>
                <a:spcPct val="90000"/>
              </a:lnSpc>
              <a:buClr>
                <a:srgbClr val="000066"/>
              </a:buClr>
            </a:pPr>
            <a:endParaRPr lang="tr-TR" sz="1100">
              <a:solidFill>
                <a:schemeClr val="tx2"/>
              </a:solidFill>
              <a:ea typeface="ＭＳ Ｐゴシック" pitchFamily="34" charset="-128"/>
              <a:cs typeface="Arial" charset="0"/>
            </a:endParaRPr>
          </a:p>
        </p:txBody>
      </p:sp>
      <p:sp>
        <p:nvSpPr>
          <p:cNvPr id="81924" name="Slayt Numarası Yer Tutucusu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a:solidFill>
                  <a:srgbClr val="000066"/>
                </a:solidFill>
                <a:latin typeface="Times New Roman" pitchFamily="18" charset="0"/>
                <a:ea typeface="ＭＳ Ｐゴシック" pitchFamily="34" charset="-128"/>
              </a:defRPr>
            </a:lvl1pPr>
            <a:lvl2pPr marL="743842" indent="-286093" eaLnBrk="0" hangingPunct="0">
              <a:defRPr sz="3200" b="1">
                <a:solidFill>
                  <a:srgbClr val="000066"/>
                </a:solidFill>
                <a:latin typeface="Times New Roman" pitchFamily="18" charset="0"/>
                <a:ea typeface="ＭＳ Ｐゴシック" pitchFamily="34" charset="-128"/>
              </a:defRPr>
            </a:lvl2pPr>
            <a:lvl3pPr marL="1144372" indent="-228875" eaLnBrk="0" hangingPunct="0">
              <a:defRPr sz="3200" b="1">
                <a:solidFill>
                  <a:srgbClr val="000066"/>
                </a:solidFill>
                <a:latin typeface="Times New Roman" pitchFamily="18" charset="0"/>
                <a:ea typeface="ＭＳ Ｐゴシック" pitchFamily="34" charset="-128"/>
              </a:defRPr>
            </a:lvl3pPr>
            <a:lvl4pPr marL="1602121" indent="-228875" eaLnBrk="0" hangingPunct="0">
              <a:defRPr sz="3200" b="1">
                <a:solidFill>
                  <a:srgbClr val="000066"/>
                </a:solidFill>
                <a:latin typeface="Times New Roman" pitchFamily="18" charset="0"/>
                <a:ea typeface="ＭＳ Ｐゴシック" pitchFamily="34" charset="-128"/>
              </a:defRPr>
            </a:lvl4pPr>
            <a:lvl5pPr marL="2059871" indent="-228875" eaLnBrk="0" hangingPunct="0">
              <a:defRPr sz="3200" b="1">
                <a:solidFill>
                  <a:srgbClr val="000066"/>
                </a:solidFill>
                <a:latin typeface="Times New Roman" pitchFamily="18" charset="0"/>
                <a:ea typeface="ＭＳ Ｐゴシック" pitchFamily="34" charset="-128"/>
              </a:defRPr>
            </a:lvl5pPr>
            <a:lvl6pPr marL="2517618" indent="-228875"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6pPr>
            <a:lvl7pPr marL="2975368" indent="-228875"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7pPr>
            <a:lvl8pPr marL="3433116" indent="-228875"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8pPr>
            <a:lvl9pPr marL="3890867" indent="-228875"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9pPr>
          </a:lstStyle>
          <a:p>
            <a:pPr eaLnBrk="1" hangingPunct="1">
              <a:defRPr/>
            </a:pPr>
            <a:fld id="{0E751200-48E2-41D6-9C3D-37937DA65EF4}" type="slidenum">
              <a:rPr lang="en-US" sz="1200"/>
              <a:pPr eaLnBrk="1" hangingPunct="1">
                <a:defRPr/>
              </a:pPr>
              <a:t>12</a:t>
            </a:fld>
            <a:endParaRPr lang="en-US"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pPr>
              <a:defRPr/>
            </a:pPr>
            <a:fld id="{8FF87093-8502-4E04-B366-BE6CECEAE16B}" type="slidenum">
              <a:rPr lang="en-US" smtClean="0"/>
              <a:pPr>
                <a:defRPr/>
              </a:pPr>
              <a:t>14</a:t>
            </a:fld>
            <a:endParaRPr lang="en-US"/>
          </a:p>
        </p:txBody>
      </p:sp>
    </p:spTree>
    <p:extLst>
      <p:ext uri="{BB962C8B-B14F-4D97-AF65-F5344CB8AC3E}">
        <p14:creationId xmlns:p14="http://schemas.microsoft.com/office/powerpoint/2010/main" val="236682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pPr>
              <a:defRPr/>
            </a:pPr>
            <a:fld id="{8FF87093-8502-4E04-B366-BE6CECEAE16B}" type="slidenum">
              <a:rPr lang="en-US" smtClean="0"/>
              <a:pPr>
                <a:defRPr/>
              </a:pPr>
              <a:t>19</a:t>
            </a:fld>
            <a:endParaRPr lang="en-US"/>
          </a:p>
        </p:txBody>
      </p:sp>
    </p:spTree>
    <p:extLst>
      <p:ext uri="{BB962C8B-B14F-4D97-AF65-F5344CB8AC3E}">
        <p14:creationId xmlns:p14="http://schemas.microsoft.com/office/powerpoint/2010/main" val="37940443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1 Slayt Görüntüsü Yer Tutucusu"/>
          <p:cNvSpPr>
            <a:spLocks noGrp="1" noRot="1" noChangeAspect="1"/>
          </p:cNvSpPr>
          <p:nvPr>
            <p:ph type="sldImg"/>
          </p:nvPr>
        </p:nvSpPr>
        <p:spPr bwMode="auto">
          <a:noFill/>
          <a:ln>
            <a:solidFill>
              <a:srgbClr val="000000"/>
            </a:solidFill>
            <a:miter lim="800000"/>
            <a:headEnd/>
            <a:tailEnd/>
          </a:ln>
        </p:spPr>
      </p:sp>
      <p:sp>
        <p:nvSpPr>
          <p:cNvPr id="37890"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tr-TR" dirty="0" smtClean="0"/>
          </a:p>
        </p:txBody>
      </p:sp>
      <p:sp>
        <p:nvSpPr>
          <p:cNvPr id="37891"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39EE2D3-BFEF-4109-AC43-E427D8BF1163}" type="slidenum">
              <a:rPr lang="tr-TR">
                <a:cs typeface="Arial" charset="0"/>
              </a:rPr>
              <a:pPr fontAlgn="base">
                <a:spcBef>
                  <a:spcPct val="0"/>
                </a:spcBef>
                <a:spcAft>
                  <a:spcPct val="0"/>
                </a:spcAft>
              </a:pPr>
              <a:t>20</a:t>
            </a:fld>
            <a:endParaRPr lang="tr-TR">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tr-TR" smtClean="0"/>
          </a:p>
        </p:txBody>
      </p:sp>
      <p:sp>
        <p:nvSpPr>
          <p:cNvPr id="66564" name="3 Slayt Numarası Yer Tutucusu"/>
          <p:cNvSpPr>
            <a:spLocks noGrp="1"/>
          </p:cNvSpPr>
          <p:nvPr>
            <p:ph type="sldNum" sz="quarter" idx="5"/>
          </p:nvPr>
        </p:nvSpPr>
        <p:spPr bwMode="auto">
          <a:ln>
            <a:miter lim="800000"/>
            <a:headEnd/>
            <a:tailEnd/>
          </a:ln>
        </p:spPr>
        <p:txBody>
          <a:bodyPr/>
          <a:lstStyle/>
          <a:p>
            <a:pPr>
              <a:defRPr/>
            </a:pPr>
            <a:fld id="{89A6CD67-AAEE-4F41-9402-17DF0B10538A}" type="slidenum">
              <a:rPr lang="tr-TR" smtClean="0">
                <a:ea typeface="MS PGothic" pitchFamily="34" charset="-128"/>
              </a:rPr>
              <a:pPr>
                <a:defRPr/>
              </a:pPr>
              <a:t>22</a:t>
            </a:fld>
            <a:endParaRPr lang="tr-TR" smtClean="0">
              <a:ea typeface="MS PGothic"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pPr>
              <a:defRPr/>
            </a:pPr>
            <a:fld id="{8FF87093-8502-4E04-B366-BE6CECEAE16B}" type="slidenum">
              <a:rPr lang="en-US" smtClean="0"/>
              <a:pPr>
                <a:defRPr/>
              </a:pPr>
              <a:t>27</a:t>
            </a:fld>
            <a:endParaRPr lang="en-US"/>
          </a:p>
        </p:txBody>
      </p:sp>
    </p:spTree>
    <p:extLst>
      <p:ext uri="{BB962C8B-B14F-4D97-AF65-F5344CB8AC3E}">
        <p14:creationId xmlns:p14="http://schemas.microsoft.com/office/powerpoint/2010/main" val="1511060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ayt Görüntüsü Yer Tutucus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 Yer Tutucusu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tr-TR" dirty="0" smtClean="0">
              <a:ea typeface="ＭＳ Ｐゴシック" pitchFamily="34" charset="-128"/>
            </a:endParaRPr>
          </a:p>
        </p:txBody>
      </p:sp>
      <p:sp>
        <p:nvSpPr>
          <p:cNvPr id="97284" name="Slayt Numarası Yer Tutucus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a:solidFill>
                  <a:srgbClr val="000066"/>
                </a:solidFill>
                <a:latin typeface="Times New Roman" pitchFamily="18" charset="0"/>
                <a:ea typeface="ＭＳ Ｐゴシック" pitchFamily="34" charset="-128"/>
              </a:defRPr>
            </a:lvl1pPr>
            <a:lvl2pPr marL="737442" indent="-283631" eaLnBrk="0" hangingPunct="0">
              <a:defRPr sz="3200" b="1">
                <a:solidFill>
                  <a:srgbClr val="000066"/>
                </a:solidFill>
                <a:latin typeface="Times New Roman" pitchFamily="18" charset="0"/>
                <a:ea typeface="ＭＳ Ｐゴシック" pitchFamily="34" charset="-128"/>
              </a:defRPr>
            </a:lvl2pPr>
            <a:lvl3pPr marL="1134526" indent="-226905" eaLnBrk="0" hangingPunct="0">
              <a:defRPr sz="3200" b="1">
                <a:solidFill>
                  <a:srgbClr val="000066"/>
                </a:solidFill>
                <a:latin typeface="Times New Roman" pitchFamily="18" charset="0"/>
                <a:ea typeface="ＭＳ Ｐゴシック" pitchFamily="34" charset="-128"/>
              </a:defRPr>
            </a:lvl3pPr>
            <a:lvl4pPr marL="1588335" indent="-226905" eaLnBrk="0" hangingPunct="0">
              <a:defRPr sz="3200" b="1">
                <a:solidFill>
                  <a:srgbClr val="000066"/>
                </a:solidFill>
                <a:latin typeface="Times New Roman" pitchFamily="18" charset="0"/>
                <a:ea typeface="ＭＳ Ｐゴシック" pitchFamily="34" charset="-128"/>
              </a:defRPr>
            </a:lvl4pPr>
            <a:lvl5pPr marL="2042146" indent="-226905" eaLnBrk="0" hangingPunct="0">
              <a:defRPr sz="3200" b="1">
                <a:solidFill>
                  <a:srgbClr val="000066"/>
                </a:solidFill>
                <a:latin typeface="Times New Roman" pitchFamily="18" charset="0"/>
                <a:ea typeface="ＭＳ Ｐゴシック" pitchFamily="34" charset="-128"/>
              </a:defRPr>
            </a:lvl5pPr>
            <a:lvl6pPr marL="2495955" indent="-226905"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6pPr>
            <a:lvl7pPr marL="2949766" indent="-226905"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7pPr>
            <a:lvl8pPr marL="3403576" indent="-226905"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8pPr>
            <a:lvl9pPr marL="3857386" indent="-226905"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9pPr>
          </a:lstStyle>
          <a:p>
            <a:pPr eaLnBrk="1" hangingPunct="1"/>
            <a:fld id="{3F30387B-586C-4657-8AFB-A8E560BBBF6B}" type="slidenum">
              <a:rPr lang="en-US" sz="1200"/>
              <a:pPr eaLnBrk="1" hangingPunct="1"/>
              <a:t>2</a:t>
            </a:fld>
            <a:endParaRPr 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ayt Görüntüsü Yer Tutucus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 Yer Tutucusu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tr-TR" dirty="0" smtClean="0">
              <a:ea typeface="ＭＳ Ｐゴシック" pitchFamily="34" charset="-128"/>
            </a:endParaRPr>
          </a:p>
        </p:txBody>
      </p:sp>
      <p:sp>
        <p:nvSpPr>
          <p:cNvPr id="97284" name="Slayt Numarası Yer Tutucus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a:solidFill>
                  <a:srgbClr val="000066"/>
                </a:solidFill>
                <a:latin typeface="Times New Roman" pitchFamily="18" charset="0"/>
                <a:ea typeface="ＭＳ Ｐゴシック" pitchFamily="34" charset="-128"/>
              </a:defRPr>
            </a:lvl1pPr>
            <a:lvl2pPr marL="737442" indent="-283631" eaLnBrk="0" hangingPunct="0">
              <a:defRPr sz="3200" b="1">
                <a:solidFill>
                  <a:srgbClr val="000066"/>
                </a:solidFill>
                <a:latin typeface="Times New Roman" pitchFamily="18" charset="0"/>
                <a:ea typeface="ＭＳ Ｐゴシック" pitchFamily="34" charset="-128"/>
              </a:defRPr>
            </a:lvl2pPr>
            <a:lvl3pPr marL="1134526" indent="-226905" eaLnBrk="0" hangingPunct="0">
              <a:defRPr sz="3200" b="1">
                <a:solidFill>
                  <a:srgbClr val="000066"/>
                </a:solidFill>
                <a:latin typeface="Times New Roman" pitchFamily="18" charset="0"/>
                <a:ea typeface="ＭＳ Ｐゴシック" pitchFamily="34" charset="-128"/>
              </a:defRPr>
            </a:lvl3pPr>
            <a:lvl4pPr marL="1588335" indent="-226905" eaLnBrk="0" hangingPunct="0">
              <a:defRPr sz="3200" b="1">
                <a:solidFill>
                  <a:srgbClr val="000066"/>
                </a:solidFill>
                <a:latin typeface="Times New Roman" pitchFamily="18" charset="0"/>
                <a:ea typeface="ＭＳ Ｐゴシック" pitchFamily="34" charset="-128"/>
              </a:defRPr>
            </a:lvl4pPr>
            <a:lvl5pPr marL="2042146" indent="-226905" eaLnBrk="0" hangingPunct="0">
              <a:defRPr sz="3200" b="1">
                <a:solidFill>
                  <a:srgbClr val="000066"/>
                </a:solidFill>
                <a:latin typeface="Times New Roman" pitchFamily="18" charset="0"/>
                <a:ea typeface="ＭＳ Ｐゴシック" pitchFamily="34" charset="-128"/>
              </a:defRPr>
            </a:lvl5pPr>
            <a:lvl6pPr marL="2495955" indent="-226905"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6pPr>
            <a:lvl7pPr marL="2949766" indent="-226905"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7pPr>
            <a:lvl8pPr marL="3403576" indent="-226905"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8pPr>
            <a:lvl9pPr marL="3857386" indent="-226905"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9pPr>
          </a:lstStyle>
          <a:p>
            <a:pPr eaLnBrk="1" hangingPunct="1"/>
            <a:fld id="{3F30387B-586C-4657-8AFB-A8E560BBBF6B}" type="slidenum">
              <a:rPr lang="en-US" sz="1200"/>
              <a:pPr eaLnBrk="1" hangingPunct="1"/>
              <a:t>3</a:t>
            </a:fld>
            <a:endParaRPr 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ayt Görüntüsü Yer Tutucus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 Yer Tutucusu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endParaRPr lang="tr-TR" altLang="tr-TR" sz="1000" b="1">
              <a:latin typeface="Nimbus Sans Nov T OT" pitchFamily="50" charset="0"/>
              <a:ea typeface="Arial Unicode MS" pitchFamily="34" charset="-128"/>
              <a:cs typeface="Arial" pitchFamily="34" charset="0"/>
            </a:endParaRPr>
          </a:p>
        </p:txBody>
      </p:sp>
      <p:sp>
        <p:nvSpPr>
          <p:cNvPr id="88068" name="Slayt Numarası Yer Tutucus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ea typeface="MS PGothic" pitchFamily="34" charset="-128"/>
              </a:defRPr>
            </a:lvl1pPr>
            <a:lvl2pPr marL="757809" indent="-291465">
              <a:defRPr sz="1200">
                <a:solidFill>
                  <a:schemeClr val="tx1"/>
                </a:solidFill>
                <a:latin typeface="Calibri" pitchFamily="34" charset="0"/>
                <a:ea typeface="MS PGothic" pitchFamily="34" charset="-128"/>
              </a:defRPr>
            </a:lvl2pPr>
            <a:lvl3pPr marL="1165860" indent="-233172">
              <a:defRPr sz="1200">
                <a:solidFill>
                  <a:schemeClr val="tx1"/>
                </a:solidFill>
                <a:latin typeface="Calibri" pitchFamily="34" charset="0"/>
                <a:ea typeface="MS PGothic" pitchFamily="34" charset="-128"/>
              </a:defRPr>
            </a:lvl3pPr>
            <a:lvl4pPr marL="1632204" indent="-233172">
              <a:defRPr sz="1200">
                <a:solidFill>
                  <a:schemeClr val="tx1"/>
                </a:solidFill>
                <a:latin typeface="Calibri" pitchFamily="34" charset="0"/>
                <a:ea typeface="MS PGothic" pitchFamily="34" charset="-128"/>
              </a:defRPr>
            </a:lvl4pPr>
            <a:lvl5pPr marL="2098548" indent="-233172">
              <a:defRPr sz="1200">
                <a:solidFill>
                  <a:schemeClr val="tx1"/>
                </a:solidFill>
                <a:latin typeface="Calibri" pitchFamily="34" charset="0"/>
                <a:ea typeface="MS PGothic" pitchFamily="34" charset="-128"/>
              </a:defRPr>
            </a:lvl5pPr>
            <a:lvl6pPr marL="2564892" indent="-233172"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31236" indent="-233172"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97580" indent="-233172"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63924" indent="-233172" eaLnBrk="0" fontAlgn="base" hangingPunct="0">
              <a:spcBef>
                <a:spcPct val="30000"/>
              </a:spcBef>
              <a:spcAft>
                <a:spcPct val="0"/>
              </a:spcAft>
              <a:defRPr sz="1200">
                <a:solidFill>
                  <a:schemeClr val="tx1"/>
                </a:solidFill>
                <a:latin typeface="Calibri" pitchFamily="34" charset="0"/>
                <a:ea typeface="MS PGothic" pitchFamily="34" charset="-128"/>
              </a:defRPr>
            </a:lvl9pPr>
          </a:lstStyle>
          <a:p>
            <a:fld id="{CB94C55D-8A29-4894-B1DA-5D9ACD63E0C1}" type="slidenum">
              <a:rPr lang="en-US" altLang="tr-TR" smtClean="0">
                <a:solidFill>
                  <a:srgbClr val="000066"/>
                </a:solidFill>
                <a:latin typeface="Times New Roman" pitchFamily="18" charset="0"/>
              </a:rPr>
              <a:pPr/>
              <a:t>4</a:t>
            </a:fld>
            <a:endParaRPr lang="en-US" altLang="tr-TR" smtClean="0">
              <a:solidFill>
                <a:srgbClr val="000066"/>
              </a:solidFill>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ln>
            <a:miter lim="800000"/>
            <a:headEnd/>
            <a:tailEnd/>
          </a:ln>
        </p:spPr>
        <p:txBody>
          <a:bodyPr/>
          <a:lstStyle/>
          <a:p>
            <a:pPr>
              <a:defRPr/>
            </a:pPr>
            <a:fld id="{E08737FE-AE8B-4AF0-8E9D-54EB62B2F3EF}" type="slidenum">
              <a:rPr lang="tr-TR" smtClean="0">
                <a:latin typeface="Times New Roman" charset="0"/>
                <a:ea typeface="ＭＳ Ｐゴシック" pitchFamily="34" charset="-128"/>
              </a:rPr>
              <a:pPr>
                <a:defRPr/>
              </a:pPr>
              <a:t>6</a:t>
            </a:fld>
            <a:endParaRPr lang="tr-TR" smtClean="0">
              <a:latin typeface="Times New Roman" charset="0"/>
              <a:ea typeface="ＭＳ Ｐゴシック" pitchFamily="34" charset="-128"/>
            </a:endParaRPr>
          </a:p>
        </p:txBody>
      </p:sp>
      <p:sp>
        <p:nvSpPr>
          <p:cNvPr id="706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60"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tr-TR" b="1" u="sng" smtClean="0">
                <a:ea typeface="ＭＳ Ｐゴシック" pitchFamily="34" charset="-128"/>
              </a:rPr>
              <a:t>Bu strateji,</a:t>
            </a:r>
          </a:p>
          <a:p>
            <a:endParaRPr lang="tr-TR" smtClean="0">
              <a:ea typeface="ＭＳ Ｐゴシック" pitchFamily="34" charset="-128"/>
            </a:endParaRPr>
          </a:p>
          <a:p>
            <a:pPr>
              <a:buFont typeface="Wingdings" pitchFamily="2" charset="2"/>
              <a:buNone/>
            </a:pPr>
            <a:r>
              <a:rPr lang="tr-TR" smtClean="0">
                <a:ea typeface="ＭＳ Ｐゴシック" pitchFamily="34" charset="-128"/>
              </a:rPr>
              <a:t>Eğitim ve özellikle mesleki eğitimde köklü değişiklikleri,</a:t>
            </a:r>
          </a:p>
          <a:p>
            <a:pPr>
              <a:buFont typeface="Wingdings" pitchFamily="2" charset="2"/>
              <a:buNone/>
            </a:pPr>
            <a:r>
              <a:rPr lang="tr-TR" smtClean="0">
                <a:ea typeface="ＭＳ Ｐゴシック" pitchFamily="34" charset="-128"/>
              </a:rPr>
              <a:t>İşgücü piyasalarına esnekleşme temelli işlerlik kazandırılmasını ve istihdam hizmetlerini sunan kurumların etkinliklerinin artırılmasını,</a:t>
            </a:r>
          </a:p>
          <a:p>
            <a:pPr>
              <a:buFont typeface="Wingdings" pitchFamily="2" charset="2"/>
              <a:buNone/>
            </a:pPr>
            <a:r>
              <a:rPr lang="tr-TR" smtClean="0">
                <a:ea typeface="ＭＳ Ｐゴシック" pitchFamily="34" charset="-128"/>
              </a:rPr>
              <a:t>İşsizliğe yoğun maruz kalan grupların istihdamının özellikle desteklenmesini,</a:t>
            </a:r>
          </a:p>
          <a:p>
            <a:pPr>
              <a:buFont typeface="Wingdings" pitchFamily="2" charset="2"/>
              <a:buNone/>
            </a:pPr>
            <a:r>
              <a:rPr lang="tr-TR" smtClean="0">
                <a:ea typeface="ＭＳ Ｐゴシック" pitchFamily="34" charset="-128"/>
              </a:rPr>
              <a:t>İşsizliğin etkilerini azaltacak sosyal koruma mekanizmalarının geliştirilmesini,</a:t>
            </a:r>
          </a:p>
          <a:p>
            <a:pPr>
              <a:buFont typeface="Wingdings" pitchFamily="2" charset="2"/>
              <a:buNone/>
            </a:pPr>
            <a:r>
              <a:rPr lang="tr-TR" smtClean="0">
                <a:ea typeface="ＭＳ Ｐゴシック" pitchFamily="34" charset="-128"/>
              </a:rPr>
              <a:t>KOBİ’ler temelli yenilikçilik ve girişimciliğin desteklenmesini,</a:t>
            </a:r>
          </a:p>
          <a:p>
            <a:pPr>
              <a:buFont typeface="Wingdings" pitchFamily="2" charset="2"/>
              <a:buNone/>
            </a:pPr>
            <a:r>
              <a:rPr lang="tr-TR" smtClean="0">
                <a:ea typeface="ＭＳ Ｐゴシック" pitchFamily="34" charset="-128"/>
              </a:rPr>
              <a:t>Kayıtdışı istihdam ve yabancı kaçak işçiliğin azaltılmasını,</a:t>
            </a:r>
          </a:p>
          <a:p>
            <a:pPr>
              <a:buFont typeface="Wingdings" pitchFamily="2" charset="2"/>
              <a:buNone/>
            </a:pPr>
            <a:r>
              <a:rPr lang="tr-TR" smtClean="0">
                <a:ea typeface="ＭＳ Ｐゴシック" pitchFamily="34" charset="-128"/>
              </a:rPr>
              <a:t>Etkin işleyen teşviklerin getirilmesini,</a:t>
            </a:r>
          </a:p>
          <a:p>
            <a:pPr>
              <a:buFont typeface="Wingdings" pitchFamily="2" charset="2"/>
              <a:buNone/>
            </a:pPr>
            <a:r>
              <a:rPr lang="tr-TR" smtClean="0">
                <a:ea typeface="ＭＳ Ｐゴシック" pitchFamily="34" charset="-128"/>
              </a:rPr>
              <a:t>İşsizlik sigortası fon kaynaklarının işsizliğin azaltılmasında daha fazla kullanılmasını </a:t>
            </a:r>
          </a:p>
          <a:p>
            <a:pPr>
              <a:buFont typeface="Wingdings" pitchFamily="2" charset="2"/>
              <a:buNone/>
            </a:pPr>
            <a:r>
              <a:rPr lang="tr-TR" smtClean="0">
                <a:ea typeface="ＭＳ Ｐゴシック" pitchFamily="34" charset="-128"/>
              </a:rPr>
              <a:t>Kurumlar arası koordinasyon ve işbirliği içinde işsizlikle mücadeleyi </a:t>
            </a:r>
          </a:p>
          <a:p>
            <a:endParaRPr lang="tr-TR" smtClean="0">
              <a:ea typeface="ＭＳ Ｐゴシック" pitchFamily="34" charset="-128"/>
            </a:endParaRPr>
          </a:p>
          <a:p>
            <a:r>
              <a:rPr lang="tr-TR" smtClean="0">
                <a:ea typeface="ＭＳ Ｐゴシック" pitchFamily="34" charset="-128"/>
              </a:rPr>
              <a:t>öngörmektedir.</a:t>
            </a:r>
          </a:p>
          <a:p>
            <a:endParaRPr lang="tr-TR" smtClean="0">
              <a:ea typeface="ＭＳ Ｐゴシック" pitchFamily="34" charset="-128"/>
            </a:endParaRPr>
          </a:p>
          <a:p>
            <a:r>
              <a:rPr lang="tr-TR" smtClean="0">
                <a:ea typeface="ＭＳ Ｐゴシック" pitchFamily="34" charset="-128"/>
              </a:rPr>
              <a:t>Kısacası ulusal istihdam stratejisi 4 eksen çerçevesinde 22 adet somut hedef ile 102 adet politika ve tedbirden oluşmaktadır.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ayt Görüntüsü Yer Tutucus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 Yer Tutucusu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tr-TR" altLang="tr-TR" sz="1100">
              <a:solidFill>
                <a:schemeClr val="tx2"/>
              </a:solidFill>
              <a:latin typeface="Arial" charset="0"/>
              <a:ea typeface="ＭＳ Ｐゴシック" pitchFamily="34" charset="-128"/>
              <a:cs typeface="Arial" charset="0"/>
            </a:endParaRPr>
          </a:p>
        </p:txBody>
      </p:sp>
      <p:sp>
        <p:nvSpPr>
          <p:cNvPr id="75780" name="Slayt Numarası Yer Tutucus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ea typeface="ＭＳ Ｐゴシック" pitchFamily="34" charset="-128"/>
              </a:defRPr>
            </a:lvl1pPr>
            <a:lvl2pPr marL="757809" indent="-291465">
              <a:defRPr sz="1200">
                <a:solidFill>
                  <a:schemeClr val="tx1"/>
                </a:solidFill>
                <a:latin typeface="Calibri" pitchFamily="34" charset="0"/>
                <a:ea typeface="ＭＳ Ｐゴシック" pitchFamily="34" charset="-128"/>
              </a:defRPr>
            </a:lvl2pPr>
            <a:lvl3pPr marL="1165860" indent="-233172">
              <a:defRPr sz="1200">
                <a:solidFill>
                  <a:schemeClr val="tx1"/>
                </a:solidFill>
                <a:latin typeface="Calibri" pitchFamily="34" charset="0"/>
                <a:ea typeface="ＭＳ Ｐゴシック" pitchFamily="34" charset="-128"/>
              </a:defRPr>
            </a:lvl3pPr>
            <a:lvl4pPr marL="1632204" indent="-233172">
              <a:defRPr sz="1200">
                <a:solidFill>
                  <a:schemeClr val="tx1"/>
                </a:solidFill>
                <a:latin typeface="Calibri" pitchFamily="34" charset="0"/>
                <a:ea typeface="ＭＳ Ｐゴシック" pitchFamily="34" charset="-128"/>
              </a:defRPr>
            </a:lvl4pPr>
            <a:lvl5pPr marL="2098548" indent="-233172">
              <a:defRPr sz="1200">
                <a:solidFill>
                  <a:schemeClr val="tx1"/>
                </a:solidFill>
                <a:latin typeface="Calibri" pitchFamily="34" charset="0"/>
                <a:ea typeface="ＭＳ Ｐゴシック" pitchFamily="34" charset="-128"/>
              </a:defRPr>
            </a:lvl5pPr>
            <a:lvl6pPr marL="2564892" indent="-233172"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31236" indent="-233172"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97580" indent="-233172"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63924" indent="-233172"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fld id="{E95FF3E1-D911-442F-9994-19C6E21138FC}" type="slidenum">
              <a:rPr lang="en-US" altLang="tr-TR" smtClean="0">
                <a:solidFill>
                  <a:srgbClr val="000066"/>
                </a:solidFill>
                <a:latin typeface="Times New Roman" pitchFamily="18" charset="0"/>
              </a:rPr>
              <a:pPr/>
              <a:t>7</a:t>
            </a:fld>
            <a:endParaRPr lang="en-US" altLang="tr-TR" smtClean="0">
              <a:solidFill>
                <a:srgbClr val="000066"/>
              </a:solidFill>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pPr>
              <a:defRPr/>
            </a:pPr>
            <a:fld id="{8FF87093-8502-4E04-B366-BE6CECEAE16B}" type="slidenum">
              <a:rPr lang="en-US" smtClean="0"/>
              <a:pPr>
                <a:defRPr/>
              </a:pPr>
              <a:t>8</a:t>
            </a:fld>
            <a:endParaRPr lang="en-US"/>
          </a:p>
        </p:txBody>
      </p:sp>
    </p:spTree>
    <p:extLst>
      <p:ext uri="{BB962C8B-B14F-4D97-AF65-F5344CB8AC3E}">
        <p14:creationId xmlns:p14="http://schemas.microsoft.com/office/powerpoint/2010/main" val="12943506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ayt Görüntüsü Yer Tutucus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 Yer Tutucusu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tr-TR" altLang="tr-TR" sz="1100">
              <a:solidFill>
                <a:schemeClr val="tx2"/>
              </a:solidFill>
              <a:latin typeface="Arial" charset="0"/>
              <a:ea typeface="ＭＳ Ｐゴシック" pitchFamily="34" charset="-128"/>
              <a:cs typeface="Arial" charset="0"/>
            </a:endParaRPr>
          </a:p>
        </p:txBody>
      </p:sp>
      <p:sp>
        <p:nvSpPr>
          <p:cNvPr id="75780" name="Slayt Numarası Yer Tutucus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ea typeface="ＭＳ Ｐゴシック" pitchFamily="34" charset="-128"/>
              </a:defRPr>
            </a:lvl1pPr>
            <a:lvl2pPr marL="757809" indent="-291465">
              <a:defRPr sz="1200">
                <a:solidFill>
                  <a:schemeClr val="tx1"/>
                </a:solidFill>
                <a:latin typeface="Calibri" pitchFamily="34" charset="0"/>
                <a:ea typeface="ＭＳ Ｐゴシック" pitchFamily="34" charset="-128"/>
              </a:defRPr>
            </a:lvl2pPr>
            <a:lvl3pPr marL="1165860" indent="-233172">
              <a:defRPr sz="1200">
                <a:solidFill>
                  <a:schemeClr val="tx1"/>
                </a:solidFill>
                <a:latin typeface="Calibri" pitchFamily="34" charset="0"/>
                <a:ea typeface="ＭＳ Ｐゴシック" pitchFamily="34" charset="-128"/>
              </a:defRPr>
            </a:lvl3pPr>
            <a:lvl4pPr marL="1632204" indent="-233172">
              <a:defRPr sz="1200">
                <a:solidFill>
                  <a:schemeClr val="tx1"/>
                </a:solidFill>
                <a:latin typeface="Calibri" pitchFamily="34" charset="0"/>
                <a:ea typeface="ＭＳ Ｐゴシック" pitchFamily="34" charset="-128"/>
              </a:defRPr>
            </a:lvl4pPr>
            <a:lvl5pPr marL="2098548" indent="-233172">
              <a:defRPr sz="1200">
                <a:solidFill>
                  <a:schemeClr val="tx1"/>
                </a:solidFill>
                <a:latin typeface="Calibri" pitchFamily="34" charset="0"/>
                <a:ea typeface="ＭＳ Ｐゴシック" pitchFamily="34" charset="-128"/>
              </a:defRPr>
            </a:lvl5pPr>
            <a:lvl6pPr marL="2564892" indent="-233172"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31236" indent="-233172"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97580" indent="-233172"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63924" indent="-233172"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fld id="{E95FF3E1-D911-442F-9994-19C6E21138FC}" type="slidenum">
              <a:rPr lang="en-US" altLang="tr-TR" smtClean="0">
                <a:solidFill>
                  <a:srgbClr val="000066"/>
                </a:solidFill>
                <a:latin typeface="Times New Roman" pitchFamily="18" charset="0"/>
              </a:rPr>
              <a:pPr/>
              <a:t>9</a:t>
            </a:fld>
            <a:endParaRPr lang="en-US" altLang="tr-TR" smtClean="0">
              <a:solidFill>
                <a:srgbClr val="000066"/>
              </a:solidFill>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bwMode="auto">
          <a:xfrm>
            <a:off x="925513" y="746125"/>
            <a:ext cx="4965700" cy="37242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61" tIns="46031" rIns="92061" bIns="46031" numCol="1" anchor="t" anchorCtr="0" compatLnSpc="1">
            <a:prstTxWarp prst="textNoShape">
              <a:avLst/>
            </a:prstTxWarp>
          </a:bodyPr>
          <a:lstStyle/>
          <a:p>
            <a:pPr algn="just">
              <a:lnSpc>
                <a:spcPct val="90000"/>
              </a:lnSpc>
            </a:pPr>
            <a:endParaRPr lang="en-US" smtClean="0">
              <a:latin typeface="Arial"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tr-TR" dirty="0" err="1" smtClean="0"/>
              <a:t>Click</a:t>
            </a:r>
            <a:r>
              <a:rPr lang="tr-TR" dirty="0" smtClean="0"/>
              <a:t> </a:t>
            </a:r>
            <a:r>
              <a:rPr lang="tr-TR" dirty="0" err="1" smtClean="0"/>
              <a:t>to</a:t>
            </a:r>
            <a:r>
              <a:rPr lang="tr-TR" dirty="0" smtClean="0"/>
              <a:t> </a:t>
            </a:r>
            <a:r>
              <a:rPr lang="tr-TR" dirty="0" err="1" smtClean="0"/>
              <a:t>edit</a:t>
            </a:r>
            <a:r>
              <a:rPr lang="tr-TR" dirty="0" smtClean="0"/>
              <a:t> Master </a:t>
            </a:r>
            <a:r>
              <a:rPr lang="tr-TR" dirty="0" err="1" smtClean="0"/>
              <a:t>title</a:t>
            </a:r>
            <a:r>
              <a:rPr lang="tr-TR" dirty="0" smtClean="0"/>
              <a:t> </a:t>
            </a:r>
            <a:r>
              <a:rPr lang="tr-TR" dirty="0" err="1" smtClean="0"/>
              <a:t>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4F2F80E-825B-489E-ABED-924A123527D2}" type="slidenum">
              <a:rPr lang="en-US"/>
              <a:pPr>
                <a:defRPr/>
              </a:pPr>
              <a:t>‹#›</a:t>
            </a:fld>
            <a:endParaRPr lang="en-US"/>
          </a:p>
        </p:txBody>
      </p:sp>
    </p:spTree>
    <p:extLst>
      <p:ext uri="{BB962C8B-B14F-4D97-AF65-F5344CB8AC3E}">
        <p14:creationId xmlns:p14="http://schemas.microsoft.com/office/powerpoint/2010/main" val="9949454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513E3E6-9579-4D06-A0F5-E4090563429E}" type="slidenum">
              <a:rPr lang="en-US"/>
              <a:pPr>
                <a:defRPr/>
              </a:pPr>
              <a:t>‹#›</a:t>
            </a:fld>
            <a:endParaRPr lang="en-US"/>
          </a:p>
        </p:txBody>
      </p:sp>
    </p:spTree>
    <p:extLst>
      <p:ext uri="{BB962C8B-B14F-4D97-AF65-F5344CB8AC3E}">
        <p14:creationId xmlns:p14="http://schemas.microsoft.com/office/powerpoint/2010/main" val="3064521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tr-TR"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37437C1-039C-408D-89BF-7AA17901349C}" type="slidenum">
              <a:rPr lang="en-US"/>
              <a:pPr>
                <a:defRPr/>
              </a:pPr>
              <a:t>‹#›</a:t>
            </a:fld>
            <a:endParaRPr lang="en-US"/>
          </a:p>
        </p:txBody>
      </p:sp>
    </p:spTree>
    <p:extLst>
      <p:ext uri="{BB962C8B-B14F-4D97-AF65-F5344CB8AC3E}">
        <p14:creationId xmlns:p14="http://schemas.microsoft.com/office/powerpoint/2010/main" val="1607926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tr-TR"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Click to edit Master subtitle style</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0656CA31-0927-4CCD-9F5B-2E07A6939462}" type="slidenum">
              <a:rPr lang="en-US"/>
              <a:pPr>
                <a:defRPr/>
              </a:pPr>
              <a:t>‹#›</a:t>
            </a:fld>
            <a:endParaRPr lang="en-US"/>
          </a:p>
        </p:txBody>
      </p:sp>
    </p:spTree>
    <p:extLst>
      <p:ext uri="{BB962C8B-B14F-4D97-AF65-F5344CB8AC3E}">
        <p14:creationId xmlns:p14="http://schemas.microsoft.com/office/powerpoint/2010/main" val="2705320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Content Placeholder 2"/>
          <p:cNvSpPr>
            <a:spLocks noGrp="1"/>
          </p:cNvSpPr>
          <p:nvPr>
            <p:ph idx="1"/>
          </p:nvPr>
        </p:nvSpPr>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C320B059-5879-4645-B5F9-B2DBB19AF88F}" type="slidenum">
              <a:rPr lang="en-US"/>
              <a:pPr>
                <a:defRPr/>
              </a:pPr>
              <a:t>‹#›</a:t>
            </a:fld>
            <a:endParaRPr lang="en-US"/>
          </a:p>
        </p:txBody>
      </p:sp>
    </p:spTree>
    <p:extLst>
      <p:ext uri="{BB962C8B-B14F-4D97-AF65-F5344CB8AC3E}">
        <p14:creationId xmlns:p14="http://schemas.microsoft.com/office/powerpoint/2010/main" val="2566641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tr-TR"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Click to edit Master text styles</a:t>
            </a:r>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F70C98A4-8D50-4E77-9CFF-BD025E2AC8B9}" type="slidenum">
              <a:rPr lang="en-US"/>
              <a:pPr>
                <a:defRPr/>
              </a:pPr>
              <a:t>‹#›</a:t>
            </a:fld>
            <a:endParaRPr lang="en-US"/>
          </a:p>
        </p:txBody>
      </p:sp>
    </p:spTree>
    <p:extLst>
      <p:ext uri="{BB962C8B-B14F-4D97-AF65-F5344CB8AC3E}">
        <p14:creationId xmlns:p14="http://schemas.microsoft.com/office/powerpoint/2010/main" val="38982154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5" name="Footer Placeholder 4"/>
          <p:cNvSpPr>
            <a:spLocks noGrp="1"/>
          </p:cNvSpPr>
          <p:nvPr>
            <p:ph type="ftr" sz="quarter"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pPr>
              <a:defRPr/>
            </a:pPr>
            <a:fld id="{055058BC-4DA6-4FA0-88CB-027CD729BFC8}" type="slidenum">
              <a:rPr lang="en-US"/>
              <a:pPr>
                <a:defRPr/>
              </a:pPr>
              <a:t>‹#›</a:t>
            </a:fld>
            <a:endParaRPr lang="en-US"/>
          </a:p>
        </p:txBody>
      </p:sp>
    </p:spTree>
    <p:extLst>
      <p:ext uri="{BB962C8B-B14F-4D97-AF65-F5344CB8AC3E}">
        <p14:creationId xmlns:p14="http://schemas.microsoft.com/office/powerpoint/2010/main" val="25055920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BCFDF160-99E6-4D94-BDA1-591EADDC84B6}" type="slidenum">
              <a:rPr lang="en-US"/>
              <a:pPr>
                <a:defRPr/>
              </a:pPr>
              <a:t>‹#›</a:t>
            </a:fld>
            <a:endParaRPr lang="en-US"/>
          </a:p>
        </p:txBody>
      </p:sp>
    </p:spTree>
    <p:extLst>
      <p:ext uri="{BB962C8B-B14F-4D97-AF65-F5344CB8AC3E}">
        <p14:creationId xmlns:p14="http://schemas.microsoft.com/office/powerpoint/2010/main" val="35513749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3A489FFD-9421-4448-A01A-45548497DF14}" type="slidenum">
              <a:rPr lang="en-US"/>
              <a:pPr>
                <a:defRPr/>
              </a:pPr>
              <a:t>‹#›</a:t>
            </a:fld>
            <a:endParaRPr lang="en-US"/>
          </a:p>
        </p:txBody>
      </p:sp>
    </p:spTree>
    <p:extLst>
      <p:ext uri="{BB962C8B-B14F-4D97-AF65-F5344CB8AC3E}">
        <p14:creationId xmlns:p14="http://schemas.microsoft.com/office/powerpoint/2010/main" val="4289630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FFBBD250-5ED0-4170-AD1A-B93F11DBC0E9}" type="slidenum">
              <a:rPr lang="en-US"/>
              <a:pPr>
                <a:defRPr/>
              </a:pPr>
              <a:t>‹#›</a:t>
            </a:fld>
            <a:endParaRPr lang="en-US"/>
          </a:p>
        </p:txBody>
      </p:sp>
    </p:spTree>
    <p:extLst>
      <p:ext uri="{BB962C8B-B14F-4D97-AF65-F5344CB8AC3E}">
        <p14:creationId xmlns:p14="http://schemas.microsoft.com/office/powerpoint/2010/main" val="20097670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tr-TR"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48CAD860-0A7D-4596-BA1A-A94E57FD70A6}" type="slidenum">
              <a:rPr lang="en-US"/>
              <a:pPr>
                <a:defRPr/>
              </a:pPr>
              <a:t>‹#›</a:t>
            </a:fld>
            <a:endParaRPr lang="en-US"/>
          </a:p>
        </p:txBody>
      </p:sp>
    </p:spTree>
    <p:extLst>
      <p:ext uri="{BB962C8B-B14F-4D97-AF65-F5344CB8AC3E}">
        <p14:creationId xmlns:p14="http://schemas.microsoft.com/office/powerpoint/2010/main" val="3410454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Content Placeholder 2"/>
          <p:cNvSpPr>
            <a:spLocks noGrp="1"/>
          </p:cNvSpPr>
          <p:nvPr>
            <p:ph idx="1"/>
          </p:nvPr>
        </p:nvSpPr>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7918A83-B22E-46A4-BFDD-54B7F3411700}" type="slidenum">
              <a:rPr lang="en-US"/>
              <a:pPr>
                <a:defRPr/>
              </a:pPr>
              <a:t>‹#›</a:t>
            </a:fld>
            <a:endParaRPr lang="en-US"/>
          </a:p>
        </p:txBody>
      </p:sp>
    </p:spTree>
    <p:extLst>
      <p:ext uri="{BB962C8B-B14F-4D97-AF65-F5344CB8AC3E}">
        <p14:creationId xmlns:p14="http://schemas.microsoft.com/office/powerpoint/2010/main" val="39334532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err="1" smtClean="0"/>
              <a:t>Click</a:t>
            </a:r>
            <a:r>
              <a:rPr lang="tr-TR" dirty="0" smtClean="0"/>
              <a:t> </a:t>
            </a:r>
            <a:r>
              <a:rPr lang="tr-TR" dirty="0" err="1" smtClean="0"/>
              <a:t>to</a:t>
            </a:r>
            <a:r>
              <a:rPr lang="tr-TR" dirty="0" smtClean="0"/>
              <a:t> </a:t>
            </a:r>
            <a:r>
              <a:rPr lang="tr-TR" dirty="0" err="1" smtClean="0"/>
              <a:t>edit</a:t>
            </a:r>
            <a:r>
              <a:rPr lang="tr-TR" dirty="0" smtClean="0"/>
              <a:t> Master </a:t>
            </a:r>
            <a:r>
              <a:rPr lang="tr-TR" dirty="0" err="1" smtClean="0"/>
              <a:t>title</a:t>
            </a:r>
            <a:r>
              <a:rPr lang="tr-TR" dirty="0" smtClean="0"/>
              <a:t> </a:t>
            </a:r>
            <a:r>
              <a:rPr lang="tr-TR" dirty="0" err="1" smtClean="0"/>
              <a:t>style</a:t>
            </a:r>
            <a:endParaRPr lang="en-US" dirty="0"/>
          </a:p>
        </p:txBody>
      </p:sp>
      <p:sp>
        <p:nvSpPr>
          <p:cNvPr id="3" name="Vertical Text Placeholder 2"/>
          <p:cNvSpPr>
            <a:spLocks noGrp="1"/>
          </p:cNvSpPr>
          <p:nvPr>
            <p:ph type="body" orient="vert" idx="1"/>
          </p:nvPr>
        </p:nvSpPr>
        <p:spPr/>
        <p:txBody>
          <a:bodyPr vert="eaVert"/>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42B54A-9F4C-49C3-B123-B08FB2B2DB8B}" type="slidenum">
              <a:rPr lang="en-US"/>
              <a:pPr>
                <a:defRPr/>
              </a:pPr>
              <a:t>‹#›</a:t>
            </a:fld>
            <a:endParaRPr lang="en-US"/>
          </a:p>
        </p:txBody>
      </p:sp>
    </p:spTree>
    <p:extLst>
      <p:ext uri="{BB962C8B-B14F-4D97-AF65-F5344CB8AC3E}">
        <p14:creationId xmlns:p14="http://schemas.microsoft.com/office/powerpoint/2010/main" val="9432778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tr-TR"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6A3CCDC-58C7-41CE-A166-27160D953D42}" type="slidenum">
              <a:rPr lang="en-US"/>
              <a:pPr>
                <a:defRPr/>
              </a:pPr>
              <a:t>‹#›</a:t>
            </a:fld>
            <a:endParaRPr lang="en-US"/>
          </a:p>
        </p:txBody>
      </p:sp>
    </p:spTree>
    <p:extLst>
      <p:ext uri="{BB962C8B-B14F-4D97-AF65-F5344CB8AC3E}">
        <p14:creationId xmlns:p14="http://schemas.microsoft.com/office/powerpoint/2010/main" val="27087336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aşlık Slay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Rectangle 16"/>
          <p:cNvSpPr>
            <a:spLocks noChangeArrowheads="1"/>
          </p:cNvSpPr>
          <p:nvPr/>
        </p:nvSpPr>
        <p:spPr bwMode="auto">
          <a:xfrm>
            <a:off x="0" y="3860800"/>
            <a:ext cx="9144000" cy="2997200"/>
          </a:xfrm>
          <a:prstGeom prst="rect">
            <a:avLst/>
          </a:prstGeom>
          <a:noFill/>
          <a:ln w="9525">
            <a:noFill/>
            <a:miter lim="800000"/>
            <a:headEnd/>
            <a:tailEnd/>
          </a:ln>
          <a:effectLst/>
        </p:spPr>
        <p:txBody>
          <a:bodyPr wrap="none" anchor="ctr"/>
          <a:lstStyle/>
          <a:p>
            <a:pPr algn="ctr">
              <a:defRPr/>
            </a:pPr>
            <a:endParaRPr lang="es-ES">
              <a:effectLst>
                <a:outerShdw blurRad="38100" dist="38100" dir="2700000" algn="tl">
                  <a:srgbClr val="000000">
                    <a:alpha val="43137"/>
                  </a:srgbClr>
                </a:outerShdw>
              </a:effectLst>
              <a:ea typeface="+mn-ea"/>
            </a:endParaRPr>
          </a:p>
        </p:txBody>
      </p:sp>
      <p:sp>
        <p:nvSpPr>
          <p:cNvPr id="4" name="Rectangle 17"/>
          <p:cNvSpPr>
            <a:spLocks noChangeArrowheads="1"/>
          </p:cNvSpPr>
          <p:nvPr/>
        </p:nvSpPr>
        <p:spPr bwMode="auto">
          <a:xfrm>
            <a:off x="0" y="3933825"/>
            <a:ext cx="9144000" cy="2924175"/>
          </a:xfrm>
          <a:prstGeom prst="rect">
            <a:avLst/>
          </a:prstGeom>
          <a:noFill/>
          <a:ln w="9525">
            <a:noFill/>
            <a:miter lim="800000"/>
            <a:headEnd/>
            <a:tailEnd/>
          </a:ln>
          <a:effectLst/>
        </p:spPr>
        <p:txBody>
          <a:bodyPr wrap="none" anchor="ctr"/>
          <a:lstStyle/>
          <a:p>
            <a:pPr algn="ctr">
              <a:defRPr/>
            </a:pPr>
            <a:endParaRPr lang="es-ES">
              <a:effectLst>
                <a:outerShdw blurRad="38100" dist="38100" dir="2700000" algn="tl">
                  <a:srgbClr val="000000">
                    <a:alpha val="43137"/>
                  </a:srgbClr>
                </a:outerShdw>
              </a:effectLst>
              <a:ea typeface="+mn-ea"/>
            </a:endParaRPr>
          </a:p>
        </p:txBody>
      </p:sp>
      <p:sp>
        <p:nvSpPr>
          <p:cNvPr id="5" name="Rectangle 16"/>
          <p:cNvSpPr>
            <a:spLocks noChangeArrowheads="1"/>
          </p:cNvSpPr>
          <p:nvPr/>
        </p:nvSpPr>
        <p:spPr bwMode="auto">
          <a:xfrm>
            <a:off x="0" y="3860800"/>
            <a:ext cx="9144000" cy="2997200"/>
          </a:xfrm>
          <a:prstGeom prst="rect">
            <a:avLst/>
          </a:prstGeom>
          <a:noFill/>
          <a:ln w="9525">
            <a:noFill/>
            <a:miter lim="800000"/>
            <a:headEnd/>
            <a:tailEnd/>
          </a:ln>
          <a:effectLst/>
        </p:spPr>
        <p:txBody>
          <a:bodyPr wrap="none" anchor="ctr"/>
          <a:lstStyle/>
          <a:p>
            <a:pPr algn="ctr">
              <a:defRPr/>
            </a:pPr>
            <a:endParaRPr lang="es-ES">
              <a:effectLst>
                <a:outerShdw blurRad="38100" dist="38100" dir="2700000" algn="tl">
                  <a:srgbClr val="000000">
                    <a:alpha val="43137"/>
                  </a:srgbClr>
                </a:outerShdw>
              </a:effectLst>
              <a:ea typeface="+mn-ea"/>
            </a:endParaRPr>
          </a:p>
        </p:txBody>
      </p:sp>
      <p:sp>
        <p:nvSpPr>
          <p:cNvPr id="6" name="Rectangle 17"/>
          <p:cNvSpPr>
            <a:spLocks noChangeArrowheads="1"/>
          </p:cNvSpPr>
          <p:nvPr/>
        </p:nvSpPr>
        <p:spPr bwMode="auto">
          <a:xfrm>
            <a:off x="0" y="3933825"/>
            <a:ext cx="9144000" cy="2924175"/>
          </a:xfrm>
          <a:prstGeom prst="rect">
            <a:avLst/>
          </a:prstGeom>
          <a:noFill/>
          <a:ln w="9525">
            <a:noFill/>
            <a:miter lim="800000"/>
            <a:headEnd/>
            <a:tailEnd/>
          </a:ln>
          <a:effectLst/>
        </p:spPr>
        <p:txBody>
          <a:bodyPr wrap="none" anchor="ctr"/>
          <a:lstStyle/>
          <a:p>
            <a:pPr algn="ctr">
              <a:defRPr/>
            </a:pPr>
            <a:endParaRPr lang="es-ES">
              <a:effectLst>
                <a:outerShdw blurRad="38100" dist="38100" dir="2700000" algn="tl">
                  <a:srgbClr val="000000">
                    <a:alpha val="43137"/>
                  </a:srgbClr>
                </a:outerShdw>
              </a:effectLst>
              <a:ea typeface="+mn-ea"/>
            </a:endParaRPr>
          </a:p>
        </p:txBody>
      </p:sp>
      <p:sp>
        <p:nvSpPr>
          <p:cNvPr id="7" name="Rectangle 16"/>
          <p:cNvSpPr>
            <a:spLocks noChangeArrowheads="1"/>
          </p:cNvSpPr>
          <p:nvPr userDrawn="1"/>
        </p:nvSpPr>
        <p:spPr bwMode="auto">
          <a:xfrm>
            <a:off x="0" y="3860800"/>
            <a:ext cx="9144000" cy="2997200"/>
          </a:xfrm>
          <a:prstGeom prst="rect">
            <a:avLst/>
          </a:prstGeom>
          <a:noFill/>
          <a:ln w="9525">
            <a:noFill/>
            <a:miter lim="800000"/>
            <a:headEnd/>
            <a:tailEnd/>
          </a:ln>
          <a:effectLst/>
        </p:spPr>
        <p:txBody>
          <a:bodyPr wrap="none" anchor="ctr"/>
          <a:lstStyle/>
          <a:p>
            <a:pPr algn="ctr">
              <a:defRPr/>
            </a:pPr>
            <a:endParaRPr lang="es-ES">
              <a:effectLst>
                <a:outerShdw blurRad="38100" dist="38100" dir="2700000" algn="tl">
                  <a:srgbClr val="000000">
                    <a:alpha val="43137"/>
                  </a:srgbClr>
                </a:outerShdw>
              </a:effectLst>
              <a:ea typeface="+mn-ea"/>
            </a:endParaRPr>
          </a:p>
        </p:txBody>
      </p:sp>
      <p:sp>
        <p:nvSpPr>
          <p:cNvPr id="8" name="Rectangle 17"/>
          <p:cNvSpPr>
            <a:spLocks noChangeArrowheads="1"/>
          </p:cNvSpPr>
          <p:nvPr userDrawn="1"/>
        </p:nvSpPr>
        <p:spPr bwMode="auto">
          <a:xfrm>
            <a:off x="0" y="3933825"/>
            <a:ext cx="9144000" cy="2924175"/>
          </a:xfrm>
          <a:prstGeom prst="rect">
            <a:avLst/>
          </a:prstGeom>
          <a:noFill/>
          <a:ln w="9525">
            <a:noFill/>
            <a:miter lim="800000"/>
            <a:headEnd/>
            <a:tailEnd/>
          </a:ln>
          <a:effectLst/>
        </p:spPr>
        <p:txBody>
          <a:bodyPr wrap="none" anchor="ctr"/>
          <a:lstStyle/>
          <a:p>
            <a:pPr algn="ctr">
              <a:defRPr/>
            </a:pPr>
            <a:endParaRPr lang="es-ES">
              <a:effectLst>
                <a:outerShdw blurRad="38100" dist="38100" dir="2700000" algn="tl">
                  <a:srgbClr val="000000">
                    <a:alpha val="43137"/>
                  </a:srgbClr>
                </a:outerShdw>
              </a:effectLst>
              <a:ea typeface="+mn-ea"/>
            </a:endParaRPr>
          </a:p>
        </p:txBody>
      </p:sp>
      <p:sp>
        <p:nvSpPr>
          <p:cNvPr id="12" name="1 Título"/>
          <p:cNvSpPr>
            <a:spLocks noGrp="1"/>
          </p:cNvSpPr>
          <p:nvPr>
            <p:ph type="title"/>
          </p:nvPr>
        </p:nvSpPr>
        <p:spPr>
          <a:xfrm>
            <a:off x="2267744" y="3212976"/>
            <a:ext cx="6692280" cy="1656184"/>
          </a:xfrm>
        </p:spPr>
        <p:txBody>
          <a:bodyPr anchor="t"/>
          <a:lstStyle>
            <a:lvl1pPr algn="r">
              <a:defRPr sz="3200" b="1" u="none" cap="none" spc="0" baseline="0">
                <a:ln w="19050">
                  <a:noFill/>
                  <a:prstDash val="solid"/>
                </a:ln>
                <a:solidFill>
                  <a:srgbClr val="172B61"/>
                </a:solidFill>
                <a:effectLst>
                  <a:outerShdw blurRad="50000" dist="50800" dir="7500000" algn="tl">
                    <a:srgbClr val="000000">
                      <a:shade val="5000"/>
                      <a:alpha val="35000"/>
                    </a:srgbClr>
                  </a:outerShdw>
                </a:effectLst>
              </a:defRPr>
            </a:lvl1pPr>
          </a:lstStyle>
          <a:p>
            <a:r>
              <a:rPr lang="tr-TR" smtClean="0"/>
              <a:t>Click to edit Master title style</a:t>
            </a:r>
            <a:endParaRPr lang="es-ES" dirty="0"/>
          </a:p>
        </p:txBody>
      </p:sp>
    </p:spTree>
    <p:extLst>
      <p:ext uri="{BB962C8B-B14F-4D97-AF65-F5344CB8AC3E}">
        <p14:creationId xmlns:p14="http://schemas.microsoft.com/office/powerpoint/2010/main" val="40966280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1" u="none" cap="none" spc="0">
                <a:ln w="18415" cmpd="sng">
                  <a:noFill/>
                  <a:prstDash val="solid"/>
                </a:ln>
                <a:solidFill>
                  <a:srgbClr val="172B61"/>
                </a:solidFill>
                <a:effectLst>
                  <a:outerShdw blurRad="63500" dir="3600000" algn="tl" rotWithShape="0">
                    <a:srgbClr val="000000">
                      <a:alpha val="70000"/>
                    </a:srgbClr>
                  </a:outerShdw>
                </a:effectLst>
              </a:defRPr>
            </a:lvl1pPr>
          </a:lstStyle>
          <a:p>
            <a:r>
              <a:rPr lang="tr-TR" smtClean="0"/>
              <a:t>Click to edit Master title style</a:t>
            </a:r>
            <a:endParaRPr lang="es-ES" dirty="0"/>
          </a:p>
        </p:txBody>
      </p:sp>
      <p:sp>
        <p:nvSpPr>
          <p:cNvPr id="3" name="2 Marcador de contenido"/>
          <p:cNvSpPr>
            <a:spLocks noGrp="1"/>
          </p:cNvSpPr>
          <p:nvPr>
            <p:ph idx="1"/>
          </p:nvPr>
        </p:nvSpPr>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s-ES" dirty="0" smtClean="0"/>
          </a:p>
        </p:txBody>
      </p:sp>
      <p:sp>
        <p:nvSpPr>
          <p:cNvPr id="4" name="Rectangle 5"/>
          <p:cNvSpPr>
            <a:spLocks noGrp="1" noChangeArrowheads="1"/>
          </p:cNvSpPr>
          <p:nvPr>
            <p:ph type="ftr" sz="quarter" idx="10"/>
          </p:nvPr>
        </p:nvSpPr>
        <p:spPr>
          <a:xfrm>
            <a:off x="468313" y="6324600"/>
            <a:ext cx="5688012" cy="417513"/>
          </a:xfrm>
          <a:prstGeom prst="rect">
            <a:avLst/>
          </a:prstGeom>
        </p:spPr>
        <p:txBody>
          <a:bodyPr/>
          <a:lstStyle>
            <a:lvl1pPr algn="l">
              <a:defRPr sz="1000" b="0" i="0">
                <a:latin typeface="Arial"/>
                <a:ea typeface="+mn-ea"/>
                <a:cs typeface="Arial"/>
              </a:defRPr>
            </a:lvl1pPr>
          </a:lstStyle>
          <a:p>
            <a:pPr>
              <a:defRPr/>
            </a:pPr>
            <a:endParaRPr lang="en-US"/>
          </a:p>
        </p:txBody>
      </p:sp>
      <p:sp>
        <p:nvSpPr>
          <p:cNvPr id="5" name="Rectangle 7"/>
          <p:cNvSpPr>
            <a:spLocks noGrp="1" noChangeArrowheads="1"/>
          </p:cNvSpPr>
          <p:nvPr>
            <p:ph type="sldNum" sz="quarter" idx="11"/>
          </p:nvPr>
        </p:nvSpPr>
        <p:spPr/>
        <p:txBody>
          <a:bodyPr/>
          <a:lstStyle>
            <a:lvl1pPr>
              <a:defRPr/>
            </a:lvl1pPr>
          </a:lstStyle>
          <a:p>
            <a:pPr>
              <a:defRPr/>
            </a:pPr>
            <a:fld id="{94BBB6A5-17EA-4C88-9847-949075302D3F}" type="slidenum">
              <a:rPr lang="es-ES"/>
              <a:pPr>
                <a:defRPr/>
              </a:pPr>
              <a:t>‹#›</a:t>
            </a:fld>
            <a:endParaRPr lang="es-ES"/>
          </a:p>
        </p:txBody>
      </p:sp>
    </p:spTree>
    <p:extLst>
      <p:ext uri="{BB962C8B-B14F-4D97-AF65-F5344CB8AC3E}">
        <p14:creationId xmlns:p14="http://schemas.microsoft.com/office/powerpoint/2010/main" val="12994105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Bölüm Başlığı">
    <p:spTree>
      <p:nvGrpSpPr>
        <p:cNvPr id="1" name=""/>
        <p:cNvGrpSpPr/>
        <p:nvPr/>
      </p:nvGrpSpPr>
      <p:grpSpPr>
        <a:xfrm>
          <a:off x="0" y="0"/>
          <a:ext cx="0" cy="0"/>
          <a:chOff x="0" y="0"/>
          <a:chExt cx="0" cy="0"/>
        </a:xfrm>
      </p:grpSpPr>
      <p:sp>
        <p:nvSpPr>
          <p:cNvPr id="2" name="1 Título"/>
          <p:cNvSpPr>
            <a:spLocks noGrp="1"/>
          </p:cNvSpPr>
          <p:nvPr>
            <p:ph type="title"/>
          </p:nvPr>
        </p:nvSpPr>
        <p:spPr>
          <a:xfrm>
            <a:off x="755576" y="1418853"/>
            <a:ext cx="7772400" cy="1362075"/>
          </a:xfrm>
        </p:spPr>
        <p:txBody>
          <a:bodyPr anchor="t"/>
          <a:lstStyle>
            <a:lvl1pPr algn="ctr">
              <a:defRPr sz="3200" b="1" u="none" cap="none" spc="0">
                <a:ln w="19050">
                  <a:noFill/>
                  <a:prstDash val="solid"/>
                </a:ln>
                <a:solidFill>
                  <a:srgbClr val="172B61"/>
                </a:solidFill>
                <a:effectLst>
                  <a:outerShdw blurRad="50000" dist="50800" dir="7500000" algn="tl">
                    <a:srgbClr val="000000">
                      <a:shade val="5000"/>
                      <a:alpha val="35000"/>
                    </a:srgbClr>
                  </a:outerShdw>
                </a:effectLst>
              </a:defRPr>
            </a:lvl1pPr>
          </a:lstStyle>
          <a:p>
            <a:r>
              <a:rPr lang="tr-TR" smtClean="0"/>
              <a:t>Click to edit Master title style</a:t>
            </a:r>
            <a:endParaRPr lang="es-ES" dirty="0"/>
          </a:p>
        </p:txBody>
      </p:sp>
      <p:sp>
        <p:nvSpPr>
          <p:cNvPr id="3" name="2 Marcador de texto"/>
          <p:cNvSpPr>
            <a:spLocks noGrp="1"/>
          </p:cNvSpPr>
          <p:nvPr>
            <p:ph type="body" idx="1"/>
          </p:nvPr>
        </p:nvSpPr>
        <p:spPr>
          <a:xfrm>
            <a:off x="683568" y="3140968"/>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tr-TR" smtClean="0"/>
              <a:t>Click to edit Master text styles</a:t>
            </a:r>
          </a:p>
        </p:txBody>
      </p:sp>
      <p:sp>
        <p:nvSpPr>
          <p:cNvPr id="4" name="Rectangle 7"/>
          <p:cNvSpPr>
            <a:spLocks noGrp="1" noChangeArrowheads="1"/>
          </p:cNvSpPr>
          <p:nvPr>
            <p:ph type="sldNum" sz="quarter" idx="10"/>
          </p:nvPr>
        </p:nvSpPr>
        <p:spPr/>
        <p:txBody>
          <a:bodyPr/>
          <a:lstStyle>
            <a:lvl1pPr>
              <a:defRPr/>
            </a:lvl1pPr>
          </a:lstStyle>
          <a:p>
            <a:pPr>
              <a:defRPr/>
            </a:pPr>
            <a:fld id="{9304BC16-ACEE-42C4-B3E8-F33971632B2F}" type="slidenum">
              <a:rPr lang="es-ES"/>
              <a:pPr>
                <a:defRPr/>
              </a:pPr>
              <a:t>‹#›</a:t>
            </a:fld>
            <a:endParaRPr lang="es-ES"/>
          </a:p>
        </p:txBody>
      </p:sp>
      <p:sp>
        <p:nvSpPr>
          <p:cNvPr id="5" name="Rectangle 5"/>
          <p:cNvSpPr>
            <a:spLocks noGrp="1" noChangeArrowheads="1"/>
          </p:cNvSpPr>
          <p:nvPr>
            <p:ph type="ftr" sz="quarter" idx="11"/>
          </p:nvPr>
        </p:nvSpPr>
        <p:spPr>
          <a:xfrm>
            <a:off x="468313" y="6324600"/>
            <a:ext cx="5688012" cy="417513"/>
          </a:xfrm>
          <a:prstGeom prst="rect">
            <a:avLst/>
          </a:prstGeom>
        </p:spPr>
        <p:txBody>
          <a:bodyPr/>
          <a:lstStyle>
            <a:lvl1pPr algn="l">
              <a:defRPr sz="1000" b="0" i="0">
                <a:latin typeface="Arial"/>
                <a:ea typeface="+mn-ea"/>
                <a:cs typeface="Arial"/>
              </a:defRPr>
            </a:lvl1pPr>
          </a:lstStyle>
          <a:p>
            <a:pPr>
              <a:defRPr/>
            </a:pPr>
            <a:endParaRPr lang="en-US"/>
          </a:p>
        </p:txBody>
      </p:sp>
    </p:spTree>
    <p:extLst>
      <p:ext uri="{BB962C8B-B14F-4D97-AF65-F5344CB8AC3E}">
        <p14:creationId xmlns:p14="http://schemas.microsoft.com/office/powerpoint/2010/main" val="25805246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İkili Düzen">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533400" y="2438400"/>
            <a:ext cx="3810000" cy="3429000"/>
          </a:xfrm>
        </p:spPr>
        <p:txBody>
          <a:bodyPr/>
          <a:lstStyle>
            <a:lvl1pPr>
              <a:defRPr sz="2800">
                <a:solidFill>
                  <a:srgbClr val="3D4E84"/>
                </a:solidFill>
              </a:defRPr>
            </a:lvl1pPr>
            <a:lvl2pPr>
              <a:defRPr sz="2400">
                <a:solidFill>
                  <a:srgbClr val="3D4E84"/>
                </a:solidFill>
              </a:defRPr>
            </a:lvl2pPr>
            <a:lvl3pPr>
              <a:defRPr sz="2000">
                <a:solidFill>
                  <a:srgbClr val="3D4E84"/>
                </a:solidFill>
              </a:defRPr>
            </a:lvl3pPr>
            <a:lvl4pPr algn="ctr">
              <a:defRPr sz="1800">
                <a:solidFill>
                  <a:srgbClr val="3D4E84"/>
                </a:solidFill>
              </a:defRPr>
            </a:lvl4pPr>
            <a:lvl5pPr>
              <a:defRPr sz="1800">
                <a:solidFill>
                  <a:srgbClr val="3D4E84"/>
                </a:solidFill>
              </a:defRPr>
            </a:lvl5pPr>
            <a:lvl6pPr>
              <a:defRPr sz="1800"/>
            </a:lvl6pPr>
            <a:lvl7pPr>
              <a:defRPr sz="1800"/>
            </a:lvl7pPr>
            <a:lvl8pPr>
              <a:defRPr sz="1800"/>
            </a:lvl8pPr>
            <a:lvl9pPr>
              <a:defRPr sz="18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s-ES" dirty="0" smtClean="0"/>
          </a:p>
        </p:txBody>
      </p:sp>
      <p:sp>
        <p:nvSpPr>
          <p:cNvPr id="4" name="3 Marcador de contenido"/>
          <p:cNvSpPr>
            <a:spLocks noGrp="1"/>
          </p:cNvSpPr>
          <p:nvPr>
            <p:ph sz="half" idx="2"/>
          </p:nvPr>
        </p:nvSpPr>
        <p:spPr>
          <a:xfrm>
            <a:off x="4495800" y="2438400"/>
            <a:ext cx="3810000" cy="3429000"/>
          </a:xfrm>
        </p:spPr>
        <p:txBody>
          <a:bodyPr/>
          <a:lstStyle>
            <a:lvl1pPr>
              <a:defRPr sz="2800">
                <a:solidFill>
                  <a:srgbClr val="3D4E84"/>
                </a:solidFill>
              </a:defRPr>
            </a:lvl1pPr>
            <a:lvl2pPr>
              <a:defRPr sz="2400">
                <a:solidFill>
                  <a:srgbClr val="3D4E84"/>
                </a:solidFill>
              </a:defRPr>
            </a:lvl2pPr>
            <a:lvl3pPr>
              <a:defRPr sz="2000">
                <a:solidFill>
                  <a:srgbClr val="3D4E84"/>
                </a:solidFill>
              </a:defRPr>
            </a:lvl3pPr>
            <a:lvl4pPr>
              <a:defRPr sz="1800">
                <a:solidFill>
                  <a:srgbClr val="3D4E84"/>
                </a:solidFill>
              </a:defRPr>
            </a:lvl4pPr>
            <a:lvl5pPr>
              <a:defRPr sz="1800">
                <a:solidFill>
                  <a:srgbClr val="3D4E84"/>
                </a:solidFill>
              </a:defRPr>
            </a:lvl5pPr>
            <a:lvl6pPr>
              <a:defRPr sz="1800"/>
            </a:lvl6pPr>
            <a:lvl7pPr>
              <a:defRPr sz="1800"/>
            </a:lvl7pPr>
            <a:lvl8pPr>
              <a:defRPr sz="1800"/>
            </a:lvl8pPr>
            <a:lvl9pPr>
              <a:defRPr sz="18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s-ES" dirty="0" smtClean="0"/>
          </a:p>
        </p:txBody>
      </p:sp>
      <p:sp>
        <p:nvSpPr>
          <p:cNvPr id="8" name="1 Título"/>
          <p:cNvSpPr>
            <a:spLocks noGrp="1"/>
          </p:cNvSpPr>
          <p:nvPr>
            <p:ph type="title"/>
          </p:nvPr>
        </p:nvSpPr>
        <p:spPr>
          <a:xfrm>
            <a:off x="468313" y="1290464"/>
            <a:ext cx="7848600" cy="914400"/>
          </a:xfrm>
        </p:spPr>
        <p:txBody>
          <a:bodyPr/>
          <a:lstStyle>
            <a:lvl1pPr>
              <a:defRPr b="1" u="none" cap="none" spc="0">
                <a:ln w="18415" cmpd="sng">
                  <a:noFill/>
                  <a:prstDash val="solid"/>
                </a:ln>
                <a:solidFill>
                  <a:srgbClr val="172B61"/>
                </a:solidFill>
                <a:effectLst>
                  <a:outerShdw blurRad="63500" dir="3600000" algn="tl" rotWithShape="0">
                    <a:srgbClr val="000000">
                      <a:alpha val="70000"/>
                    </a:srgbClr>
                  </a:outerShdw>
                </a:effectLst>
              </a:defRPr>
            </a:lvl1pPr>
          </a:lstStyle>
          <a:p>
            <a:r>
              <a:rPr lang="tr-TR" smtClean="0"/>
              <a:t>Click to edit Master title style</a:t>
            </a:r>
            <a:endParaRPr lang="es-ES" dirty="0"/>
          </a:p>
        </p:txBody>
      </p:sp>
      <p:sp>
        <p:nvSpPr>
          <p:cNvPr id="5" name="Rectangle 7"/>
          <p:cNvSpPr>
            <a:spLocks noGrp="1" noChangeArrowheads="1"/>
          </p:cNvSpPr>
          <p:nvPr>
            <p:ph type="sldNum" sz="quarter" idx="10"/>
          </p:nvPr>
        </p:nvSpPr>
        <p:spPr/>
        <p:txBody>
          <a:bodyPr/>
          <a:lstStyle>
            <a:lvl1pPr>
              <a:defRPr/>
            </a:lvl1pPr>
          </a:lstStyle>
          <a:p>
            <a:pPr>
              <a:defRPr/>
            </a:pPr>
            <a:fld id="{EA6F6730-166C-4E11-BCB8-9668CCA4CCC8}" type="slidenum">
              <a:rPr lang="es-ES"/>
              <a:pPr>
                <a:defRPr/>
              </a:pPr>
              <a:t>‹#›</a:t>
            </a:fld>
            <a:endParaRPr lang="es-ES"/>
          </a:p>
        </p:txBody>
      </p:sp>
      <p:sp>
        <p:nvSpPr>
          <p:cNvPr id="6" name="Footer Placeholder 5"/>
          <p:cNvSpPr>
            <a:spLocks noGrp="1" noChangeArrowheads="1"/>
          </p:cNvSpPr>
          <p:nvPr>
            <p:ph type="ftr" sz="quarter" idx="11"/>
          </p:nvPr>
        </p:nvSpPr>
        <p:spPr>
          <a:xfrm>
            <a:off x="468313" y="6324600"/>
            <a:ext cx="5688012" cy="417513"/>
          </a:xfrm>
          <a:prstGeom prst="rect">
            <a:avLst/>
          </a:prstGeom>
        </p:spPr>
        <p:txBody>
          <a:bodyPr/>
          <a:lstStyle>
            <a:lvl1pPr algn="l">
              <a:defRPr sz="1000" b="0" i="0">
                <a:latin typeface="Arial"/>
                <a:ea typeface="+mn-ea"/>
                <a:cs typeface="Arial"/>
              </a:defRPr>
            </a:lvl1pPr>
          </a:lstStyle>
          <a:p>
            <a:pPr>
              <a:defRPr/>
            </a:pPr>
            <a:endParaRPr lang="en-US"/>
          </a:p>
        </p:txBody>
      </p:sp>
    </p:spTree>
    <p:extLst>
      <p:ext uri="{BB962C8B-B14F-4D97-AF65-F5344CB8AC3E}">
        <p14:creationId xmlns:p14="http://schemas.microsoft.com/office/powerpoint/2010/main" val="30156495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Karşılaştırma">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467544" y="2276872"/>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Click to edit Master text styles</a:t>
            </a:r>
          </a:p>
        </p:txBody>
      </p:sp>
      <p:sp>
        <p:nvSpPr>
          <p:cNvPr id="4" name="3 Marcador de contenido"/>
          <p:cNvSpPr>
            <a:spLocks noGrp="1"/>
          </p:cNvSpPr>
          <p:nvPr>
            <p:ph sz="half" idx="2"/>
          </p:nvPr>
        </p:nvSpPr>
        <p:spPr>
          <a:xfrm>
            <a:off x="467544" y="2924944"/>
            <a:ext cx="4040188" cy="320121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s-ES" dirty="0" smtClean="0"/>
          </a:p>
        </p:txBody>
      </p:sp>
      <p:sp>
        <p:nvSpPr>
          <p:cNvPr id="5" name="4 Marcador de texto"/>
          <p:cNvSpPr>
            <a:spLocks noGrp="1"/>
          </p:cNvSpPr>
          <p:nvPr>
            <p:ph type="body" sz="quarter" idx="3"/>
          </p:nvPr>
        </p:nvSpPr>
        <p:spPr>
          <a:xfrm>
            <a:off x="4644008" y="2276872"/>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Click to edit Master text styles</a:t>
            </a:r>
          </a:p>
        </p:txBody>
      </p:sp>
      <p:sp>
        <p:nvSpPr>
          <p:cNvPr id="6" name="5 Marcador de contenido"/>
          <p:cNvSpPr>
            <a:spLocks noGrp="1"/>
          </p:cNvSpPr>
          <p:nvPr>
            <p:ph sz="quarter" idx="4"/>
          </p:nvPr>
        </p:nvSpPr>
        <p:spPr>
          <a:xfrm>
            <a:off x="4645025" y="2924943"/>
            <a:ext cx="4041775" cy="320121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s-ES" dirty="0" smtClean="0"/>
          </a:p>
        </p:txBody>
      </p:sp>
      <p:sp>
        <p:nvSpPr>
          <p:cNvPr id="10" name="1 Título"/>
          <p:cNvSpPr>
            <a:spLocks noGrp="1"/>
          </p:cNvSpPr>
          <p:nvPr>
            <p:ph type="title"/>
          </p:nvPr>
        </p:nvSpPr>
        <p:spPr>
          <a:xfrm>
            <a:off x="468312" y="1290464"/>
            <a:ext cx="8208143" cy="914400"/>
          </a:xfrm>
        </p:spPr>
        <p:txBody>
          <a:bodyPr/>
          <a:lstStyle>
            <a:lvl1pPr>
              <a:defRPr b="1" u="none" cap="none" spc="0">
                <a:ln w="18415" cmpd="sng">
                  <a:noFill/>
                  <a:prstDash val="solid"/>
                </a:ln>
                <a:solidFill>
                  <a:srgbClr val="172B61"/>
                </a:solidFill>
                <a:effectLst>
                  <a:outerShdw blurRad="63500" dir="3600000" algn="tl" rotWithShape="0">
                    <a:srgbClr val="000000">
                      <a:alpha val="70000"/>
                    </a:srgbClr>
                  </a:outerShdw>
                </a:effectLst>
              </a:defRPr>
            </a:lvl1pPr>
          </a:lstStyle>
          <a:p>
            <a:r>
              <a:rPr lang="tr-TR" smtClean="0"/>
              <a:t>Click to edit Master title style</a:t>
            </a:r>
            <a:endParaRPr lang="es-ES" dirty="0"/>
          </a:p>
        </p:txBody>
      </p:sp>
      <p:sp>
        <p:nvSpPr>
          <p:cNvPr id="7" name="Rectangle 7"/>
          <p:cNvSpPr>
            <a:spLocks noGrp="1" noChangeArrowheads="1"/>
          </p:cNvSpPr>
          <p:nvPr>
            <p:ph type="sldNum" sz="quarter" idx="10"/>
          </p:nvPr>
        </p:nvSpPr>
        <p:spPr/>
        <p:txBody>
          <a:bodyPr/>
          <a:lstStyle>
            <a:lvl1pPr>
              <a:defRPr/>
            </a:lvl1pPr>
          </a:lstStyle>
          <a:p>
            <a:pPr>
              <a:defRPr/>
            </a:pPr>
            <a:fld id="{66C2F5EF-0251-42C3-9C6C-16DE679573AD}" type="slidenum">
              <a:rPr lang="es-ES"/>
              <a:pPr>
                <a:defRPr/>
              </a:pPr>
              <a:t>‹#›</a:t>
            </a:fld>
            <a:endParaRPr lang="es-ES"/>
          </a:p>
        </p:txBody>
      </p:sp>
      <p:sp>
        <p:nvSpPr>
          <p:cNvPr id="8" name="Rectangle 5"/>
          <p:cNvSpPr>
            <a:spLocks noGrp="1" noChangeArrowheads="1"/>
          </p:cNvSpPr>
          <p:nvPr>
            <p:ph type="ftr" sz="quarter" idx="11"/>
          </p:nvPr>
        </p:nvSpPr>
        <p:spPr>
          <a:xfrm>
            <a:off x="468313" y="6324600"/>
            <a:ext cx="5688012" cy="417513"/>
          </a:xfrm>
          <a:prstGeom prst="rect">
            <a:avLst/>
          </a:prstGeom>
        </p:spPr>
        <p:txBody>
          <a:bodyPr/>
          <a:lstStyle>
            <a:lvl1pPr algn="l">
              <a:defRPr sz="1000" b="0" i="0">
                <a:latin typeface="Arial"/>
                <a:ea typeface="+mn-ea"/>
                <a:cs typeface="Arial"/>
              </a:defRPr>
            </a:lvl1pPr>
          </a:lstStyle>
          <a:p>
            <a:pPr>
              <a:defRPr/>
            </a:pPr>
            <a:endParaRPr lang="en-US"/>
          </a:p>
        </p:txBody>
      </p:sp>
    </p:spTree>
    <p:extLst>
      <p:ext uri="{BB962C8B-B14F-4D97-AF65-F5344CB8AC3E}">
        <p14:creationId xmlns:p14="http://schemas.microsoft.com/office/powerpoint/2010/main" val="25096593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Sadece Başlık">
    <p:spTree>
      <p:nvGrpSpPr>
        <p:cNvPr id="1" name=""/>
        <p:cNvGrpSpPr/>
        <p:nvPr/>
      </p:nvGrpSpPr>
      <p:grpSpPr>
        <a:xfrm>
          <a:off x="0" y="0"/>
          <a:ext cx="0" cy="0"/>
          <a:chOff x="0" y="0"/>
          <a:chExt cx="0" cy="0"/>
        </a:xfrm>
      </p:grpSpPr>
      <p:sp>
        <p:nvSpPr>
          <p:cNvPr id="6" name="1 Título"/>
          <p:cNvSpPr>
            <a:spLocks noGrp="1"/>
          </p:cNvSpPr>
          <p:nvPr>
            <p:ph type="title"/>
          </p:nvPr>
        </p:nvSpPr>
        <p:spPr>
          <a:xfrm>
            <a:off x="468313" y="1290464"/>
            <a:ext cx="7848600" cy="914400"/>
          </a:xfrm>
        </p:spPr>
        <p:txBody>
          <a:bodyPr/>
          <a:lstStyle>
            <a:lvl1pPr>
              <a:defRPr b="1" u="none" cap="none" spc="0">
                <a:ln w="18415" cmpd="sng">
                  <a:noFill/>
                  <a:prstDash val="solid"/>
                </a:ln>
                <a:solidFill>
                  <a:srgbClr val="172B61"/>
                </a:solidFill>
                <a:effectLst>
                  <a:outerShdw blurRad="63500" dir="3600000" algn="tl" rotWithShape="0">
                    <a:srgbClr val="000000">
                      <a:alpha val="70000"/>
                    </a:srgbClr>
                  </a:outerShdw>
                </a:effectLst>
              </a:defRPr>
            </a:lvl1pPr>
          </a:lstStyle>
          <a:p>
            <a:r>
              <a:rPr lang="tr-TR" smtClean="0"/>
              <a:t>Click to edit Master title style</a:t>
            </a:r>
            <a:endParaRPr lang="es-ES" dirty="0"/>
          </a:p>
        </p:txBody>
      </p:sp>
      <p:sp>
        <p:nvSpPr>
          <p:cNvPr id="3" name="Rectangle 7"/>
          <p:cNvSpPr>
            <a:spLocks noGrp="1" noChangeArrowheads="1"/>
          </p:cNvSpPr>
          <p:nvPr>
            <p:ph type="sldNum" sz="quarter" idx="10"/>
          </p:nvPr>
        </p:nvSpPr>
        <p:spPr/>
        <p:txBody>
          <a:bodyPr/>
          <a:lstStyle>
            <a:lvl1pPr>
              <a:defRPr/>
            </a:lvl1pPr>
          </a:lstStyle>
          <a:p>
            <a:pPr>
              <a:defRPr/>
            </a:pPr>
            <a:fld id="{2FCCB4EE-A79A-41DB-A92A-23C3866A22F5}" type="slidenum">
              <a:rPr lang="es-ES"/>
              <a:pPr>
                <a:defRPr/>
              </a:pPr>
              <a:t>‹#›</a:t>
            </a:fld>
            <a:endParaRPr lang="es-ES"/>
          </a:p>
        </p:txBody>
      </p:sp>
      <p:sp>
        <p:nvSpPr>
          <p:cNvPr id="4" name="Rectangle 5"/>
          <p:cNvSpPr>
            <a:spLocks noGrp="1" noChangeArrowheads="1"/>
          </p:cNvSpPr>
          <p:nvPr>
            <p:ph type="ftr" sz="quarter" idx="11"/>
          </p:nvPr>
        </p:nvSpPr>
        <p:spPr>
          <a:xfrm>
            <a:off x="468313" y="6324600"/>
            <a:ext cx="5688012" cy="417513"/>
          </a:xfrm>
          <a:prstGeom prst="rect">
            <a:avLst/>
          </a:prstGeom>
        </p:spPr>
        <p:txBody>
          <a:bodyPr/>
          <a:lstStyle>
            <a:lvl1pPr algn="l">
              <a:defRPr sz="1000" b="0" i="0">
                <a:latin typeface="Arial"/>
                <a:ea typeface="+mn-ea"/>
                <a:cs typeface="Arial"/>
              </a:defRPr>
            </a:lvl1pPr>
          </a:lstStyle>
          <a:p>
            <a:pPr>
              <a:defRPr/>
            </a:pPr>
            <a:endParaRPr lang="en-US"/>
          </a:p>
        </p:txBody>
      </p:sp>
    </p:spTree>
    <p:extLst>
      <p:ext uri="{BB962C8B-B14F-4D97-AF65-F5344CB8AC3E}">
        <p14:creationId xmlns:p14="http://schemas.microsoft.com/office/powerpoint/2010/main" val="14886061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oş Slayt">
    <p:spTree>
      <p:nvGrpSpPr>
        <p:cNvPr id="1" name=""/>
        <p:cNvGrpSpPr/>
        <p:nvPr/>
      </p:nvGrpSpPr>
      <p:grpSpPr>
        <a:xfrm>
          <a:off x="0" y="0"/>
          <a:ext cx="0" cy="0"/>
          <a:chOff x="0" y="0"/>
          <a:chExt cx="0" cy="0"/>
        </a:xfrm>
      </p:grpSpPr>
      <p:sp>
        <p:nvSpPr>
          <p:cNvPr id="2" name="Rectangle 7"/>
          <p:cNvSpPr>
            <a:spLocks noGrp="1" noChangeArrowheads="1"/>
          </p:cNvSpPr>
          <p:nvPr>
            <p:ph type="sldNum" sz="quarter" idx="10"/>
          </p:nvPr>
        </p:nvSpPr>
        <p:spPr/>
        <p:txBody>
          <a:bodyPr/>
          <a:lstStyle>
            <a:lvl1pPr>
              <a:defRPr/>
            </a:lvl1pPr>
          </a:lstStyle>
          <a:p>
            <a:pPr>
              <a:defRPr/>
            </a:pPr>
            <a:fld id="{5E95F67D-92CB-4993-8D26-A69F8DBE5843}" type="slidenum">
              <a:rPr lang="es-ES"/>
              <a:pPr>
                <a:defRPr/>
              </a:pPr>
              <a:t>‹#›</a:t>
            </a:fld>
            <a:endParaRPr lang="es-ES"/>
          </a:p>
        </p:txBody>
      </p:sp>
      <p:sp>
        <p:nvSpPr>
          <p:cNvPr id="3" name="Rectangle 5"/>
          <p:cNvSpPr>
            <a:spLocks noGrp="1" noChangeArrowheads="1"/>
          </p:cNvSpPr>
          <p:nvPr>
            <p:ph type="ftr" sz="quarter" idx="11"/>
          </p:nvPr>
        </p:nvSpPr>
        <p:spPr>
          <a:xfrm>
            <a:off x="468313" y="6324600"/>
            <a:ext cx="5688012" cy="417513"/>
          </a:xfrm>
          <a:prstGeom prst="rect">
            <a:avLst/>
          </a:prstGeom>
        </p:spPr>
        <p:txBody>
          <a:bodyPr/>
          <a:lstStyle>
            <a:lvl1pPr algn="l">
              <a:defRPr sz="1000" b="0" i="0">
                <a:latin typeface="Arial"/>
                <a:ea typeface="+mn-ea"/>
                <a:cs typeface="Arial"/>
              </a:defRPr>
            </a:lvl1pPr>
          </a:lstStyle>
          <a:p>
            <a:pPr>
              <a:defRPr/>
            </a:pPr>
            <a:endParaRPr lang="en-US"/>
          </a:p>
        </p:txBody>
      </p:sp>
    </p:spTree>
    <p:extLst>
      <p:ext uri="{BB962C8B-B14F-4D97-AF65-F5344CB8AC3E}">
        <p14:creationId xmlns:p14="http://schemas.microsoft.com/office/powerpoint/2010/main" val="18269142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Başlık ile İçerik">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5050" y="2316013"/>
            <a:ext cx="5111750" cy="3777283"/>
          </a:xfrm>
        </p:spPr>
        <p:txBody>
          <a:bodyPr/>
          <a:lstStyle>
            <a:lvl1pPr>
              <a:defRPr sz="3200">
                <a:solidFill>
                  <a:srgbClr val="3D4E84"/>
                </a:solidFill>
              </a:defRPr>
            </a:lvl1pPr>
            <a:lvl2pPr>
              <a:defRPr sz="2800">
                <a:solidFill>
                  <a:srgbClr val="3D4E84"/>
                </a:solidFill>
              </a:defRPr>
            </a:lvl2pPr>
            <a:lvl3pPr>
              <a:defRPr sz="2400">
                <a:solidFill>
                  <a:srgbClr val="3D4E84"/>
                </a:solidFill>
              </a:defRPr>
            </a:lvl3pPr>
            <a:lvl4pPr>
              <a:defRPr sz="2000">
                <a:solidFill>
                  <a:srgbClr val="3D4E84"/>
                </a:solidFill>
              </a:defRPr>
            </a:lvl4pPr>
            <a:lvl5pPr>
              <a:defRPr sz="2000">
                <a:solidFill>
                  <a:srgbClr val="3D4E84"/>
                </a:solidFill>
              </a:defRPr>
            </a:lvl5pPr>
            <a:lvl6pPr>
              <a:defRPr sz="2000"/>
            </a:lvl6pPr>
            <a:lvl7pPr>
              <a:defRPr sz="2000"/>
            </a:lvl7pPr>
            <a:lvl8pPr>
              <a:defRPr sz="2000"/>
            </a:lvl8pPr>
            <a:lvl9pPr>
              <a:defRPr sz="20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s-ES" dirty="0" smtClean="0"/>
          </a:p>
        </p:txBody>
      </p:sp>
      <p:sp>
        <p:nvSpPr>
          <p:cNvPr id="4" name="3 Marcador de texto"/>
          <p:cNvSpPr>
            <a:spLocks noGrp="1"/>
          </p:cNvSpPr>
          <p:nvPr>
            <p:ph type="body" sz="half" idx="2"/>
          </p:nvPr>
        </p:nvSpPr>
        <p:spPr>
          <a:xfrm>
            <a:off x="457200" y="2316013"/>
            <a:ext cx="3008313" cy="3777283"/>
          </a:xfrm>
        </p:spPr>
        <p:txBody>
          <a:bodyPr/>
          <a:lstStyle>
            <a:lvl1pPr marL="0" indent="0">
              <a:buNone/>
              <a:defRPr sz="1400">
                <a:solidFill>
                  <a:srgbClr val="3D4E84"/>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Click to edit Master text styles</a:t>
            </a:r>
          </a:p>
        </p:txBody>
      </p:sp>
      <p:sp>
        <p:nvSpPr>
          <p:cNvPr id="8" name="1 Título"/>
          <p:cNvSpPr>
            <a:spLocks noGrp="1"/>
          </p:cNvSpPr>
          <p:nvPr>
            <p:ph type="title"/>
          </p:nvPr>
        </p:nvSpPr>
        <p:spPr>
          <a:xfrm>
            <a:off x="468312" y="1308124"/>
            <a:ext cx="8208143" cy="914400"/>
          </a:xfrm>
        </p:spPr>
        <p:txBody>
          <a:bodyPr/>
          <a:lstStyle>
            <a:lvl1pPr>
              <a:defRPr b="1" u="none" cap="none" spc="0">
                <a:ln w="18415" cmpd="sng">
                  <a:noFill/>
                  <a:prstDash val="solid"/>
                </a:ln>
                <a:solidFill>
                  <a:srgbClr val="172B61"/>
                </a:solidFill>
                <a:effectLst>
                  <a:outerShdw blurRad="63500" dir="3600000" algn="tl" rotWithShape="0">
                    <a:srgbClr val="000000">
                      <a:alpha val="70000"/>
                    </a:srgbClr>
                  </a:outerShdw>
                </a:effectLst>
              </a:defRPr>
            </a:lvl1pPr>
          </a:lstStyle>
          <a:p>
            <a:r>
              <a:rPr lang="tr-TR" smtClean="0"/>
              <a:t>Click to edit Master title style</a:t>
            </a:r>
            <a:endParaRPr lang="es-ES" dirty="0"/>
          </a:p>
        </p:txBody>
      </p:sp>
      <p:sp>
        <p:nvSpPr>
          <p:cNvPr id="5" name="Rectangle 7"/>
          <p:cNvSpPr>
            <a:spLocks noGrp="1" noChangeArrowheads="1"/>
          </p:cNvSpPr>
          <p:nvPr>
            <p:ph type="sldNum" sz="quarter" idx="10"/>
          </p:nvPr>
        </p:nvSpPr>
        <p:spPr/>
        <p:txBody>
          <a:bodyPr/>
          <a:lstStyle>
            <a:lvl1pPr>
              <a:defRPr/>
            </a:lvl1pPr>
          </a:lstStyle>
          <a:p>
            <a:pPr>
              <a:defRPr/>
            </a:pPr>
            <a:fld id="{7FAEF1BA-5B16-4247-93FE-11EBC95DFFEB}" type="slidenum">
              <a:rPr lang="es-ES"/>
              <a:pPr>
                <a:defRPr/>
              </a:pPr>
              <a:t>‹#›</a:t>
            </a:fld>
            <a:endParaRPr lang="es-ES"/>
          </a:p>
        </p:txBody>
      </p:sp>
      <p:sp>
        <p:nvSpPr>
          <p:cNvPr id="6" name="Footer Placeholder 5"/>
          <p:cNvSpPr>
            <a:spLocks noGrp="1" noChangeArrowheads="1"/>
          </p:cNvSpPr>
          <p:nvPr>
            <p:ph type="ftr" sz="quarter" idx="11"/>
          </p:nvPr>
        </p:nvSpPr>
        <p:spPr>
          <a:xfrm>
            <a:off x="468313" y="6324600"/>
            <a:ext cx="5688012" cy="417513"/>
          </a:xfrm>
          <a:prstGeom prst="rect">
            <a:avLst/>
          </a:prstGeom>
        </p:spPr>
        <p:txBody>
          <a:bodyPr/>
          <a:lstStyle>
            <a:lvl1pPr algn="l">
              <a:defRPr sz="1000" b="0" i="0">
                <a:latin typeface="Arial"/>
                <a:ea typeface="+mn-ea"/>
                <a:cs typeface="Arial"/>
              </a:defRPr>
            </a:lvl1pPr>
          </a:lstStyle>
          <a:p>
            <a:pPr>
              <a:defRPr/>
            </a:pPr>
            <a:endParaRPr lang="en-US"/>
          </a:p>
        </p:txBody>
      </p:sp>
    </p:spTree>
    <p:extLst>
      <p:ext uri="{BB962C8B-B14F-4D97-AF65-F5344CB8AC3E}">
        <p14:creationId xmlns:p14="http://schemas.microsoft.com/office/powerpoint/2010/main" val="4122088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tr-TR"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03C6FE7-C124-4287-80D0-D8DCE2415CBF}" type="slidenum">
              <a:rPr lang="en-US"/>
              <a:pPr>
                <a:defRPr/>
              </a:pPr>
              <a:t>‹#›</a:t>
            </a:fld>
            <a:endParaRPr lang="en-US"/>
          </a:p>
        </p:txBody>
      </p:sp>
    </p:spTree>
    <p:extLst>
      <p:ext uri="{BB962C8B-B14F-4D97-AF65-F5344CB8AC3E}">
        <p14:creationId xmlns:p14="http://schemas.microsoft.com/office/powerpoint/2010/main" val="256501626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Başlık ile Resim">
    <p:spTree>
      <p:nvGrpSpPr>
        <p:cNvPr id="1" name=""/>
        <p:cNvGrpSpPr/>
        <p:nvPr/>
      </p:nvGrpSpPr>
      <p:grpSpPr>
        <a:xfrm>
          <a:off x="0" y="0"/>
          <a:ext cx="0" cy="0"/>
          <a:chOff x="0" y="0"/>
          <a:chExt cx="0" cy="0"/>
        </a:xfrm>
      </p:grpSpPr>
      <p:sp>
        <p:nvSpPr>
          <p:cNvPr id="3" name="2 Marcador de posición de imagen"/>
          <p:cNvSpPr>
            <a:spLocks noGrp="1"/>
          </p:cNvSpPr>
          <p:nvPr>
            <p:ph type="pic" idx="1"/>
          </p:nvPr>
        </p:nvSpPr>
        <p:spPr>
          <a:xfrm>
            <a:off x="1763688" y="2338536"/>
            <a:ext cx="5486400" cy="289066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tr-TR" noProof="0" smtClean="0"/>
              <a:t>Drag picture to placeholder or click icon to add</a:t>
            </a:r>
            <a:endParaRPr lang="es-ES"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Click to edit Master text styles</a:t>
            </a:r>
          </a:p>
        </p:txBody>
      </p:sp>
      <p:sp>
        <p:nvSpPr>
          <p:cNvPr id="8" name="1 Título"/>
          <p:cNvSpPr>
            <a:spLocks noGrp="1"/>
          </p:cNvSpPr>
          <p:nvPr>
            <p:ph type="title"/>
          </p:nvPr>
        </p:nvSpPr>
        <p:spPr>
          <a:xfrm>
            <a:off x="468313" y="1290464"/>
            <a:ext cx="7848600" cy="914400"/>
          </a:xfrm>
        </p:spPr>
        <p:txBody>
          <a:bodyPr/>
          <a:lstStyle>
            <a:lvl1pPr>
              <a:defRPr b="1" u="none" cap="none" spc="0">
                <a:ln w="18415" cmpd="sng">
                  <a:noFill/>
                  <a:prstDash val="solid"/>
                </a:ln>
                <a:solidFill>
                  <a:srgbClr val="172B61"/>
                </a:solidFill>
                <a:effectLst>
                  <a:outerShdw blurRad="63500" dir="3600000" algn="tl" rotWithShape="0">
                    <a:srgbClr val="000000">
                      <a:alpha val="70000"/>
                    </a:srgbClr>
                  </a:outerShdw>
                </a:effectLst>
              </a:defRPr>
            </a:lvl1pPr>
          </a:lstStyle>
          <a:p>
            <a:r>
              <a:rPr lang="tr-TR" dirty="0" err="1" smtClean="0"/>
              <a:t>Click</a:t>
            </a:r>
            <a:r>
              <a:rPr lang="tr-TR" dirty="0" smtClean="0"/>
              <a:t> </a:t>
            </a:r>
            <a:r>
              <a:rPr lang="tr-TR" dirty="0" err="1" smtClean="0"/>
              <a:t>to</a:t>
            </a:r>
            <a:r>
              <a:rPr lang="tr-TR" dirty="0" smtClean="0"/>
              <a:t> </a:t>
            </a:r>
            <a:r>
              <a:rPr lang="tr-TR" dirty="0" err="1" smtClean="0"/>
              <a:t>edit</a:t>
            </a:r>
            <a:r>
              <a:rPr lang="tr-TR" dirty="0" smtClean="0"/>
              <a:t> Master </a:t>
            </a:r>
            <a:r>
              <a:rPr lang="tr-TR" dirty="0" err="1" smtClean="0"/>
              <a:t>title</a:t>
            </a:r>
            <a:r>
              <a:rPr lang="tr-TR" dirty="0" smtClean="0"/>
              <a:t> </a:t>
            </a:r>
            <a:r>
              <a:rPr lang="tr-TR" dirty="0" err="1" smtClean="0"/>
              <a:t>style</a:t>
            </a:r>
            <a:endParaRPr lang="es-ES" dirty="0"/>
          </a:p>
        </p:txBody>
      </p:sp>
      <p:sp>
        <p:nvSpPr>
          <p:cNvPr id="5" name="Rectangle 7"/>
          <p:cNvSpPr>
            <a:spLocks noGrp="1" noChangeArrowheads="1"/>
          </p:cNvSpPr>
          <p:nvPr>
            <p:ph type="sldNum" sz="quarter" idx="10"/>
          </p:nvPr>
        </p:nvSpPr>
        <p:spPr/>
        <p:txBody>
          <a:bodyPr/>
          <a:lstStyle>
            <a:lvl1pPr>
              <a:defRPr/>
            </a:lvl1pPr>
          </a:lstStyle>
          <a:p>
            <a:pPr>
              <a:defRPr/>
            </a:pPr>
            <a:fld id="{A6BC3424-B10F-482B-9ADA-5398749CEEF5}" type="slidenum">
              <a:rPr lang="es-ES"/>
              <a:pPr>
                <a:defRPr/>
              </a:pPr>
              <a:t>‹#›</a:t>
            </a:fld>
            <a:endParaRPr lang="es-ES"/>
          </a:p>
        </p:txBody>
      </p:sp>
      <p:sp>
        <p:nvSpPr>
          <p:cNvPr id="6" name="Footer Placeholder 5"/>
          <p:cNvSpPr>
            <a:spLocks noGrp="1" noChangeArrowheads="1"/>
          </p:cNvSpPr>
          <p:nvPr>
            <p:ph type="ftr" sz="quarter" idx="11"/>
          </p:nvPr>
        </p:nvSpPr>
        <p:spPr>
          <a:xfrm>
            <a:off x="468313" y="6324600"/>
            <a:ext cx="5688012" cy="417513"/>
          </a:xfrm>
          <a:prstGeom prst="rect">
            <a:avLst/>
          </a:prstGeom>
        </p:spPr>
        <p:txBody>
          <a:bodyPr/>
          <a:lstStyle>
            <a:lvl1pPr algn="l">
              <a:defRPr sz="1000" b="0" i="0">
                <a:latin typeface="Arial"/>
                <a:ea typeface="+mn-ea"/>
                <a:cs typeface="Arial"/>
              </a:defRPr>
            </a:lvl1pPr>
          </a:lstStyle>
          <a:p>
            <a:pPr>
              <a:defRPr/>
            </a:pPr>
            <a:endParaRPr lang="en-US"/>
          </a:p>
        </p:txBody>
      </p:sp>
    </p:spTree>
    <p:extLst>
      <p:ext uri="{BB962C8B-B14F-4D97-AF65-F5344CB8AC3E}">
        <p14:creationId xmlns:p14="http://schemas.microsoft.com/office/powerpoint/2010/main" val="34590160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Başlık ve Dikey Metin">
    <p:spTree>
      <p:nvGrpSpPr>
        <p:cNvPr id="1" name=""/>
        <p:cNvGrpSpPr/>
        <p:nvPr/>
      </p:nvGrpSpPr>
      <p:grpSpPr>
        <a:xfrm>
          <a:off x="0" y="0"/>
          <a:ext cx="0" cy="0"/>
          <a:chOff x="0" y="0"/>
          <a:chExt cx="0" cy="0"/>
        </a:xfrm>
      </p:grpSpPr>
      <p:sp>
        <p:nvSpPr>
          <p:cNvPr id="3" name="2 Marcador de texto vertical"/>
          <p:cNvSpPr>
            <a:spLocks noGrp="1"/>
          </p:cNvSpPr>
          <p:nvPr>
            <p:ph type="body" orient="vert" idx="1"/>
          </p:nvPr>
        </p:nvSpPr>
        <p:spPr>
          <a:xfrm rot="16200000">
            <a:off x="3167844" y="440668"/>
            <a:ext cx="2520280" cy="6912768"/>
          </a:xfrm>
        </p:spPr>
        <p:txBody>
          <a:bodyPr vert="eaVert"/>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s-ES" dirty="0" smtClean="0"/>
          </a:p>
        </p:txBody>
      </p:sp>
      <p:sp>
        <p:nvSpPr>
          <p:cNvPr id="7" name="1 Título"/>
          <p:cNvSpPr>
            <a:spLocks noGrp="1"/>
          </p:cNvSpPr>
          <p:nvPr>
            <p:ph type="title"/>
          </p:nvPr>
        </p:nvSpPr>
        <p:spPr>
          <a:xfrm>
            <a:off x="468313" y="1290464"/>
            <a:ext cx="7848600" cy="914400"/>
          </a:xfrm>
        </p:spPr>
        <p:txBody>
          <a:bodyPr/>
          <a:lstStyle>
            <a:lvl1pPr>
              <a:defRPr b="1" u="none" cap="none" spc="0">
                <a:ln w="18415" cmpd="sng">
                  <a:noFill/>
                  <a:prstDash val="solid"/>
                </a:ln>
                <a:solidFill>
                  <a:srgbClr val="172B61"/>
                </a:solidFill>
                <a:effectLst>
                  <a:outerShdw blurRad="63500" dir="3600000" algn="tl" rotWithShape="0">
                    <a:srgbClr val="000000">
                      <a:alpha val="70000"/>
                    </a:srgbClr>
                  </a:outerShdw>
                </a:effectLst>
              </a:defRPr>
            </a:lvl1pPr>
          </a:lstStyle>
          <a:p>
            <a:r>
              <a:rPr lang="tr-TR" dirty="0" err="1" smtClean="0"/>
              <a:t>Click</a:t>
            </a:r>
            <a:r>
              <a:rPr lang="tr-TR" dirty="0" smtClean="0"/>
              <a:t> </a:t>
            </a:r>
            <a:r>
              <a:rPr lang="tr-TR" dirty="0" err="1" smtClean="0"/>
              <a:t>to</a:t>
            </a:r>
            <a:r>
              <a:rPr lang="tr-TR" dirty="0" smtClean="0"/>
              <a:t> </a:t>
            </a:r>
            <a:r>
              <a:rPr lang="tr-TR" dirty="0" err="1" smtClean="0"/>
              <a:t>edit</a:t>
            </a:r>
            <a:r>
              <a:rPr lang="tr-TR" dirty="0" smtClean="0"/>
              <a:t> Master </a:t>
            </a:r>
            <a:r>
              <a:rPr lang="tr-TR" dirty="0" err="1" smtClean="0"/>
              <a:t>title</a:t>
            </a:r>
            <a:r>
              <a:rPr lang="tr-TR" dirty="0" smtClean="0"/>
              <a:t> </a:t>
            </a:r>
            <a:r>
              <a:rPr lang="tr-TR" dirty="0" err="1" smtClean="0"/>
              <a:t>style</a:t>
            </a:r>
            <a:endParaRPr lang="es-ES" dirty="0"/>
          </a:p>
        </p:txBody>
      </p:sp>
      <p:sp>
        <p:nvSpPr>
          <p:cNvPr id="4" name="Rectangle 7"/>
          <p:cNvSpPr>
            <a:spLocks noGrp="1" noChangeArrowheads="1"/>
          </p:cNvSpPr>
          <p:nvPr>
            <p:ph type="sldNum" sz="quarter" idx="10"/>
          </p:nvPr>
        </p:nvSpPr>
        <p:spPr/>
        <p:txBody>
          <a:bodyPr/>
          <a:lstStyle>
            <a:lvl1pPr>
              <a:defRPr/>
            </a:lvl1pPr>
          </a:lstStyle>
          <a:p>
            <a:pPr>
              <a:defRPr/>
            </a:pPr>
            <a:fld id="{29C7E3BE-8BDA-468C-9EFC-D4DED805B9E3}" type="slidenum">
              <a:rPr lang="es-ES"/>
              <a:pPr>
                <a:defRPr/>
              </a:pPr>
              <a:t>‹#›</a:t>
            </a:fld>
            <a:endParaRPr lang="es-ES"/>
          </a:p>
        </p:txBody>
      </p:sp>
      <p:sp>
        <p:nvSpPr>
          <p:cNvPr id="5" name="Footer Placeholder 5"/>
          <p:cNvSpPr>
            <a:spLocks noGrp="1" noChangeArrowheads="1"/>
          </p:cNvSpPr>
          <p:nvPr>
            <p:ph type="ftr" sz="quarter" idx="11"/>
          </p:nvPr>
        </p:nvSpPr>
        <p:spPr>
          <a:xfrm>
            <a:off x="468313" y="6324600"/>
            <a:ext cx="5688012" cy="417513"/>
          </a:xfrm>
          <a:prstGeom prst="rect">
            <a:avLst/>
          </a:prstGeom>
        </p:spPr>
        <p:txBody>
          <a:bodyPr/>
          <a:lstStyle>
            <a:lvl1pPr algn="l">
              <a:defRPr sz="1000" b="0" i="0">
                <a:latin typeface="Arial"/>
                <a:ea typeface="+mn-ea"/>
                <a:cs typeface="Arial"/>
              </a:defRPr>
            </a:lvl1pPr>
          </a:lstStyle>
          <a:p>
            <a:pPr>
              <a:defRPr/>
            </a:pPr>
            <a:endParaRPr lang="en-US"/>
          </a:p>
        </p:txBody>
      </p:sp>
    </p:spTree>
    <p:extLst>
      <p:ext uri="{BB962C8B-B14F-4D97-AF65-F5344CB8AC3E}">
        <p14:creationId xmlns:p14="http://schemas.microsoft.com/office/powerpoint/2010/main" val="36329737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Dikey Başlık ve Metin">
    <p:spTree>
      <p:nvGrpSpPr>
        <p:cNvPr id="1" name=""/>
        <p:cNvGrpSpPr/>
        <p:nvPr/>
      </p:nvGrpSpPr>
      <p:grpSpPr>
        <a:xfrm>
          <a:off x="0" y="0"/>
          <a:ext cx="0" cy="0"/>
          <a:chOff x="0" y="0"/>
          <a:chExt cx="0" cy="0"/>
        </a:xfrm>
      </p:grpSpPr>
      <p:sp>
        <p:nvSpPr>
          <p:cNvPr id="3" name="2 Marcador de texto vertical"/>
          <p:cNvSpPr>
            <a:spLocks noGrp="1"/>
          </p:cNvSpPr>
          <p:nvPr>
            <p:ph type="body" orient="vert" idx="1"/>
          </p:nvPr>
        </p:nvSpPr>
        <p:spPr>
          <a:xfrm rot="16200000">
            <a:off x="3455875" y="1088738"/>
            <a:ext cx="2664297" cy="6048672"/>
          </a:xfrm>
        </p:spPr>
        <p:txBody>
          <a:bodyPr vert="eaVert"/>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s-ES" dirty="0" smtClean="0"/>
          </a:p>
        </p:txBody>
      </p:sp>
      <p:sp>
        <p:nvSpPr>
          <p:cNvPr id="7" name="1 Título"/>
          <p:cNvSpPr>
            <a:spLocks noGrp="1"/>
          </p:cNvSpPr>
          <p:nvPr>
            <p:ph type="title"/>
          </p:nvPr>
        </p:nvSpPr>
        <p:spPr>
          <a:xfrm>
            <a:off x="468313" y="1290464"/>
            <a:ext cx="7848600" cy="914400"/>
          </a:xfrm>
        </p:spPr>
        <p:txBody>
          <a:bodyPr/>
          <a:lstStyle>
            <a:lvl1pPr>
              <a:defRPr b="1" u="none" cap="none" spc="0">
                <a:ln w="18415" cmpd="sng">
                  <a:noFill/>
                  <a:prstDash val="solid"/>
                </a:ln>
                <a:solidFill>
                  <a:srgbClr val="172B61"/>
                </a:solidFill>
                <a:effectLst>
                  <a:outerShdw blurRad="63500" dir="3600000" algn="tl" rotWithShape="0">
                    <a:srgbClr val="000000">
                      <a:alpha val="70000"/>
                    </a:srgbClr>
                  </a:outerShdw>
                </a:effectLst>
              </a:defRPr>
            </a:lvl1pPr>
          </a:lstStyle>
          <a:p>
            <a:r>
              <a:rPr lang="tr-TR" dirty="0" err="1" smtClean="0"/>
              <a:t>Click</a:t>
            </a:r>
            <a:r>
              <a:rPr lang="tr-TR" dirty="0" smtClean="0"/>
              <a:t> </a:t>
            </a:r>
            <a:r>
              <a:rPr lang="tr-TR" dirty="0" err="1" smtClean="0"/>
              <a:t>to</a:t>
            </a:r>
            <a:r>
              <a:rPr lang="tr-TR" dirty="0" smtClean="0"/>
              <a:t> </a:t>
            </a:r>
            <a:r>
              <a:rPr lang="tr-TR" dirty="0" err="1" smtClean="0"/>
              <a:t>edit</a:t>
            </a:r>
            <a:r>
              <a:rPr lang="tr-TR" dirty="0" smtClean="0"/>
              <a:t> Master </a:t>
            </a:r>
            <a:r>
              <a:rPr lang="tr-TR" dirty="0" err="1" smtClean="0"/>
              <a:t>title</a:t>
            </a:r>
            <a:r>
              <a:rPr lang="tr-TR" dirty="0" smtClean="0"/>
              <a:t> </a:t>
            </a:r>
            <a:r>
              <a:rPr lang="tr-TR" dirty="0" err="1" smtClean="0"/>
              <a:t>style</a:t>
            </a:r>
            <a:endParaRPr lang="es-ES" dirty="0"/>
          </a:p>
        </p:txBody>
      </p:sp>
      <p:sp>
        <p:nvSpPr>
          <p:cNvPr id="4" name="Rectangle 7"/>
          <p:cNvSpPr>
            <a:spLocks noGrp="1" noChangeArrowheads="1"/>
          </p:cNvSpPr>
          <p:nvPr>
            <p:ph type="sldNum" sz="quarter" idx="10"/>
          </p:nvPr>
        </p:nvSpPr>
        <p:spPr/>
        <p:txBody>
          <a:bodyPr/>
          <a:lstStyle>
            <a:lvl1pPr>
              <a:defRPr/>
            </a:lvl1pPr>
          </a:lstStyle>
          <a:p>
            <a:pPr>
              <a:defRPr/>
            </a:pPr>
            <a:fld id="{6EF0437D-C1CC-4828-B727-7B367D5CD287}" type="slidenum">
              <a:rPr lang="es-ES"/>
              <a:pPr>
                <a:defRPr/>
              </a:pPr>
              <a:t>‹#›</a:t>
            </a:fld>
            <a:endParaRPr lang="es-ES"/>
          </a:p>
        </p:txBody>
      </p:sp>
      <p:sp>
        <p:nvSpPr>
          <p:cNvPr id="5" name="Footer Placeholder 5"/>
          <p:cNvSpPr>
            <a:spLocks noGrp="1" noChangeArrowheads="1"/>
          </p:cNvSpPr>
          <p:nvPr>
            <p:ph type="ftr" sz="quarter" idx="11"/>
          </p:nvPr>
        </p:nvSpPr>
        <p:spPr>
          <a:xfrm>
            <a:off x="468313" y="6324600"/>
            <a:ext cx="5688012" cy="417513"/>
          </a:xfrm>
          <a:prstGeom prst="rect">
            <a:avLst/>
          </a:prstGeom>
        </p:spPr>
        <p:txBody>
          <a:bodyPr/>
          <a:lstStyle>
            <a:lvl1pPr algn="l">
              <a:defRPr sz="1000" b="0" i="0">
                <a:latin typeface="Arial"/>
                <a:ea typeface="+mn-ea"/>
                <a:cs typeface="Arial"/>
              </a:defRPr>
            </a:lvl1pPr>
          </a:lstStyle>
          <a:p>
            <a:pPr>
              <a:defRPr/>
            </a:pPr>
            <a:endParaRPr lang="en-US"/>
          </a:p>
        </p:txBody>
      </p:sp>
    </p:spTree>
    <p:extLst>
      <p:ext uri="{BB962C8B-B14F-4D97-AF65-F5344CB8AC3E}">
        <p14:creationId xmlns:p14="http://schemas.microsoft.com/office/powerpoint/2010/main" val="11235268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aşlık ve Diyagram veya Organigram">
    <p:spTree>
      <p:nvGrpSpPr>
        <p:cNvPr id="1" name=""/>
        <p:cNvGrpSpPr/>
        <p:nvPr/>
      </p:nvGrpSpPr>
      <p:grpSpPr>
        <a:xfrm>
          <a:off x="0" y="0"/>
          <a:ext cx="0" cy="0"/>
          <a:chOff x="0" y="0"/>
          <a:chExt cx="0" cy="0"/>
        </a:xfrm>
      </p:grpSpPr>
      <p:sp>
        <p:nvSpPr>
          <p:cNvPr id="3" name="2 Marcador de SmartArt"/>
          <p:cNvSpPr>
            <a:spLocks noGrp="1"/>
          </p:cNvSpPr>
          <p:nvPr>
            <p:ph type="dgm" idx="1"/>
          </p:nvPr>
        </p:nvSpPr>
        <p:spPr>
          <a:xfrm>
            <a:off x="533400" y="2438400"/>
            <a:ext cx="7772400" cy="3429000"/>
          </a:xfrm>
        </p:spPr>
        <p:txBody>
          <a:bodyPr/>
          <a:lstStyle/>
          <a:p>
            <a:pPr lvl="0"/>
            <a:r>
              <a:rPr lang="tr-TR" noProof="0" smtClean="0"/>
              <a:t>Click icon to add SmartArt graphic</a:t>
            </a:r>
            <a:endParaRPr lang="es-ES" noProof="0" smtClean="0"/>
          </a:p>
        </p:txBody>
      </p:sp>
      <p:sp>
        <p:nvSpPr>
          <p:cNvPr id="7" name="1 Título"/>
          <p:cNvSpPr>
            <a:spLocks noGrp="1"/>
          </p:cNvSpPr>
          <p:nvPr>
            <p:ph type="title"/>
          </p:nvPr>
        </p:nvSpPr>
        <p:spPr>
          <a:xfrm>
            <a:off x="468313" y="1290464"/>
            <a:ext cx="7848600" cy="914400"/>
          </a:xfrm>
        </p:spPr>
        <p:txBody>
          <a:bodyPr/>
          <a:lstStyle>
            <a:lvl1pPr>
              <a:defRPr b="1" u="none" cap="none" spc="0">
                <a:ln w="18415" cmpd="sng">
                  <a:noFill/>
                  <a:prstDash val="solid"/>
                </a:ln>
                <a:solidFill>
                  <a:srgbClr val="172B61"/>
                </a:solidFill>
                <a:effectLst>
                  <a:outerShdw blurRad="63500" dir="3600000" algn="tl" rotWithShape="0">
                    <a:srgbClr val="000000">
                      <a:alpha val="70000"/>
                    </a:srgbClr>
                  </a:outerShdw>
                </a:effectLst>
              </a:defRPr>
            </a:lvl1pPr>
          </a:lstStyle>
          <a:p>
            <a:r>
              <a:rPr lang="tr-TR" dirty="0" err="1" smtClean="0"/>
              <a:t>Click</a:t>
            </a:r>
            <a:r>
              <a:rPr lang="tr-TR" dirty="0" smtClean="0"/>
              <a:t> </a:t>
            </a:r>
            <a:r>
              <a:rPr lang="tr-TR" dirty="0" err="1" smtClean="0"/>
              <a:t>to</a:t>
            </a:r>
            <a:r>
              <a:rPr lang="tr-TR" dirty="0" smtClean="0"/>
              <a:t> </a:t>
            </a:r>
            <a:r>
              <a:rPr lang="tr-TR" dirty="0" err="1" smtClean="0"/>
              <a:t>edit</a:t>
            </a:r>
            <a:r>
              <a:rPr lang="tr-TR" dirty="0" smtClean="0"/>
              <a:t> Master </a:t>
            </a:r>
            <a:r>
              <a:rPr lang="tr-TR" dirty="0" err="1" smtClean="0"/>
              <a:t>title</a:t>
            </a:r>
            <a:r>
              <a:rPr lang="tr-TR" dirty="0" smtClean="0"/>
              <a:t> </a:t>
            </a:r>
            <a:r>
              <a:rPr lang="tr-TR" dirty="0" err="1" smtClean="0"/>
              <a:t>style</a:t>
            </a:r>
            <a:endParaRPr lang="es-ES" dirty="0"/>
          </a:p>
        </p:txBody>
      </p:sp>
      <p:sp>
        <p:nvSpPr>
          <p:cNvPr id="4" name="Rectangle 7"/>
          <p:cNvSpPr>
            <a:spLocks noGrp="1" noChangeArrowheads="1"/>
          </p:cNvSpPr>
          <p:nvPr>
            <p:ph type="sldNum" sz="quarter" idx="10"/>
          </p:nvPr>
        </p:nvSpPr>
        <p:spPr/>
        <p:txBody>
          <a:bodyPr/>
          <a:lstStyle>
            <a:lvl1pPr>
              <a:defRPr/>
            </a:lvl1pPr>
          </a:lstStyle>
          <a:p>
            <a:pPr>
              <a:defRPr/>
            </a:pPr>
            <a:fld id="{7368C4A8-D86A-48BB-96F7-8B3CF2898A9E}" type="slidenum">
              <a:rPr lang="es-ES"/>
              <a:pPr>
                <a:defRPr/>
              </a:pPr>
              <a:t>‹#›</a:t>
            </a:fld>
            <a:endParaRPr lang="es-ES"/>
          </a:p>
        </p:txBody>
      </p:sp>
      <p:sp>
        <p:nvSpPr>
          <p:cNvPr id="5" name="Footer Placeholder 5"/>
          <p:cNvSpPr>
            <a:spLocks noGrp="1" noChangeArrowheads="1"/>
          </p:cNvSpPr>
          <p:nvPr>
            <p:ph type="ftr" sz="quarter" idx="11"/>
          </p:nvPr>
        </p:nvSpPr>
        <p:spPr>
          <a:xfrm>
            <a:off x="468313" y="6324600"/>
            <a:ext cx="5688012" cy="417513"/>
          </a:xfrm>
          <a:prstGeom prst="rect">
            <a:avLst/>
          </a:prstGeom>
        </p:spPr>
        <p:txBody>
          <a:bodyPr/>
          <a:lstStyle>
            <a:lvl1pPr algn="l">
              <a:defRPr sz="1000" b="0" i="0">
                <a:latin typeface="Arial"/>
                <a:ea typeface="+mn-ea"/>
                <a:cs typeface="Arial"/>
              </a:defRPr>
            </a:lvl1pPr>
          </a:lstStyle>
          <a:p>
            <a:pPr>
              <a:defRPr/>
            </a:pPr>
            <a:endParaRPr lang="en-US"/>
          </a:p>
        </p:txBody>
      </p:sp>
    </p:spTree>
    <p:extLst>
      <p:ext uri="{BB962C8B-B14F-4D97-AF65-F5344CB8AC3E}">
        <p14:creationId xmlns:p14="http://schemas.microsoft.com/office/powerpoint/2010/main" val="20325443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Başlık ve Metin ve Küçük Resim">
    <p:spTree>
      <p:nvGrpSpPr>
        <p:cNvPr id="1" name=""/>
        <p:cNvGrpSpPr/>
        <p:nvPr/>
      </p:nvGrpSpPr>
      <p:grpSpPr>
        <a:xfrm>
          <a:off x="0" y="0"/>
          <a:ext cx="0" cy="0"/>
          <a:chOff x="0" y="0"/>
          <a:chExt cx="0" cy="0"/>
        </a:xfrm>
      </p:grpSpPr>
      <p:sp>
        <p:nvSpPr>
          <p:cNvPr id="3" name="2 Marcador de texto"/>
          <p:cNvSpPr>
            <a:spLocks noGrp="1"/>
          </p:cNvSpPr>
          <p:nvPr>
            <p:ph type="body" sz="half" idx="1"/>
          </p:nvPr>
        </p:nvSpPr>
        <p:spPr>
          <a:xfrm>
            <a:off x="533400" y="2438400"/>
            <a:ext cx="3810000" cy="3429000"/>
          </a:xfrm>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s-ES" dirty="0" smtClean="0"/>
          </a:p>
        </p:txBody>
      </p:sp>
      <p:sp>
        <p:nvSpPr>
          <p:cNvPr id="4" name="3 Marcador de imágenes prediseñadas"/>
          <p:cNvSpPr>
            <a:spLocks noGrp="1"/>
          </p:cNvSpPr>
          <p:nvPr>
            <p:ph type="clipArt" sz="half" idx="2"/>
          </p:nvPr>
        </p:nvSpPr>
        <p:spPr>
          <a:xfrm>
            <a:off x="4495800" y="2438400"/>
            <a:ext cx="3810000" cy="3429000"/>
          </a:xfrm>
        </p:spPr>
        <p:txBody>
          <a:bodyPr/>
          <a:lstStyle/>
          <a:p>
            <a:pPr lvl="0"/>
            <a:r>
              <a:rPr lang="tr-TR" noProof="0" smtClean="0"/>
              <a:t>Click icon to add clip art</a:t>
            </a:r>
            <a:endParaRPr lang="es-ES" noProof="0" smtClean="0"/>
          </a:p>
        </p:txBody>
      </p:sp>
      <p:sp>
        <p:nvSpPr>
          <p:cNvPr id="8" name="1 Título"/>
          <p:cNvSpPr>
            <a:spLocks noGrp="1"/>
          </p:cNvSpPr>
          <p:nvPr>
            <p:ph type="title"/>
          </p:nvPr>
        </p:nvSpPr>
        <p:spPr>
          <a:xfrm>
            <a:off x="468313" y="1290464"/>
            <a:ext cx="7848600" cy="914400"/>
          </a:xfrm>
        </p:spPr>
        <p:txBody>
          <a:bodyPr/>
          <a:lstStyle>
            <a:lvl1pPr>
              <a:defRPr b="1" u="none" cap="none" spc="0">
                <a:ln w="18415" cmpd="sng">
                  <a:noFill/>
                  <a:prstDash val="solid"/>
                </a:ln>
                <a:solidFill>
                  <a:srgbClr val="172B61"/>
                </a:solidFill>
                <a:effectLst>
                  <a:outerShdw blurRad="63500" dir="3600000" algn="tl" rotWithShape="0">
                    <a:srgbClr val="000000">
                      <a:alpha val="70000"/>
                    </a:srgbClr>
                  </a:outerShdw>
                </a:effectLst>
              </a:defRPr>
            </a:lvl1pPr>
          </a:lstStyle>
          <a:p>
            <a:r>
              <a:rPr lang="tr-TR" dirty="0" err="1" smtClean="0"/>
              <a:t>Click</a:t>
            </a:r>
            <a:r>
              <a:rPr lang="tr-TR" dirty="0" smtClean="0"/>
              <a:t> </a:t>
            </a:r>
            <a:r>
              <a:rPr lang="tr-TR" dirty="0" err="1" smtClean="0"/>
              <a:t>to</a:t>
            </a:r>
            <a:r>
              <a:rPr lang="tr-TR" dirty="0" smtClean="0"/>
              <a:t> </a:t>
            </a:r>
            <a:r>
              <a:rPr lang="tr-TR" dirty="0" err="1" smtClean="0"/>
              <a:t>edit</a:t>
            </a:r>
            <a:r>
              <a:rPr lang="tr-TR" dirty="0" smtClean="0"/>
              <a:t> Master </a:t>
            </a:r>
            <a:r>
              <a:rPr lang="tr-TR" dirty="0" err="1" smtClean="0"/>
              <a:t>title</a:t>
            </a:r>
            <a:r>
              <a:rPr lang="tr-TR" dirty="0" smtClean="0"/>
              <a:t> </a:t>
            </a:r>
            <a:r>
              <a:rPr lang="tr-TR" dirty="0" err="1" smtClean="0"/>
              <a:t>style</a:t>
            </a:r>
            <a:endParaRPr lang="es-ES" dirty="0"/>
          </a:p>
        </p:txBody>
      </p:sp>
      <p:sp>
        <p:nvSpPr>
          <p:cNvPr id="5" name="Rectangle 7"/>
          <p:cNvSpPr>
            <a:spLocks noGrp="1" noChangeArrowheads="1"/>
          </p:cNvSpPr>
          <p:nvPr>
            <p:ph type="sldNum" sz="quarter" idx="10"/>
          </p:nvPr>
        </p:nvSpPr>
        <p:spPr/>
        <p:txBody>
          <a:bodyPr/>
          <a:lstStyle>
            <a:lvl1pPr>
              <a:defRPr/>
            </a:lvl1pPr>
          </a:lstStyle>
          <a:p>
            <a:pPr>
              <a:defRPr/>
            </a:pPr>
            <a:fld id="{5E984A3B-3A4B-431F-BCFD-94E9F7258B12}" type="slidenum">
              <a:rPr lang="es-ES"/>
              <a:pPr>
                <a:defRPr/>
              </a:pPr>
              <a:t>‹#›</a:t>
            </a:fld>
            <a:endParaRPr lang="es-ES"/>
          </a:p>
        </p:txBody>
      </p:sp>
      <p:sp>
        <p:nvSpPr>
          <p:cNvPr id="6" name="Footer Placeholder 5"/>
          <p:cNvSpPr>
            <a:spLocks noGrp="1" noChangeArrowheads="1"/>
          </p:cNvSpPr>
          <p:nvPr>
            <p:ph type="ftr" sz="quarter" idx="11"/>
          </p:nvPr>
        </p:nvSpPr>
        <p:spPr>
          <a:xfrm>
            <a:off x="468313" y="6324600"/>
            <a:ext cx="5688012" cy="417513"/>
          </a:xfrm>
          <a:prstGeom prst="rect">
            <a:avLst/>
          </a:prstGeom>
        </p:spPr>
        <p:txBody>
          <a:bodyPr/>
          <a:lstStyle>
            <a:lvl1pPr algn="l">
              <a:defRPr sz="1000" b="0" i="0">
                <a:latin typeface="Arial"/>
                <a:ea typeface="+mn-ea"/>
                <a:cs typeface="Arial"/>
              </a:defRPr>
            </a:lvl1pPr>
          </a:lstStyle>
          <a:p>
            <a:pPr>
              <a:defRPr/>
            </a:pPr>
            <a:endParaRPr lang="en-US"/>
          </a:p>
        </p:txBody>
      </p:sp>
    </p:spTree>
    <p:extLst>
      <p:ext uri="{BB962C8B-B14F-4D97-AF65-F5344CB8AC3E}">
        <p14:creationId xmlns:p14="http://schemas.microsoft.com/office/powerpoint/2010/main" val="388621647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Başlık Slay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Rectangle 16"/>
          <p:cNvSpPr>
            <a:spLocks noChangeArrowheads="1"/>
          </p:cNvSpPr>
          <p:nvPr/>
        </p:nvSpPr>
        <p:spPr bwMode="auto">
          <a:xfrm>
            <a:off x="0" y="3860800"/>
            <a:ext cx="9144000" cy="2997200"/>
          </a:xfrm>
          <a:prstGeom prst="rect">
            <a:avLst/>
          </a:prstGeom>
          <a:noFill/>
          <a:ln w="9525">
            <a:noFill/>
            <a:miter lim="800000"/>
            <a:headEnd/>
            <a:tailEnd/>
          </a:ln>
          <a:effectLst/>
        </p:spPr>
        <p:txBody>
          <a:bodyPr wrap="none" anchor="ctr"/>
          <a:lstStyle/>
          <a:p>
            <a:pPr algn="ctr">
              <a:defRPr/>
            </a:pPr>
            <a:endParaRPr lang="es-ES">
              <a:effectLst>
                <a:outerShdw blurRad="38100" dist="38100" dir="2700000" algn="tl">
                  <a:srgbClr val="000000">
                    <a:alpha val="43137"/>
                  </a:srgbClr>
                </a:outerShdw>
              </a:effectLst>
              <a:ea typeface="+mn-ea"/>
            </a:endParaRPr>
          </a:p>
        </p:txBody>
      </p:sp>
      <p:sp>
        <p:nvSpPr>
          <p:cNvPr id="4" name="Rectangle 17"/>
          <p:cNvSpPr>
            <a:spLocks noChangeArrowheads="1"/>
          </p:cNvSpPr>
          <p:nvPr/>
        </p:nvSpPr>
        <p:spPr bwMode="auto">
          <a:xfrm>
            <a:off x="0" y="3933825"/>
            <a:ext cx="9144000" cy="2924175"/>
          </a:xfrm>
          <a:prstGeom prst="rect">
            <a:avLst/>
          </a:prstGeom>
          <a:noFill/>
          <a:ln w="9525">
            <a:noFill/>
            <a:miter lim="800000"/>
            <a:headEnd/>
            <a:tailEnd/>
          </a:ln>
          <a:effectLst/>
        </p:spPr>
        <p:txBody>
          <a:bodyPr wrap="none" anchor="ctr"/>
          <a:lstStyle/>
          <a:p>
            <a:pPr algn="ctr">
              <a:defRPr/>
            </a:pPr>
            <a:endParaRPr lang="es-ES">
              <a:effectLst>
                <a:outerShdw blurRad="38100" dist="38100" dir="2700000" algn="tl">
                  <a:srgbClr val="000000">
                    <a:alpha val="43137"/>
                  </a:srgbClr>
                </a:outerShdw>
              </a:effectLst>
              <a:ea typeface="+mn-ea"/>
            </a:endParaRPr>
          </a:p>
        </p:txBody>
      </p:sp>
      <p:sp>
        <p:nvSpPr>
          <p:cNvPr id="5" name="Rectangle 16"/>
          <p:cNvSpPr>
            <a:spLocks noChangeArrowheads="1"/>
          </p:cNvSpPr>
          <p:nvPr userDrawn="1"/>
        </p:nvSpPr>
        <p:spPr bwMode="auto">
          <a:xfrm>
            <a:off x="0" y="3860800"/>
            <a:ext cx="9144000" cy="2997200"/>
          </a:xfrm>
          <a:prstGeom prst="rect">
            <a:avLst/>
          </a:prstGeom>
          <a:noFill/>
          <a:ln w="9525">
            <a:noFill/>
            <a:miter lim="800000"/>
            <a:headEnd/>
            <a:tailEnd/>
          </a:ln>
          <a:effectLst/>
        </p:spPr>
        <p:txBody>
          <a:bodyPr wrap="none" anchor="ctr"/>
          <a:lstStyle/>
          <a:p>
            <a:pPr algn="ctr">
              <a:defRPr/>
            </a:pPr>
            <a:endParaRPr lang="es-ES">
              <a:effectLst>
                <a:outerShdw blurRad="38100" dist="38100" dir="2700000" algn="tl">
                  <a:srgbClr val="000000">
                    <a:alpha val="43137"/>
                  </a:srgbClr>
                </a:outerShdw>
              </a:effectLst>
              <a:ea typeface="+mn-ea"/>
            </a:endParaRPr>
          </a:p>
        </p:txBody>
      </p:sp>
      <p:sp>
        <p:nvSpPr>
          <p:cNvPr id="6" name="Rectangle 17"/>
          <p:cNvSpPr>
            <a:spLocks noChangeArrowheads="1"/>
          </p:cNvSpPr>
          <p:nvPr userDrawn="1"/>
        </p:nvSpPr>
        <p:spPr bwMode="auto">
          <a:xfrm>
            <a:off x="0" y="3933825"/>
            <a:ext cx="9144000" cy="2924175"/>
          </a:xfrm>
          <a:prstGeom prst="rect">
            <a:avLst/>
          </a:prstGeom>
          <a:noFill/>
          <a:ln w="9525">
            <a:noFill/>
            <a:miter lim="800000"/>
            <a:headEnd/>
            <a:tailEnd/>
          </a:ln>
          <a:effectLst/>
        </p:spPr>
        <p:txBody>
          <a:bodyPr wrap="none" anchor="ctr"/>
          <a:lstStyle/>
          <a:p>
            <a:pPr algn="ctr">
              <a:defRPr/>
            </a:pPr>
            <a:endParaRPr lang="es-ES">
              <a:effectLst>
                <a:outerShdw blurRad="38100" dist="38100" dir="2700000" algn="tl">
                  <a:srgbClr val="000000">
                    <a:alpha val="43137"/>
                  </a:srgbClr>
                </a:outerShdw>
              </a:effectLst>
              <a:ea typeface="+mn-ea"/>
            </a:endParaRPr>
          </a:p>
        </p:txBody>
      </p:sp>
      <p:sp>
        <p:nvSpPr>
          <p:cNvPr id="12" name="1 Título"/>
          <p:cNvSpPr>
            <a:spLocks noGrp="1"/>
          </p:cNvSpPr>
          <p:nvPr>
            <p:ph type="title"/>
          </p:nvPr>
        </p:nvSpPr>
        <p:spPr>
          <a:xfrm>
            <a:off x="2267744" y="3212976"/>
            <a:ext cx="6692280" cy="1656184"/>
          </a:xfrm>
        </p:spPr>
        <p:txBody>
          <a:bodyPr anchor="t"/>
          <a:lstStyle>
            <a:lvl1pPr algn="r">
              <a:defRPr sz="3200" b="1" u="none" cap="none" spc="0" baseline="0">
                <a:ln w="19050">
                  <a:noFill/>
                  <a:prstDash val="solid"/>
                </a:ln>
                <a:solidFill>
                  <a:srgbClr val="172B61"/>
                </a:solidFill>
                <a:effectLst>
                  <a:outerShdw blurRad="50000" dist="50800" dir="7500000" algn="tl">
                    <a:srgbClr val="000000">
                      <a:shade val="5000"/>
                      <a:alpha val="35000"/>
                    </a:srgbClr>
                  </a:outerShdw>
                </a:effectLst>
              </a:defRPr>
            </a:lvl1pPr>
          </a:lstStyle>
          <a:p>
            <a:r>
              <a:rPr lang="tr-TR" dirty="0" err="1" smtClean="0"/>
              <a:t>Click</a:t>
            </a:r>
            <a:r>
              <a:rPr lang="tr-TR" dirty="0" smtClean="0"/>
              <a:t> </a:t>
            </a:r>
            <a:r>
              <a:rPr lang="tr-TR" dirty="0" err="1" smtClean="0"/>
              <a:t>to</a:t>
            </a:r>
            <a:r>
              <a:rPr lang="tr-TR" dirty="0" smtClean="0"/>
              <a:t> </a:t>
            </a:r>
            <a:r>
              <a:rPr lang="tr-TR" dirty="0" err="1" smtClean="0"/>
              <a:t>edit</a:t>
            </a:r>
            <a:r>
              <a:rPr lang="tr-TR" dirty="0" smtClean="0"/>
              <a:t> Master </a:t>
            </a:r>
            <a:r>
              <a:rPr lang="tr-TR" dirty="0" err="1" smtClean="0"/>
              <a:t>title</a:t>
            </a:r>
            <a:r>
              <a:rPr lang="tr-TR" dirty="0" smtClean="0"/>
              <a:t> </a:t>
            </a:r>
            <a:r>
              <a:rPr lang="tr-TR" dirty="0" err="1" smtClean="0"/>
              <a:t>style</a:t>
            </a:r>
            <a:endParaRPr lang="es-ES" dirty="0"/>
          </a:p>
        </p:txBody>
      </p:sp>
    </p:spTree>
    <p:extLst>
      <p:ext uri="{BB962C8B-B14F-4D97-AF65-F5344CB8AC3E}">
        <p14:creationId xmlns:p14="http://schemas.microsoft.com/office/powerpoint/2010/main" val="34647279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a:xfrm>
            <a:off x="457200" y="6356350"/>
            <a:ext cx="2133600" cy="365125"/>
          </a:xfrm>
          <a:prstGeom prst="rect">
            <a:avLst/>
          </a:prstGeom>
        </p:spPr>
        <p:txBody>
          <a:bodyPr/>
          <a:lstStyle/>
          <a:p>
            <a:fld id="{AC83D678-914F-4454-A341-D61091E24107}" type="datetimeFigureOut">
              <a:rPr lang="tr-TR" smtClean="0"/>
              <a:pPr/>
              <a:t>22.01.2015</a:t>
            </a:fld>
            <a:endParaRPr lang="tr-TR"/>
          </a:p>
        </p:txBody>
      </p:sp>
      <p:sp>
        <p:nvSpPr>
          <p:cNvPr id="4" name="Altbilgi Yer Tutucusu 3"/>
          <p:cNvSpPr>
            <a:spLocks noGrp="1"/>
          </p:cNvSpPr>
          <p:nvPr>
            <p:ph type="ftr" sz="quarter" idx="11"/>
          </p:nvPr>
        </p:nvSpPr>
        <p:spPr>
          <a:xfrm>
            <a:off x="3124200" y="6356350"/>
            <a:ext cx="2895600" cy="365125"/>
          </a:xfrm>
          <a:prstGeom prst="rect">
            <a:avLst/>
          </a:prstGeom>
        </p:spPr>
        <p:txBody>
          <a:bodyPr/>
          <a:lstStyle/>
          <a:p>
            <a:endParaRPr lang="tr-TR"/>
          </a:p>
        </p:txBody>
      </p:sp>
      <p:sp>
        <p:nvSpPr>
          <p:cNvPr id="5" name="Slayt Numarası Yer Tutucusu 4"/>
          <p:cNvSpPr>
            <a:spLocks noGrp="1"/>
          </p:cNvSpPr>
          <p:nvPr>
            <p:ph type="sldNum" sz="quarter" idx="12"/>
          </p:nvPr>
        </p:nvSpPr>
        <p:spPr/>
        <p:txBody>
          <a:bodyPr/>
          <a:lstStyle/>
          <a:p>
            <a:fld id="{4F8EBB42-8FC7-4C25-ACB9-4ED3F9A3DA43}" type="slidenum">
              <a:rPr lang="tr-TR" smtClean="0"/>
              <a:pPr/>
              <a:t>‹#›</a:t>
            </a:fld>
            <a:endParaRPr lang="tr-TR"/>
          </a:p>
        </p:txBody>
      </p:sp>
    </p:spTree>
    <p:extLst>
      <p:ext uri="{BB962C8B-B14F-4D97-AF65-F5344CB8AC3E}">
        <p14:creationId xmlns:p14="http://schemas.microsoft.com/office/powerpoint/2010/main" val="9707452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cSld name="Başlık Slaydı">
    <p:spTree>
      <p:nvGrpSpPr>
        <p:cNvPr id="1" name=""/>
        <p:cNvGrpSpPr/>
        <p:nvPr/>
      </p:nvGrpSpPr>
      <p:grpSpPr>
        <a:xfrm>
          <a:off x="0" y="0"/>
          <a:ext cx="0" cy="0"/>
          <a:chOff x="0" y="0"/>
          <a:chExt cx="0" cy="0"/>
        </a:xfrm>
      </p:grpSpPr>
      <p:sp>
        <p:nvSpPr>
          <p:cNvPr id="2" name="Başlık 1"/>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Alt Başlı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Veri Yer Tutucusu 3"/>
          <p:cNvSpPr>
            <a:spLocks noGrp="1"/>
          </p:cNvSpPr>
          <p:nvPr>
            <p:ph type="dt" sz="half" idx="10"/>
          </p:nvPr>
        </p:nvSpPr>
        <p:spPr>
          <a:xfrm>
            <a:off x="457200" y="6356350"/>
            <a:ext cx="2133600" cy="365125"/>
          </a:xfrm>
          <a:prstGeom prst="rect">
            <a:avLst/>
          </a:prstGeom>
        </p:spPr>
        <p:txBody>
          <a:bodyPr/>
          <a:lstStyle/>
          <a:p>
            <a:fld id="{AC83D678-914F-4454-A341-D61091E24107}" type="datetimeFigureOut">
              <a:rPr lang="tr-TR" smtClean="0"/>
              <a:pPr/>
              <a:t>22.01.2015</a:t>
            </a:fld>
            <a:endParaRPr lang="tr-TR"/>
          </a:p>
        </p:txBody>
      </p:sp>
      <p:sp>
        <p:nvSpPr>
          <p:cNvPr id="5" name="Altbilgi Yer Tutucusu 4"/>
          <p:cNvSpPr>
            <a:spLocks noGrp="1"/>
          </p:cNvSpPr>
          <p:nvPr>
            <p:ph type="ftr" sz="quarter" idx="11"/>
          </p:nvPr>
        </p:nvSpPr>
        <p:spPr>
          <a:xfrm>
            <a:off x="3124200" y="6356350"/>
            <a:ext cx="2895600" cy="365125"/>
          </a:xfrm>
          <a:prstGeom prst="rect">
            <a:avLst/>
          </a:prstGeom>
        </p:spPr>
        <p:txBody>
          <a:bodyPr/>
          <a:lstStyle/>
          <a:p>
            <a:endParaRPr lang="tr-TR"/>
          </a:p>
        </p:txBody>
      </p:sp>
      <p:sp>
        <p:nvSpPr>
          <p:cNvPr id="6" name="Slayt Numarası Yer Tutucusu 5"/>
          <p:cNvSpPr>
            <a:spLocks noGrp="1"/>
          </p:cNvSpPr>
          <p:nvPr>
            <p:ph type="sldNum" sz="quarter" idx="12"/>
          </p:nvPr>
        </p:nvSpPr>
        <p:spPr/>
        <p:txBody>
          <a:bodyPr/>
          <a:lstStyle/>
          <a:p>
            <a:fld id="{4F8EBB42-8FC7-4C25-ACB9-4ED3F9A3DA43}" type="slidenum">
              <a:rPr lang="tr-TR" smtClean="0"/>
              <a:pPr/>
              <a:t>‹#›</a:t>
            </a:fld>
            <a:endParaRPr lang="tr-TR"/>
          </a:p>
        </p:txBody>
      </p:sp>
    </p:spTree>
    <p:extLst>
      <p:ext uri="{BB962C8B-B14F-4D97-AF65-F5344CB8AC3E}">
        <p14:creationId xmlns:p14="http://schemas.microsoft.com/office/powerpoint/2010/main" val="1840725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552DE68-D698-4115-AF8D-EDA5659FD236}" type="slidenum">
              <a:rPr lang="en-US"/>
              <a:pPr>
                <a:defRPr/>
              </a:pPr>
              <a:t>‹#›</a:t>
            </a:fld>
            <a:endParaRPr lang="en-US"/>
          </a:p>
        </p:txBody>
      </p:sp>
    </p:spTree>
    <p:extLst>
      <p:ext uri="{BB962C8B-B14F-4D97-AF65-F5344CB8AC3E}">
        <p14:creationId xmlns:p14="http://schemas.microsoft.com/office/powerpoint/2010/main" val="26442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8900420-634E-4CE3-AB80-6CEC7D804F26}" type="slidenum">
              <a:rPr lang="en-US"/>
              <a:pPr>
                <a:defRPr/>
              </a:pPr>
              <a:t>‹#›</a:t>
            </a:fld>
            <a:endParaRPr lang="en-US"/>
          </a:p>
        </p:txBody>
      </p:sp>
    </p:spTree>
    <p:extLst>
      <p:ext uri="{BB962C8B-B14F-4D97-AF65-F5344CB8AC3E}">
        <p14:creationId xmlns:p14="http://schemas.microsoft.com/office/powerpoint/2010/main" val="1417364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B769248-D71C-44E5-9F1E-2A73EFE3E18A}" type="slidenum">
              <a:rPr lang="en-US"/>
              <a:pPr>
                <a:defRPr/>
              </a:pPr>
              <a:t>‹#›</a:t>
            </a:fld>
            <a:endParaRPr lang="en-US"/>
          </a:p>
        </p:txBody>
      </p:sp>
    </p:spTree>
    <p:extLst>
      <p:ext uri="{BB962C8B-B14F-4D97-AF65-F5344CB8AC3E}">
        <p14:creationId xmlns:p14="http://schemas.microsoft.com/office/powerpoint/2010/main" val="1149529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E2B7EFE-61D7-4F80-817D-C365E9503044}" type="slidenum">
              <a:rPr lang="en-US"/>
              <a:pPr>
                <a:defRPr/>
              </a:pPr>
              <a:t>‹#›</a:t>
            </a:fld>
            <a:endParaRPr lang="en-US"/>
          </a:p>
        </p:txBody>
      </p:sp>
    </p:spTree>
    <p:extLst>
      <p:ext uri="{BB962C8B-B14F-4D97-AF65-F5344CB8AC3E}">
        <p14:creationId xmlns:p14="http://schemas.microsoft.com/office/powerpoint/2010/main" val="1071833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tr-TR"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F837C10-4ADA-4088-B998-B3B6E9926BEB}" type="slidenum">
              <a:rPr lang="en-US"/>
              <a:pPr>
                <a:defRPr/>
              </a:pPr>
              <a:t>‹#›</a:t>
            </a:fld>
            <a:endParaRPr lang="en-US"/>
          </a:p>
        </p:txBody>
      </p:sp>
    </p:spTree>
    <p:extLst>
      <p:ext uri="{BB962C8B-B14F-4D97-AF65-F5344CB8AC3E}">
        <p14:creationId xmlns:p14="http://schemas.microsoft.com/office/powerpoint/2010/main" val="2286318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tr-TR"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F7F0A81-0B46-4F39-B875-52AD85B59AB3}" type="slidenum">
              <a:rPr lang="en-US"/>
              <a:pPr>
                <a:defRPr/>
              </a:pPr>
              <a:t>‹#›</a:t>
            </a:fld>
            <a:endParaRPr lang="en-US"/>
          </a:p>
        </p:txBody>
      </p:sp>
    </p:spTree>
    <p:extLst>
      <p:ext uri="{BB962C8B-B14F-4D97-AF65-F5344CB8AC3E}">
        <p14:creationId xmlns:p14="http://schemas.microsoft.com/office/powerpoint/2010/main" val="32641310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image" Target="../media/image3.png"/><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theme" Target="../theme/theme3.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tr-TR" altLang="tr-TR" smtClean="0"/>
              <a:t>Click to edit Master title style</a:t>
            </a:r>
            <a:endParaRPr lang="en-US" altLang="tr-TR"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tr-TR" altLang="tr-TR" smtClean="0"/>
              <a:t>Click to edit Master text styles</a:t>
            </a:r>
          </a:p>
          <a:p>
            <a:pPr lvl="1"/>
            <a:r>
              <a:rPr lang="tr-TR" altLang="tr-TR" smtClean="0"/>
              <a:t>Second level</a:t>
            </a:r>
          </a:p>
          <a:p>
            <a:pPr lvl="2"/>
            <a:r>
              <a:rPr lang="tr-TR" altLang="tr-TR" smtClean="0"/>
              <a:t>Third level</a:t>
            </a:r>
          </a:p>
          <a:p>
            <a:pPr lvl="3"/>
            <a:r>
              <a:rPr lang="tr-TR" altLang="tr-TR" smtClean="0"/>
              <a:t>Fourth level</a:t>
            </a:r>
          </a:p>
          <a:p>
            <a:pPr lvl="4"/>
            <a:r>
              <a:rPr lang="tr-TR" altLang="tr-TR" smtClean="0"/>
              <a:t>Fifth level</a:t>
            </a:r>
            <a:endParaRPr lang="en-US" altLang="tr-TR"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ea typeface="ＭＳ Ｐゴシック" charset="-128"/>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Times New Roman" charset="0"/>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ea typeface="ＭＳ Ｐゴシック" charset="-128"/>
              </a:defRPr>
            </a:lvl1pPr>
          </a:lstStyle>
          <a:p>
            <a:pPr>
              <a:defRPr/>
            </a:pPr>
            <a:fld id="{3DFE5F60-1990-4606-AC4B-45D23C84BAB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9229" r:id="rId1"/>
    <p:sldLayoutId id="2147489230" r:id="rId2"/>
    <p:sldLayoutId id="2147489231" r:id="rId3"/>
    <p:sldLayoutId id="2147489232" r:id="rId4"/>
    <p:sldLayoutId id="2147489233" r:id="rId5"/>
    <p:sldLayoutId id="2147489234" r:id="rId6"/>
    <p:sldLayoutId id="2147489235" r:id="rId7"/>
    <p:sldLayoutId id="2147489236" r:id="rId8"/>
    <p:sldLayoutId id="2147489237" r:id="rId9"/>
    <p:sldLayoutId id="2147489238" r:id="rId10"/>
    <p:sldLayoutId id="2147489239" r:id="rId11"/>
  </p:sldLayoutIdLst>
  <p:hf hdr="0" ftr="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tr-TR" altLang="tr-TR" smtClean="0"/>
              <a:t>Click to edit Master title style</a:t>
            </a:r>
            <a:endParaRPr lang="en-US" altLang="tr-TR"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tr-TR" altLang="tr-TR" smtClean="0"/>
              <a:t>Click to edit Master text styles</a:t>
            </a:r>
          </a:p>
          <a:p>
            <a:pPr lvl="1"/>
            <a:r>
              <a:rPr lang="tr-TR" altLang="tr-TR" smtClean="0"/>
              <a:t>Second level</a:t>
            </a:r>
          </a:p>
          <a:p>
            <a:pPr lvl="2"/>
            <a:r>
              <a:rPr lang="tr-TR" altLang="tr-TR" smtClean="0"/>
              <a:t>Third level</a:t>
            </a:r>
          </a:p>
          <a:p>
            <a:pPr lvl="3"/>
            <a:r>
              <a:rPr lang="tr-TR" altLang="tr-TR" smtClean="0"/>
              <a:t>Fourth level</a:t>
            </a:r>
          </a:p>
          <a:p>
            <a:pPr lvl="4"/>
            <a:r>
              <a:rPr lang="tr-TR" altLang="tr-TR" smtClean="0"/>
              <a:t>Fifth level</a:t>
            </a:r>
            <a:endParaRPr lang="en-US" altLang="tr-TR" smtClean="0"/>
          </a:p>
        </p:txBody>
      </p:sp>
      <p:sp>
        <p:nvSpPr>
          <p:cNvPr id="5" name="Footer Placeholder 4"/>
          <p:cNvSpPr>
            <a:spLocks noGrp="1"/>
          </p:cNvSpPr>
          <p:nvPr>
            <p:ph type="ftr" sz="quarter" idx="3"/>
          </p:nvPr>
        </p:nvSpPr>
        <p:spPr>
          <a:xfrm>
            <a:off x="1571625" y="6419850"/>
            <a:ext cx="4746625" cy="365125"/>
          </a:xfrm>
          <a:prstGeom prst="rect">
            <a:avLst/>
          </a:prstGeom>
        </p:spPr>
        <p:txBody>
          <a:bodyPr vert="horz" lIns="91440" tIns="45720" rIns="91440" bIns="45720" rtlCol="0" anchor="ctr"/>
          <a:lstStyle>
            <a:lvl1pPr algn="l">
              <a:defRPr sz="1200">
                <a:solidFill>
                  <a:schemeClr val="bg1"/>
                </a:solidFill>
                <a:latin typeface="Times New Roman" charset="0"/>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4"/>
          </p:nvPr>
        </p:nvSpPr>
        <p:spPr>
          <a:xfrm>
            <a:off x="6318250" y="64198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ea typeface="ＭＳ Ｐゴシック" charset="-128"/>
              </a:defRPr>
            </a:lvl1pPr>
          </a:lstStyle>
          <a:p>
            <a:pPr>
              <a:defRPr/>
            </a:pPr>
            <a:fld id="{1E5A4C00-714F-4C64-A257-F3AD18450C8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9240" r:id="rId1"/>
    <p:sldLayoutId id="2147489241" r:id="rId2"/>
    <p:sldLayoutId id="2147489242" r:id="rId3"/>
    <p:sldLayoutId id="2147489243" r:id="rId4"/>
    <p:sldLayoutId id="2147489244" r:id="rId5"/>
    <p:sldLayoutId id="2147489245" r:id="rId6"/>
    <p:sldLayoutId id="2147489246" r:id="rId7"/>
    <p:sldLayoutId id="2147489247" r:id="rId8"/>
    <p:sldLayoutId id="2147489248" r:id="rId9"/>
    <p:sldLayoutId id="2147489249" r:id="rId10"/>
  </p:sldLayoutIdLst>
  <p:hf hdr="0" ftr="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8"/>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290638"/>
            <a:ext cx="78486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_tradnl" dirty="0" err="1" smtClean="0"/>
              <a:t>Contents</a:t>
            </a:r>
            <a:r>
              <a:rPr lang="es-ES_tradnl" dirty="0" smtClean="0"/>
              <a:t> of </a:t>
            </a:r>
            <a:r>
              <a:rPr lang="es-ES_tradnl" dirty="0" err="1" smtClean="0"/>
              <a:t>the</a:t>
            </a:r>
            <a:r>
              <a:rPr lang="es-ES_tradnl" dirty="0" smtClean="0"/>
              <a:t> </a:t>
            </a:r>
            <a:r>
              <a:rPr lang="es-ES_tradnl" dirty="0" err="1" smtClean="0"/>
              <a:t>document</a:t>
            </a:r>
            <a:endParaRPr lang="es-ES" dirty="0" smtClean="0"/>
          </a:p>
        </p:txBody>
      </p:sp>
      <p:sp>
        <p:nvSpPr>
          <p:cNvPr id="1031" name="Rectangle 7"/>
          <p:cNvSpPr>
            <a:spLocks noGrp="1" noChangeArrowheads="1"/>
          </p:cNvSpPr>
          <p:nvPr>
            <p:ph type="sldNum" sz="quarter" idx="4"/>
          </p:nvPr>
        </p:nvSpPr>
        <p:spPr bwMode="auto">
          <a:xfrm>
            <a:off x="8316913" y="6324600"/>
            <a:ext cx="522287"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3D4E84"/>
                </a:solidFill>
                <a:latin typeface="Arial" pitchFamily="34" charset="0"/>
                <a:ea typeface="ＭＳ Ｐゴシック" charset="-128"/>
              </a:defRPr>
            </a:lvl1pPr>
          </a:lstStyle>
          <a:p>
            <a:pPr>
              <a:defRPr/>
            </a:pPr>
            <a:fld id="{46C2EDB0-D143-4933-9584-B35AB0489669}" type="slidenum">
              <a:rPr lang="en-US"/>
              <a:pPr>
                <a:defRPr/>
              </a:pPr>
              <a:t>‹#›</a:t>
            </a:fld>
            <a:endParaRPr lang="en-US"/>
          </a:p>
        </p:txBody>
      </p:sp>
      <p:sp>
        <p:nvSpPr>
          <p:cNvPr id="3076" name="Rectangle 9"/>
          <p:cNvSpPr>
            <a:spLocks noGrp="1" noChangeArrowheads="1"/>
          </p:cNvSpPr>
          <p:nvPr>
            <p:ph type="body" idx="1"/>
          </p:nvPr>
        </p:nvSpPr>
        <p:spPr bwMode="auto">
          <a:xfrm>
            <a:off x="533400" y="2438400"/>
            <a:ext cx="77724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tr-TR" smtClean="0"/>
              <a:t>Click here to edit the text or change the model</a:t>
            </a:r>
          </a:p>
          <a:p>
            <a:pPr lvl="1"/>
            <a:r>
              <a:rPr lang="es-ES" altLang="tr-TR" smtClean="0"/>
              <a:t>Level 2</a:t>
            </a:r>
          </a:p>
          <a:p>
            <a:pPr lvl="2"/>
            <a:r>
              <a:rPr lang="es-ES" altLang="tr-TR" smtClean="0"/>
              <a:t>Level 3</a:t>
            </a:r>
          </a:p>
          <a:p>
            <a:pPr lvl="3"/>
            <a:r>
              <a:rPr lang="es-ES" altLang="tr-TR" smtClean="0"/>
              <a:t>Level 4</a:t>
            </a:r>
          </a:p>
          <a:p>
            <a:pPr lvl="4"/>
            <a:r>
              <a:rPr lang="es-ES" altLang="tr-TR" smtClean="0"/>
              <a:t>Level 5</a:t>
            </a:r>
          </a:p>
          <a:p>
            <a:pPr lvl="4"/>
            <a:endParaRPr lang="es-ES" altLang="tr-TR" smtClean="0"/>
          </a:p>
        </p:txBody>
      </p:sp>
      <p:cxnSp>
        <p:nvCxnSpPr>
          <p:cNvPr id="3077" name="AutoShape 12"/>
          <p:cNvCxnSpPr>
            <a:cxnSpLocks noChangeShapeType="1"/>
          </p:cNvCxnSpPr>
          <p:nvPr/>
        </p:nvCxnSpPr>
        <p:spPr bwMode="auto">
          <a:xfrm flipV="1">
            <a:off x="488950" y="914400"/>
            <a:ext cx="882650" cy="152400"/>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cxnSp>
      <p:sp>
        <p:nvSpPr>
          <p:cNvPr id="1038" name="Line 14"/>
          <p:cNvSpPr>
            <a:spLocks noChangeShapeType="1"/>
          </p:cNvSpPr>
          <p:nvPr/>
        </p:nvSpPr>
        <p:spPr bwMode="auto">
          <a:xfrm>
            <a:off x="533400" y="5867400"/>
            <a:ext cx="8229600" cy="0"/>
          </a:xfrm>
          <a:prstGeom prst="line">
            <a:avLst/>
          </a:prstGeom>
          <a:noFill/>
          <a:ln w="9525">
            <a:noFill/>
            <a:round/>
            <a:headEnd/>
            <a:tailEnd/>
          </a:ln>
          <a:effectLst/>
        </p:spPr>
        <p:txBody>
          <a:bodyPr anchor="ctr"/>
          <a:lstStyle/>
          <a:p>
            <a:pPr algn="ctr">
              <a:defRPr/>
            </a:pPr>
            <a:endParaRPr lang="es-ES">
              <a:effectLst>
                <a:outerShdw blurRad="38100" dist="38100" dir="2700000" algn="tl">
                  <a:srgbClr val="000000">
                    <a:alpha val="43137"/>
                  </a:srgbClr>
                </a:outerShdw>
              </a:effectLst>
              <a:ea typeface="+mn-ea"/>
            </a:endParaRPr>
          </a:p>
        </p:txBody>
      </p:sp>
      <p:sp>
        <p:nvSpPr>
          <p:cNvPr id="1040" name="Line 16"/>
          <p:cNvSpPr>
            <a:spLocks noChangeShapeType="1"/>
          </p:cNvSpPr>
          <p:nvPr/>
        </p:nvSpPr>
        <p:spPr bwMode="auto">
          <a:xfrm flipV="1">
            <a:off x="533400" y="2209800"/>
            <a:ext cx="7848600" cy="76200"/>
          </a:xfrm>
          <a:prstGeom prst="line">
            <a:avLst/>
          </a:prstGeom>
          <a:noFill/>
          <a:ln w="9525">
            <a:noFill/>
            <a:round/>
            <a:headEnd/>
            <a:tailEnd/>
          </a:ln>
          <a:effectLst/>
        </p:spPr>
        <p:txBody>
          <a:bodyPr anchor="ctr"/>
          <a:lstStyle/>
          <a:p>
            <a:pPr algn="ctr">
              <a:defRPr/>
            </a:pPr>
            <a:endParaRPr lang="es-ES">
              <a:effectLst>
                <a:outerShdw blurRad="38100" dist="38100" dir="2700000" algn="tl">
                  <a:srgbClr val="000000">
                    <a:alpha val="43137"/>
                  </a:srgbClr>
                </a:outerShdw>
              </a:effectLst>
              <a:ea typeface="+mn-ea"/>
            </a:endParaRPr>
          </a:p>
        </p:txBody>
      </p:sp>
    </p:spTree>
  </p:cSld>
  <p:clrMap bg1="lt1" tx1="dk1" bg2="lt2" tx2="dk2" accent1="accent1" accent2="accent2" accent3="accent3" accent4="accent4" accent5="accent5" accent6="accent6" hlink="hlink" folHlink="folHlink"/>
  <p:sldLayoutIdLst>
    <p:sldLayoutId id="2147489250" r:id="rId1"/>
    <p:sldLayoutId id="2147489251" r:id="rId2"/>
    <p:sldLayoutId id="2147489252" r:id="rId3"/>
    <p:sldLayoutId id="2147489253" r:id="rId4"/>
    <p:sldLayoutId id="2147489254" r:id="rId5"/>
    <p:sldLayoutId id="2147489255" r:id="rId6"/>
    <p:sldLayoutId id="2147489256" r:id="rId7"/>
    <p:sldLayoutId id="2147489257" r:id="rId8"/>
    <p:sldLayoutId id="2147489258" r:id="rId9"/>
    <p:sldLayoutId id="2147489259" r:id="rId10"/>
    <p:sldLayoutId id="2147489260" r:id="rId11"/>
    <p:sldLayoutId id="2147489261" r:id="rId12"/>
    <p:sldLayoutId id="2147489262" r:id="rId13"/>
    <p:sldLayoutId id="2147489263" r:id="rId14"/>
    <p:sldLayoutId id="2147489264" r:id="rId15"/>
    <p:sldLayoutId id="2147489265" r:id="rId16"/>
  </p:sldLayoutIdLst>
  <p:hf hdr="0" ftr="0"/>
  <p:txStyles>
    <p:titleStyle>
      <a:lvl1pPr algn="ctr" rtl="0" eaLnBrk="0" fontAlgn="base" hangingPunct="0">
        <a:spcBef>
          <a:spcPct val="0"/>
        </a:spcBef>
        <a:spcAft>
          <a:spcPct val="0"/>
        </a:spcAft>
        <a:defRPr sz="2400" b="1">
          <a:ln w="19050">
            <a:noFill/>
            <a:prstDash val="solid"/>
          </a:ln>
          <a:solidFill>
            <a:srgbClr val="172B61"/>
          </a:solidFill>
          <a:effectLst>
            <a:outerShdw blurRad="50000" dist="50800" dir="7500000" algn="tl">
              <a:srgbClr val="000000">
                <a:shade val="5000"/>
                <a:alpha val="35000"/>
              </a:srgbClr>
            </a:outerShdw>
          </a:effectLst>
          <a:latin typeface="+mj-lt"/>
          <a:ea typeface="ＭＳ Ｐゴシック" charset="0"/>
          <a:cs typeface="ＭＳ Ｐゴシック" charset="0"/>
        </a:defRPr>
      </a:lvl1pPr>
      <a:lvl2pPr algn="ctr" rtl="0" eaLnBrk="0" fontAlgn="base" hangingPunct="0">
        <a:spcBef>
          <a:spcPct val="0"/>
        </a:spcBef>
        <a:spcAft>
          <a:spcPct val="0"/>
        </a:spcAft>
        <a:defRPr sz="2400" b="1">
          <a:solidFill>
            <a:srgbClr val="172B61"/>
          </a:solidFill>
          <a:effectLst>
            <a:outerShdw blurRad="38100" dist="38100" dir="2700000" algn="tl">
              <a:srgbClr val="000000"/>
            </a:outerShdw>
          </a:effectLst>
          <a:latin typeface="Arial" charset="0"/>
          <a:ea typeface="ＭＳ Ｐゴシック" charset="0"/>
          <a:cs typeface="ＭＳ Ｐゴシック" charset="0"/>
        </a:defRPr>
      </a:lvl2pPr>
      <a:lvl3pPr algn="ctr" rtl="0" eaLnBrk="0" fontAlgn="base" hangingPunct="0">
        <a:spcBef>
          <a:spcPct val="0"/>
        </a:spcBef>
        <a:spcAft>
          <a:spcPct val="0"/>
        </a:spcAft>
        <a:defRPr sz="2400" b="1">
          <a:solidFill>
            <a:srgbClr val="172B61"/>
          </a:solidFill>
          <a:effectLst>
            <a:outerShdw blurRad="38100" dist="38100" dir="2700000" algn="tl">
              <a:srgbClr val="000000"/>
            </a:outerShdw>
          </a:effectLst>
          <a:latin typeface="Arial" charset="0"/>
          <a:ea typeface="ＭＳ Ｐゴシック" charset="0"/>
          <a:cs typeface="ＭＳ Ｐゴシック" charset="0"/>
        </a:defRPr>
      </a:lvl3pPr>
      <a:lvl4pPr algn="ctr" rtl="0" eaLnBrk="0" fontAlgn="base" hangingPunct="0">
        <a:spcBef>
          <a:spcPct val="0"/>
        </a:spcBef>
        <a:spcAft>
          <a:spcPct val="0"/>
        </a:spcAft>
        <a:defRPr sz="2400" b="1">
          <a:solidFill>
            <a:srgbClr val="172B61"/>
          </a:solidFill>
          <a:effectLst>
            <a:outerShdw blurRad="38100" dist="38100" dir="2700000" algn="tl">
              <a:srgbClr val="000000"/>
            </a:outerShdw>
          </a:effectLst>
          <a:latin typeface="Arial" charset="0"/>
          <a:ea typeface="ＭＳ Ｐゴシック" charset="0"/>
          <a:cs typeface="ＭＳ Ｐゴシック" charset="0"/>
        </a:defRPr>
      </a:lvl4pPr>
      <a:lvl5pPr algn="ctr" rtl="0" eaLnBrk="0" fontAlgn="base" hangingPunct="0">
        <a:spcBef>
          <a:spcPct val="0"/>
        </a:spcBef>
        <a:spcAft>
          <a:spcPct val="0"/>
        </a:spcAft>
        <a:defRPr sz="2400" b="1">
          <a:solidFill>
            <a:srgbClr val="172B61"/>
          </a:solidFill>
          <a:effectLst>
            <a:outerShdw blurRad="38100" dist="38100" dir="2700000" algn="tl">
              <a:srgbClr val="000000"/>
            </a:outerShdw>
          </a:effectLst>
          <a:latin typeface="Arial" charset="0"/>
          <a:ea typeface="ＭＳ Ｐゴシック" charset="0"/>
          <a:cs typeface="ＭＳ Ｐゴシック" charset="0"/>
        </a:defRPr>
      </a:lvl5pPr>
      <a:lvl6pPr marL="457200" algn="ctr" rtl="0" eaLnBrk="1" fontAlgn="base" hangingPunct="1">
        <a:spcBef>
          <a:spcPct val="0"/>
        </a:spcBef>
        <a:spcAft>
          <a:spcPct val="0"/>
        </a:spcAft>
        <a:defRPr sz="2400" b="1" u="sng">
          <a:solidFill>
            <a:srgbClr val="2A295C"/>
          </a:solidFill>
          <a:effectLst>
            <a:outerShdw blurRad="38100" dist="38100" dir="2700000" algn="tl">
              <a:srgbClr val="000000"/>
            </a:outerShdw>
          </a:effectLst>
          <a:latin typeface="Gill Sans MT" pitchFamily="34" charset="0"/>
        </a:defRPr>
      </a:lvl6pPr>
      <a:lvl7pPr marL="914400" algn="ctr" rtl="0" eaLnBrk="1" fontAlgn="base" hangingPunct="1">
        <a:spcBef>
          <a:spcPct val="0"/>
        </a:spcBef>
        <a:spcAft>
          <a:spcPct val="0"/>
        </a:spcAft>
        <a:defRPr sz="2400" b="1" u="sng">
          <a:solidFill>
            <a:srgbClr val="2A295C"/>
          </a:solidFill>
          <a:effectLst>
            <a:outerShdw blurRad="38100" dist="38100" dir="2700000" algn="tl">
              <a:srgbClr val="000000"/>
            </a:outerShdw>
          </a:effectLst>
          <a:latin typeface="Gill Sans MT" pitchFamily="34" charset="0"/>
        </a:defRPr>
      </a:lvl7pPr>
      <a:lvl8pPr marL="1371600" algn="ctr" rtl="0" eaLnBrk="1" fontAlgn="base" hangingPunct="1">
        <a:spcBef>
          <a:spcPct val="0"/>
        </a:spcBef>
        <a:spcAft>
          <a:spcPct val="0"/>
        </a:spcAft>
        <a:defRPr sz="2400" b="1" u="sng">
          <a:solidFill>
            <a:srgbClr val="2A295C"/>
          </a:solidFill>
          <a:effectLst>
            <a:outerShdw blurRad="38100" dist="38100" dir="2700000" algn="tl">
              <a:srgbClr val="000000"/>
            </a:outerShdw>
          </a:effectLst>
          <a:latin typeface="Gill Sans MT" pitchFamily="34" charset="0"/>
        </a:defRPr>
      </a:lvl8pPr>
      <a:lvl9pPr marL="1828800" algn="ctr" rtl="0" eaLnBrk="1" fontAlgn="base" hangingPunct="1">
        <a:spcBef>
          <a:spcPct val="0"/>
        </a:spcBef>
        <a:spcAft>
          <a:spcPct val="0"/>
        </a:spcAft>
        <a:defRPr sz="2400" b="1" u="sng">
          <a:solidFill>
            <a:srgbClr val="2A295C"/>
          </a:solidFill>
          <a:effectLst>
            <a:outerShdw blurRad="38100" dist="38100" dir="2700000" algn="tl">
              <a:srgbClr val="000000"/>
            </a:outerShdw>
          </a:effectLst>
          <a:latin typeface="Gill Sans MT" pitchFamily="34" charset="0"/>
        </a:defRPr>
      </a:lvl9pPr>
    </p:titleStyle>
    <p:bodyStyle>
      <a:lvl1pPr marL="342900" indent="-342900" algn="l" rtl="0" eaLnBrk="0" fontAlgn="base" hangingPunct="0">
        <a:spcBef>
          <a:spcPct val="20000"/>
        </a:spcBef>
        <a:spcAft>
          <a:spcPct val="0"/>
        </a:spcAft>
        <a:buClr>
          <a:srgbClr val="000066"/>
        </a:buClr>
        <a:buChar char="•"/>
        <a:defRPr sz="2000">
          <a:solidFill>
            <a:srgbClr val="3D4E84"/>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rgbClr val="000066"/>
        </a:buClr>
        <a:buChar char="–"/>
        <a:defRPr sz="2800">
          <a:solidFill>
            <a:srgbClr val="3D4E84"/>
          </a:solidFill>
          <a:latin typeface="+mn-lt"/>
          <a:ea typeface="ＭＳ Ｐゴシック" charset="0"/>
        </a:defRPr>
      </a:lvl2pPr>
      <a:lvl3pPr marL="1143000" indent="-228600" algn="l" rtl="0" eaLnBrk="0" fontAlgn="base" hangingPunct="0">
        <a:spcBef>
          <a:spcPct val="20000"/>
        </a:spcBef>
        <a:spcAft>
          <a:spcPct val="0"/>
        </a:spcAft>
        <a:buClr>
          <a:srgbClr val="000066"/>
        </a:buClr>
        <a:buChar char="•"/>
        <a:defRPr sz="1600">
          <a:solidFill>
            <a:srgbClr val="3D4E84"/>
          </a:solidFill>
          <a:latin typeface="+mn-lt"/>
          <a:ea typeface="ＭＳ Ｐゴシック" charset="0"/>
        </a:defRPr>
      </a:lvl3pPr>
      <a:lvl4pPr marL="1600200" indent="-228600" algn="l" rtl="0" eaLnBrk="0" fontAlgn="base" hangingPunct="0">
        <a:spcBef>
          <a:spcPct val="20000"/>
        </a:spcBef>
        <a:spcAft>
          <a:spcPct val="0"/>
        </a:spcAft>
        <a:buClr>
          <a:srgbClr val="000066"/>
        </a:buClr>
        <a:buChar char="–"/>
        <a:defRPr sz="1400">
          <a:solidFill>
            <a:srgbClr val="3D4E84"/>
          </a:solidFill>
          <a:latin typeface="+mn-lt"/>
          <a:ea typeface="ＭＳ Ｐゴシック" charset="0"/>
        </a:defRPr>
      </a:lvl4pPr>
      <a:lvl5pPr marL="2057400" indent="-228600" algn="l" rtl="0" eaLnBrk="0" fontAlgn="base" hangingPunct="0">
        <a:spcBef>
          <a:spcPct val="20000"/>
        </a:spcBef>
        <a:spcAft>
          <a:spcPct val="0"/>
        </a:spcAft>
        <a:buClr>
          <a:srgbClr val="000066"/>
        </a:buClr>
        <a:buChar char="»"/>
        <a:defRPr sz="1400">
          <a:solidFill>
            <a:srgbClr val="3D4E84"/>
          </a:solidFill>
          <a:latin typeface="+mn-lt"/>
          <a:ea typeface="ＭＳ Ｐゴシック" charset="0"/>
        </a:defRPr>
      </a:lvl5pPr>
      <a:lvl6pPr marL="2514600" indent="-228600" algn="l" rtl="0" eaLnBrk="1" fontAlgn="base" hangingPunct="1">
        <a:spcBef>
          <a:spcPct val="20000"/>
        </a:spcBef>
        <a:spcAft>
          <a:spcPct val="0"/>
        </a:spcAft>
        <a:buClr>
          <a:srgbClr val="000066"/>
        </a:buClr>
        <a:buChar char="»"/>
        <a:defRPr sz="1400">
          <a:solidFill>
            <a:srgbClr val="000066"/>
          </a:solidFill>
          <a:latin typeface="+mn-lt"/>
        </a:defRPr>
      </a:lvl6pPr>
      <a:lvl7pPr marL="2971800" indent="-228600" algn="l" rtl="0" eaLnBrk="1" fontAlgn="base" hangingPunct="1">
        <a:spcBef>
          <a:spcPct val="20000"/>
        </a:spcBef>
        <a:spcAft>
          <a:spcPct val="0"/>
        </a:spcAft>
        <a:buClr>
          <a:srgbClr val="000066"/>
        </a:buClr>
        <a:buChar char="»"/>
        <a:defRPr sz="1400">
          <a:solidFill>
            <a:srgbClr val="000066"/>
          </a:solidFill>
          <a:latin typeface="+mn-lt"/>
        </a:defRPr>
      </a:lvl7pPr>
      <a:lvl8pPr marL="3429000" indent="-228600" algn="l" rtl="0" eaLnBrk="1" fontAlgn="base" hangingPunct="1">
        <a:spcBef>
          <a:spcPct val="20000"/>
        </a:spcBef>
        <a:spcAft>
          <a:spcPct val="0"/>
        </a:spcAft>
        <a:buClr>
          <a:srgbClr val="000066"/>
        </a:buClr>
        <a:buChar char="»"/>
        <a:defRPr sz="1400">
          <a:solidFill>
            <a:srgbClr val="000066"/>
          </a:solidFill>
          <a:latin typeface="+mn-lt"/>
        </a:defRPr>
      </a:lvl8pPr>
      <a:lvl9pPr marL="3886200" indent="-228600" algn="l" rtl="0" eaLnBrk="1" fontAlgn="base" hangingPunct="1">
        <a:spcBef>
          <a:spcPct val="20000"/>
        </a:spcBef>
        <a:spcAft>
          <a:spcPct val="0"/>
        </a:spcAft>
        <a:buClr>
          <a:srgbClr val="000066"/>
        </a:buClr>
        <a:buChar char="»"/>
        <a:defRPr sz="1400">
          <a:solidFill>
            <a:srgbClr val="000066"/>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0.png"/><Relationship Id="rId7" Type="http://schemas.openxmlformats.org/officeDocument/2006/relationships/diagramColors" Target="../diagrams/colors3.xml"/><Relationship Id="rId2" Type="http://schemas.openxmlformats.org/officeDocument/2006/relationships/notesSlide" Target="../notesSlides/notesSlide12.xml"/><Relationship Id="rId1" Type="http://schemas.openxmlformats.org/officeDocument/2006/relationships/slideLayout" Target="../slideLayouts/slideLayout23.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jpeg"/><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6.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3.xm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etin kutusu 3"/>
          <p:cNvSpPr txBox="1"/>
          <p:nvPr/>
        </p:nvSpPr>
        <p:spPr>
          <a:xfrm>
            <a:off x="2337758" y="4813540"/>
            <a:ext cx="184731" cy="584775"/>
          </a:xfrm>
          <a:prstGeom prst="rect">
            <a:avLst/>
          </a:prstGeom>
          <a:noFill/>
        </p:spPr>
        <p:txBody>
          <a:bodyPr wrap="none" rtlCol="0">
            <a:spAutoFit/>
          </a:bodyPr>
          <a:lstStyle/>
          <a:p>
            <a:endParaRPr lang="tr-TR" dirty="0"/>
          </a:p>
        </p:txBody>
      </p:sp>
      <p:sp>
        <p:nvSpPr>
          <p:cNvPr id="2" name="Metin kutusu 1"/>
          <p:cNvSpPr txBox="1"/>
          <p:nvPr/>
        </p:nvSpPr>
        <p:spPr>
          <a:xfrm>
            <a:off x="221064" y="2974103"/>
            <a:ext cx="8711921" cy="1015663"/>
          </a:xfrm>
          <a:prstGeom prst="rect">
            <a:avLst/>
          </a:prstGeom>
          <a:noFill/>
        </p:spPr>
        <p:txBody>
          <a:bodyPr wrap="square" rtlCol="0">
            <a:spAutoFit/>
          </a:bodyPr>
          <a:lstStyle/>
          <a:p>
            <a:pPr algn="ctr"/>
            <a:r>
              <a:rPr lang="tr-TR" sz="6000" dirty="0" smtClean="0">
                <a:solidFill>
                  <a:srgbClr val="FF0000"/>
                </a:solidFill>
                <a:latin typeface="Calibri" pitchFamily="34" charset="0"/>
              </a:rPr>
              <a:t>İSTİHDAM POLİTİKALARI</a:t>
            </a:r>
          </a:p>
        </p:txBody>
      </p:sp>
      <p:sp>
        <p:nvSpPr>
          <p:cNvPr id="3" name="Metin kutusu 2"/>
          <p:cNvSpPr txBox="1"/>
          <p:nvPr/>
        </p:nvSpPr>
        <p:spPr>
          <a:xfrm>
            <a:off x="4180114" y="2113808"/>
            <a:ext cx="3170712" cy="369332"/>
          </a:xfrm>
          <a:prstGeom prst="rect">
            <a:avLst/>
          </a:prstGeom>
          <a:noFill/>
        </p:spPr>
        <p:txBody>
          <a:bodyPr wrap="square" rtlCol="0">
            <a:spAutoFit/>
          </a:bodyPr>
          <a:lstStyle/>
          <a:p>
            <a:r>
              <a:rPr lang="tr-TR" sz="1800" dirty="0" smtClean="0">
                <a:latin typeface="Calibri" panose="020F0502020204030204" pitchFamily="34" charset="0"/>
              </a:rPr>
              <a:t>Türkiye İş Kurumu</a:t>
            </a:r>
            <a:endParaRPr lang="tr-TR" sz="1800" dirty="0">
              <a:latin typeface="Calibri" panose="020F0502020204030204" pitchFamily="34" charset="0"/>
            </a:endParaRPr>
          </a:p>
        </p:txBody>
      </p:sp>
      <p:sp>
        <p:nvSpPr>
          <p:cNvPr id="5" name="Dikdörtgen 4"/>
          <p:cNvSpPr/>
          <p:nvPr/>
        </p:nvSpPr>
        <p:spPr>
          <a:xfrm>
            <a:off x="546264" y="4329083"/>
            <a:ext cx="8386719" cy="1446550"/>
          </a:xfrm>
          <a:prstGeom prst="rect">
            <a:avLst/>
          </a:prstGeom>
        </p:spPr>
        <p:txBody>
          <a:bodyPr wrap="square">
            <a:spAutoFit/>
          </a:bodyPr>
          <a:lstStyle/>
          <a:p>
            <a:pPr algn="ctr"/>
            <a:r>
              <a:rPr lang="tr-TR" sz="2200" dirty="0">
                <a:solidFill>
                  <a:srgbClr val="002060"/>
                </a:solidFill>
                <a:effectLst>
                  <a:outerShdw blurRad="38100" dist="38100" dir="2700000" algn="tl">
                    <a:srgbClr val="C0C0C0"/>
                  </a:outerShdw>
                </a:effectLst>
                <a:latin typeface="Calibri" pitchFamily="34" charset="0"/>
                <a:cs typeface="Arial" charset="0"/>
              </a:rPr>
              <a:t>İSTANBUL ÇALIŞMA VE İŞ </a:t>
            </a:r>
            <a:r>
              <a:rPr lang="tr-TR" sz="2200" dirty="0" smtClean="0">
                <a:solidFill>
                  <a:srgbClr val="002060"/>
                </a:solidFill>
                <a:effectLst>
                  <a:outerShdw blurRad="38100" dist="38100" dir="2700000" algn="tl">
                    <a:srgbClr val="C0C0C0"/>
                  </a:outerShdw>
                </a:effectLst>
                <a:latin typeface="Calibri" pitchFamily="34" charset="0"/>
                <a:cs typeface="Arial" charset="0"/>
              </a:rPr>
              <a:t>KURUMU  </a:t>
            </a:r>
            <a:r>
              <a:rPr lang="tr-TR" sz="2200" dirty="0">
                <a:solidFill>
                  <a:srgbClr val="002060"/>
                </a:solidFill>
                <a:effectLst>
                  <a:outerShdw blurRad="38100" dist="38100" dir="2700000" algn="tl">
                    <a:srgbClr val="C0C0C0"/>
                  </a:outerShdw>
                </a:effectLst>
                <a:latin typeface="Calibri" pitchFamily="34" charset="0"/>
                <a:cs typeface="Arial" charset="0"/>
              </a:rPr>
              <a:t>İL  </a:t>
            </a:r>
            <a:r>
              <a:rPr lang="tr-TR" sz="2200" dirty="0" smtClean="0">
                <a:solidFill>
                  <a:srgbClr val="002060"/>
                </a:solidFill>
                <a:effectLst>
                  <a:outerShdw blurRad="38100" dist="38100" dir="2700000" algn="tl">
                    <a:srgbClr val="C0C0C0"/>
                  </a:outerShdw>
                </a:effectLst>
                <a:latin typeface="Calibri" pitchFamily="34" charset="0"/>
                <a:cs typeface="Arial" charset="0"/>
              </a:rPr>
              <a:t>MÜDÜRLÜĞÜ</a:t>
            </a:r>
          </a:p>
          <a:p>
            <a:pPr algn="ctr"/>
            <a:r>
              <a:rPr lang="tr-TR" sz="2200" i="1" dirty="0" smtClean="0">
                <a:solidFill>
                  <a:srgbClr val="002060"/>
                </a:solidFill>
                <a:effectLst>
                  <a:outerShdw blurRad="38100" dist="38100" dir="2700000" algn="tl">
                    <a:srgbClr val="C0C0C0"/>
                  </a:outerShdw>
                </a:effectLst>
                <a:latin typeface="Calibri" pitchFamily="34" charset="0"/>
                <a:cs typeface="Arial" charset="0"/>
              </a:rPr>
              <a:t>Muammer COŞKUN</a:t>
            </a:r>
          </a:p>
          <a:p>
            <a:pPr algn="ctr"/>
            <a:r>
              <a:rPr lang="tr-TR" sz="2200" i="1" dirty="0" smtClean="0">
                <a:solidFill>
                  <a:srgbClr val="002060"/>
                </a:solidFill>
                <a:effectLst>
                  <a:outerShdw blurRad="38100" dist="38100" dir="2700000" algn="tl">
                    <a:srgbClr val="C0C0C0"/>
                  </a:outerShdw>
                </a:effectLst>
                <a:latin typeface="Calibri" pitchFamily="34" charset="0"/>
                <a:cs typeface="Arial" charset="0"/>
              </a:rPr>
              <a:t>İl Müdürü</a:t>
            </a:r>
          </a:p>
          <a:p>
            <a:r>
              <a:rPr lang="tr-TR" sz="2200" i="1" dirty="0" smtClean="0">
                <a:solidFill>
                  <a:srgbClr val="002060"/>
                </a:solidFill>
                <a:effectLst>
                  <a:outerShdw blurRad="38100" dist="38100" dir="2700000" algn="tl">
                    <a:srgbClr val="C0C0C0"/>
                  </a:outerShdw>
                </a:effectLst>
                <a:latin typeface="Calibri" pitchFamily="34" charset="0"/>
                <a:cs typeface="Arial" charset="0"/>
              </a:rPr>
              <a:t>Mail : </a:t>
            </a:r>
            <a:r>
              <a:rPr lang="tr-TR" sz="1800" i="1" dirty="0" smtClean="0">
                <a:solidFill>
                  <a:srgbClr val="002060"/>
                </a:solidFill>
                <a:effectLst>
                  <a:outerShdw blurRad="38100" dist="38100" dir="2700000" algn="tl">
                    <a:srgbClr val="C0C0C0"/>
                  </a:outerShdw>
                </a:effectLst>
                <a:latin typeface="Calibri" pitchFamily="34" charset="0"/>
                <a:cs typeface="Arial" charset="0"/>
              </a:rPr>
              <a:t>muammer.coskun@iskur.gov.tr</a:t>
            </a:r>
            <a:endParaRPr lang="tr-TR" sz="1800" i="1" dirty="0" smtClean="0">
              <a:solidFill>
                <a:srgbClr val="002060"/>
              </a:solidFill>
              <a:effectLst>
                <a:outerShdw blurRad="38100" dist="38100" dir="2700000" algn="tl">
                  <a:srgbClr val="C0C0C0"/>
                </a:outerShdw>
              </a:effectLst>
              <a:latin typeface="Calibri" pitchFamily="34" charset="0"/>
              <a:cs typeface="Arial" charset="0"/>
            </a:endParaRPr>
          </a:p>
        </p:txBody>
      </p:sp>
    </p:spTree>
    <p:extLst>
      <p:ext uri="{BB962C8B-B14F-4D97-AF65-F5344CB8AC3E}">
        <p14:creationId xmlns:p14="http://schemas.microsoft.com/office/powerpoint/2010/main" val="34423456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6"/>
          <p:cNvSpPr txBox="1">
            <a:spLocks noChangeArrowheads="1"/>
          </p:cNvSpPr>
          <p:nvPr/>
        </p:nvSpPr>
        <p:spPr bwMode="auto">
          <a:xfrm>
            <a:off x="214313" y="271302"/>
            <a:ext cx="8929687" cy="594202"/>
          </a:xfrm>
          <a:prstGeom prst="rect">
            <a:avLst/>
          </a:prstGeom>
          <a:noFill/>
          <a:ln w="9525">
            <a:noFill/>
            <a:miter lim="800000"/>
            <a:headEnd/>
            <a:tailEnd/>
          </a:ln>
        </p:spPr>
        <p:txBody>
          <a:bodyPr wrap="square">
            <a:spAutoFit/>
          </a:bodyPr>
          <a:lstStyle/>
          <a:p>
            <a:pPr algn="r">
              <a:lnSpc>
                <a:spcPct val="130000"/>
              </a:lnSpc>
            </a:pPr>
            <a:r>
              <a:rPr kumimoji="1" lang="tr-TR" sz="2800" b="1" dirty="0" smtClean="0">
                <a:solidFill>
                  <a:srgbClr val="FF0000"/>
                </a:solidFill>
                <a:latin typeface="+mj-lt"/>
              </a:rPr>
              <a:t>İşsizlik Ödeneği</a:t>
            </a:r>
            <a:endParaRPr kumimoji="1" lang="tr-TR" sz="2800" b="1" dirty="0">
              <a:solidFill>
                <a:srgbClr val="FF0000"/>
              </a:solidFill>
              <a:latin typeface="+mj-lt"/>
            </a:endParaRPr>
          </a:p>
        </p:txBody>
      </p:sp>
      <p:sp>
        <p:nvSpPr>
          <p:cNvPr id="5" name="4 Dikdörtgen"/>
          <p:cNvSpPr/>
          <p:nvPr/>
        </p:nvSpPr>
        <p:spPr>
          <a:xfrm>
            <a:off x="109809" y="1033153"/>
            <a:ext cx="8929686" cy="5786199"/>
          </a:xfrm>
          <a:prstGeom prst="rect">
            <a:avLst/>
          </a:prstGeom>
        </p:spPr>
        <p:txBody>
          <a:bodyPr wrap="square">
            <a:spAutoFit/>
          </a:bodyPr>
          <a:lstStyle/>
          <a:p>
            <a:pPr indent="352425" algn="just">
              <a:spcBef>
                <a:spcPts val="0"/>
              </a:spcBef>
              <a:spcAft>
                <a:spcPts val="600"/>
              </a:spcAft>
              <a:buClr>
                <a:schemeClr val="hlink"/>
              </a:buClr>
            </a:pPr>
            <a:r>
              <a:rPr lang="tr-TR" sz="2200" dirty="0" smtClean="0">
                <a:solidFill>
                  <a:srgbClr val="002060"/>
                </a:solidFill>
                <a:latin typeface="Calibri" pitchFamily="34" charset="0"/>
                <a:cs typeface="Arial" pitchFamily="34" charset="0"/>
              </a:rPr>
              <a:t>Kendi istek ve kusuru dışında işsiz kalan sigortalılardan; işten ayrılmadan önceki </a:t>
            </a:r>
            <a:r>
              <a:rPr lang="tr-TR" sz="2200" dirty="0" smtClean="0">
                <a:solidFill>
                  <a:srgbClr val="FF0000"/>
                </a:solidFill>
                <a:latin typeface="Calibri" pitchFamily="34" charset="0"/>
                <a:cs typeface="Arial" pitchFamily="34" charset="0"/>
              </a:rPr>
              <a:t>son 120 gün </a:t>
            </a:r>
            <a:r>
              <a:rPr lang="tr-TR" sz="2200" dirty="0" smtClean="0">
                <a:solidFill>
                  <a:srgbClr val="002060"/>
                </a:solidFill>
                <a:latin typeface="Calibri" pitchFamily="34" charset="0"/>
                <a:cs typeface="Arial" pitchFamily="34" charset="0"/>
              </a:rPr>
              <a:t>içinde prim ödeyerek sürekli çalışmış ve </a:t>
            </a:r>
            <a:r>
              <a:rPr lang="tr-TR" sz="2200" dirty="0" smtClean="0">
                <a:solidFill>
                  <a:srgbClr val="FF0000"/>
                </a:solidFill>
                <a:latin typeface="Calibri" pitchFamily="34" charset="0"/>
                <a:cs typeface="Arial" pitchFamily="34" charset="0"/>
              </a:rPr>
              <a:t>son üç yıl içerisinde en az 600 gün </a:t>
            </a:r>
            <a:r>
              <a:rPr lang="tr-TR" sz="2200" dirty="0" smtClean="0">
                <a:solidFill>
                  <a:srgbClr val="002060"/>
                </a:solidFill>
                <a:latin typeface="Calibri" pitchFamily="34" charset="0"/>
                <a:cs typeface="Arial" pitchFamily="34" charset="0"/>
              </a:rPr>
              <a:t>süreyle işsizlik sigortası primi ödemiş olmak kaydıyla işsizlik sigortası hizmetlerinden yararlanabilirler.</a:t>
            </a:r>
          </a:p>
          <a:p>
            <a:pPr indent="352425" algn="just">
              <a:spcBef>
                <a:spcPts val="0"/>
              </a:spcBef>
              <a:spcAft>
                <a:spcPts val="600"/>
              </a:spcAft>
              <a:buClr>
                <a:schemeClr val="hlink"/>
              </a:buClr>
            </a:pPr>
            <a:r>
              <a:rPr lang="tr-TR" sz="2200" dirty="0" smtClean="0">
                <a:solidFill>
                  <a:srgbClr val="002060"/>
                </a:solidFill>
                <a:latin typeface="Calibri" pitchFamily="34" charset="0"/>
                <a:cs typeface="Arial" pitchFamily="34" charset="0"/>
              </a:rPr>
              <a:t>1999 yılında çıkan 4447 Sayılı Kanun  ile İşsizlik Ödeneği uygulaması getirilmiştir. İşsizlik sigortası fonunda; 30.11.2014 tarihi itibariyle               </a:t>
            </a:r>
            <a:r>
              <a:rPr lang="tr-TR" sz="2200" u="sng" dirty="0" smtClean="0">
                <a:solidFill>
                  <a:srgbClr val="FF0000"/>
                </a:solidFill>
                <a:latin typeface="Calibri" pitchFamily="34" charset="0"/>
                <a:cs typeface="Arial" pitchFamily="34" charset="0"/>
              </a:rPr>
              <a:t>80,3 Milyar TL </a:t>
            </a:r>
            <a:r>
              <a:rPr lang="tr-TR" sz="2200" dirty="0" smtClean="0">
                <a:solidFill>
                  <a:srgbClr val="002060"/>
                </a:solidFill>
                <a:latin typeface="Calibri" pitchFamily="34" charset="0"/>
                <a:cs typeface="Arial" pitchFamily="34" charset="0"/>
              </a:rPr>
              <a:t>bulunmaktadır. </a:t>
            </a:r>
          </a:p>
          <a:p>
            <a:pPr indent="352425" algn="just">
              <a:spcBef>
                <a:spcPts val="0"/>
              </a:spcBef>
              <a:spcAft>
                <a:spcPts val="600"/>
              </a:spcAft>
              <a:buClr>
                <a:schemeClr val="hlink"/>
              </a:buClr>
            </a:pPr>
            <a:r>
              <a:rPr lang="tr-TR" sz="2200" dirty="0" smtClean="0">
                <a:solidFill>
                  <a:srgbClr val="002060"/>
                </a:solidFill>
                <a:latin typeface="Calibri" pitchFamily="34" charset="0"/>
                <a:cs typeface="Arial" pitchFamily="34" charset="0"/>
              </a:rPr>
              <a:t>Mart’2002 - Kasım’2014 tarihleri arasında Türkiye genelinde;</a:t>
            </a:r>
            <a:r>
              <a:rPr lang="tr-TR" sz="2200" dirty="0" smtClean="0">
                <a:latin typeface="Calibri" pitchFamily="34" charset="0"/>
              </a:rPr>
              <a:t> </a:t>
            </a:r>
            <a:endParaRPr lang="tr-TR" sz="2200" dirty="0" smtClean="0">
              <a:solidFill>
                <a:srgbClr val="002060"/>
              </a:solidFill>
              <a:latin typeface="Calibri" pitchFamily="34" charset="0"/>
              <a:cs typeface="Arial" pitchFamily="34" charset="0"/>
            </a:endParaRPr>
          </a:p>
          <a:p>
            <a:pPr marL="633413" indent="342900" algn="just">
              <a:spcBef>
                <a:spcPts val="0"/>
              </a:spcBef>
              <a:spcAft>
                <a:spcPts val="600"/>
              </a:spcAft>
              <a:buClr>
                <a:schemeClr val="hlink"/>
              </a:buClr>
              <a:buBlip>
                <a:blip r:embed="rId2"/>
              </a:buBlip>
            </a:pPr>
            <a:r>
              <a:rPr lang="tr-TR" sz="2200" dirty="0" smtClean="0">
                <a:solidFill>
                  <a:srgbClr val="FF0000"/>
                </a:solidFill>
                <a:latin typeface="Calibri" pitchFamily="34" charset="0"/>
                <a:cs typeface="Arial" pitchFamily="34" charset="0"/>
              </a:rPr>
              <a:t>5.161.586 </a:t>
            </a:r>
            <a:r>
              <a:rPr lang="tr-TR" sz="2200" dirty="0" smtClean="0">
                <a:solidFill>
                  <a:srgbClr val="002060"/>
                </a:solidFill>
                <a:latin typeface="Calibri" pitchFamily="34" charset="0"/>
                <a:cs typeface="Arial" pitchFamily="34" charset="0"/>
              </a:rPr>
              <a:t>kişi başvuruda bulunmuş,</a:t>
            </a:r>
          </a:p>
          <a:p>
            <a:pPr marL="633413" indent="342900" algn="just">
              <a:spcBef>
                <a:spcPts val="0"/>
              </a:spcBef>
              <a:spcAft>
                <a:spcPts val="600"/>
              </a:spcAft>
              <a:buClr>
                <a:schemeClr val="hlink"/>
              </a:buClr>
              <a:buBlip>
                <a:blip r:embed="rId2"/>
              </a:buBlip>
            </a:pPr>
            <a:r>
              <a:rPr lang="tr-TR" sz="2200" dirty="0" smtClean="0">
                <a:solidFill>
                  <a:srgbClr val="FF0000"/>
                </a:solidFill>
                <a:latin typeface="Calibri" pitchFamily="34" charset="0"/>
                <a:cs typeface="Arial" pitchFamily="34" charset="0"/>
              </a:rPr>
              <a:t>3.077.970</a:t>
            </a:r>
            <a:r>
              <a:rPr lang="tr-TR" sz="2200" dirty="0" smtClean="0">
                <a:solidFill>
                  <a:srgbClr val="002060"/>
                </a:solidFill>
                <a:latin typeface="Calibri" pitchFamily="34" charset="0"/>
                <a:cs typeface="Arial" pitchFamily="34" charset="0"/>
              </a:rPr>
              <a:t>  kişi işsizlik ödeneği almaya hak kazanmıştır, </a:t>
            </a:r>
          </a:p>
          <a:p>
            <a:pPr marL="633413" indent="342900" algn="just">
              <a:spcBef>
                <a:spcPts val="0"/>
              </a:spcBef>
              <a:spcAft>
                <a:spcPts val="600"/>
              </a:spcAft>
              <a:buClr>
                <a:schemeClr val="hlink"/>
              </a:buClr>
              <a:buBlip>
                <a:blip r:embed="rId2"/>
              </a:buBlip>
            </a:pPr>
            <a:r>
              <a:rPr lang="tr-TR" sz="2200" dirty="0" smtClean="0">
                <a:solidFill>
                  <a:srgbClr val="002060"/>
                </a:solidFill>
                <a:latin typeface="Calibri" pitchFamily="34" charset="0"/>
                <a:cs typeface="Arial" pitchFamily="34" charset="0"/>
              </a:rPr>
              <a:t>Toplam </a:t>
            </a:r>
            <a:r>
              <a:rPr lang="tr-TR" sz="2200" dirty="0" smtClean="0">
                <a:solidFill>
                  <a:srgbClr val="FF0000"/>
                </a:solidFill>
                <a:latin typeface="Calibri" pitchFamily="34" charset="0"/>
                <a:cs typeface="Arial" pitchFamily="34" charset="0"/>
              </a:rPr>
              <a:t>8,3 Milyar TL </a:t>
            </a:r>
            <a:r>
              <a:rPr lang="tr-TR" sz="2200" dirty="0" smtClean="0">
                <a:solidFill>
                  <a:srgbClr val="002060"/>
                </a:solidFill>
                <a:latin typeface="Calibri" pitchFamily="34" charset="0"/>
                <a:cs typeface="Arial" pitchFamily="34" charset="0"/>
              </a:rPr>
              <a:t>ödemede bulunulmuştur.</a:t>
            </a:r>
          </a:p>
          <a:p>
            <a:pPr marL="633413" lvl="1" indent="342900" algn="just">
              <a:spcBef>
                <a:spcPts val="0"/>
              </a:spcBef>
              <a:spcAft>
                <a:spcPts val="600"/>
              </a:spcAft>
              <a:buClr>
                <a:schemeClr val="hlink"/>
              </a:buClr>
              <a:buBlip>
                <a:blip r:embed="rId2"/>
              </a:buBlip>
            </a:pPr>
            <a:r>
              <a:rPr lang="tr-TR" sz="2200" dirty="0" smtClean="0">
                <a:solidFill>
                  <a:srgbClr val="002060"/>
                </a:solidFill>
                <a:latin typeface="Calibri" pitchFamily="34" charset="0"/>
                <a:cs typeface="Arial" pitchFamily="34" charset="0"/>
              </a:rPr>
              <a:t>30 Kasım 2014 itibariyle; İstanbul’da </a:t>
            </a:r>
            <a:r>
              <a:rPr lang="tr-TR" sz="2200" dirty="0" smtClean="0">
                <a:solidFill>
                  <a:srgbClr val="FF0000"/>
                </a:solidFill>
                <a:latin typeface="Calibri" pitchFamily="34" charset="0"/>
                <a:cs typeface="Arial" pitchFamily="34" charset="0"/>
              </a:rPr>
              <a:t>79.788</a:t>
            </a:r>
            <a:r>
              <a:rPr lang="tr-TR" sz="2200" dirty="0" smtClean="0">
                <a:solidFill>
                  <a:srgbClr val="002060"/>
                </a:solidFill>
                <a:latin typeface="Calibri" pitchFamily="34" charset="0"/>
                <a:cs typeface="Arial" pitchFamily="34" charset="0"/>
              </a:rPr>
              <a:t> , </a:t>
            </a:r>
          </a:p>
          <a:p>
            <a:pPr marL="633413" lvl="1" indent="342900" algn="just">
              <a:spcBef>
                <a:spcPts val="0"/>
              </a:spcBef>
              <a:spcAft>
                <a:spcPts val="600"/>
              </a:spcAft>
              <a:buClr>
                <a:schemeClr val="hlink"/>
              </a:buClr>
              <a:buBlip>
                <a:blip r:embed="rId2"/>
              </a:buBlip>
            </a:pPr>
            <a:r>
              <a:rPr lang="tr-TR" sz="2200" dirty="0" smtClean="0">
                <a:solidFill>
                  <a:srgbClr val="002060"/>
                </a:solidFill>
                <a:latin typeface="Calibri" pitchFamily="34" charset="0"/>
                <a:cs typeface="Arial" pitchFamily="34" charset="0"/>
              </a:rPr>
              <a:t>Türkiye genelinde </a:t>
            </a:r>
            <a:r>
              <a:rPr lang="tr-TR" sz="2200" dirty="0" smtClean="0">
                <a:solidFill>
                  <a:srgbClr val="FF0000"/>
                </a:solidFill>
                <a:latin typeface="Calibri" pitchFamily="34" charset="0"/>
                <a:cs typeface="Arial" pitchFamily="34" charset="0"/>
              </a:rPr>
              <a:t>273.128</a:t>
            </a:r>
            <a:r>
              <a:rPr lang="tr-TR" sz="2200" dirty="0" smtClean="0">
                <a:solidFill>
                  <a:srgbClr val="002060"/>
                </a:solidFill>
                <a:latin typeface="Calibri" pitchFamily="34" charset="0"/>
                <a:cs typeface="Arial" pitchFamily="34" charset="0"/>
              </a:rPr>
              <a:t> kişi işsizlik ödeneği almaya devam ediyor.</a:t>
            </a:r>
            <a:endParaRPr lang="tr-TR" sz="1000" dirty="0" smtClean="0">
              <a:solidFill>
                <a:srgbClr val="002060"/>
              </a:solidFill>
              <a:latin typeface="Calibri" pitchFamily="34" charset="0"/>
              <a:cs typeface="Arial" pitchFamily="34" charset="0"/>
            </a:endParaRPr>
          </a:p>
          <a:p>
            <a:pPr marL="633413" indent="342900" algn="just" eaLnBrk="0" hangingPunct="0">
              <a:spcBef>
                <a:spcPts val="0"/>
              </a:spcBef>
              <a:spcAft>
                <a:spcPts val="600"/>
              </a:spcAft>
              <a:defRPr/>
            </a:pPr>
            <a:r>
              <a:rPr lang="tr-TR" sz="2200" dirty="0" smtClean="0">
                <a:solidFill>
                  <a:srgbClr val="002060"/>
                </a:solidFill>
                <a:latin typeface="Calibri" pitchFamily="34" charset="0"/>
                <a:cs typeface="Arial" pitchFamily="34" charset="0"/>
              </a:rPr>
              <a:t>Ödenek en az alan </a:t>
            </a:r>
            <a:r>
              <a:rPr lang="tr-TR" sz="2200" dirty="0" smtClean="0">
                <a:solidFill>
                  <a:srgbClr val="FF0000"/>
                </a:solidFill>
                <a:latin typeface="Calibri" pitchFamily="34" charset="0"/>
                <a:cs typeface="Arial" pitchFamily="34" charset="0"/>
              </a:rPr>
              <a:t>480 TL </a:t>
            </a:r>
            <a:r>
              <a:rPr lang="tr-TR" sz="2200" dirty="0" smtClean="0">
                <a:solidFill>
                  <a:srgbClr val="002060"/>
                </a:solidFill>
                <a:latin typeface="Calibri" pitchFamily="34" charset="0"/>
                <a:cs typeface="Arial" pitchFamily="34" charset="0"/>
              </a:rPr>
              <a:t>, En fazla alan da </a:t>
            </a:r>
            <a:r>
              <a:rPr lang="tr-TR" sz="2200" dirty="0" smtClean="0">
                <a:solidFill>
                  <a:srgbClr val="FF0000"/>
                </a:solidFill>
                <a:latin typeface="Calibri" pitchFamily="34" charset="0"/>
                <a:cs typeface="Arial" pitchFamily="34" charset="0"/>
              </a:rPr>
              <a:t>960 TL</a:t>
            </a:r>
            <a:r>
              <a:rPr lang="tr-TR" sz="2200" dirty="0" smtClean="0">
                <a:solidFill>
                  <a:srgbClr val="002060"/>
                </a:solidFill>
                <a:latin typeface="Calibri" pitchFamily="34" charset="0"/>
                <a:cs typeface="Arial" pitchFamily="34" charset="0"/>
              </a:rPr>
              <a:t>’ </a:t>
            </a:r>
            <a:r>
              <a:rPr lang="tr-TR" sz="2200" dirty="0" err="1" smtClean="0">
                <a:solidFill>
                  <a:srgbClr val="002060"/>
                </a:solidFill>
                <a:latin typeface="Calibri" pitchFamily="34" charset="0"/>
                <a:cs typeface="Arial" pitchFamily="34" charset="0"/>
              </a:rPr>
              <a:t>dir</a:t>
            </a:r>
            <a:r>
              <a:rPr lang="tr-TR" sz="2200" dirty="0" smtClean="0">
                <a:solidFill>
                  <a:srgbClr val="002060"/>
                </a:solidFill>
                <a:latin typeface="Calibri" pitchFamily="34" charset="0"/>
                <a:cs typeface="Arial" pitchFamily="34" charset="0"/>
              </a:rPr>
              <a:t>.</a:t>
            </a:r>
            <a:endParaRPr lang="tr-TR" sz="2200" dirty="0" smtClean="0">
              <a:latin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1" name="3 Slayt Numarası Yer Tutucusu"/>
          <p:cNvSpPr txBox="1">
            <a:spLocks/>
          </p:cNvSpPr>
          <p:nvPr/>
        </p:nvSpPr>
        <p:spPr bwMode="auto">
          <a:xfrm>
            <a:off x="7926388" y="6403975"/>
            <a:ext cx="520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a:solidFill>
                  <a:srgbClr val="000066"/>
                </a:solidFill>
                <a:latin typeface="Times New Roman" pitchFamily="18" charset="0"/>
                <a:ea typeface="ＭＳ Ｐゴシック" pitchFamily="34" charset="-128"/>
              </a:defRPr>
            </a:lvl1pPr>
            <a:lvl2pPr marL="742950" indent="-285750" eaLnBrk="0" hangingPunct="0">
              <a:defRPr sz="3200" b="1">
                <a:solidFill>
                  <a:srgbClr val="000066"/>
                </a:solidFill>
                <a:latin typeface="Times New Roman" pitchFamily="18" charset="0"/>
                <a:ea typeface="ＭＳ Ｐゴシック" pitchFamily="34" charset="-128"/>
              </a:defRPr>
            </a:lvl2pPr>
            <a:lvl3pPr marL="1143000" indent="-228600" eaLnBrk="0" hangingPunct="0">
              <a:defRPr sz="3200" b="1">
                <a:solidFill>
                  <a:srgbClr val="000066"/>
                </a:solidFill>
                <a:latin typeface="Times New Roman" pitchFamily="18" charset="0"/>
                <a:ea typeface="ＭＳ Ｐゴシック" pitchFamily="34" charset="-128"/>
              </a:defRPr>
            </a:lvl3pPr>
            <a:lvl4pPr marL="1600200" indent="-228600" eaLnBrk="0" hangingPunct="0">
              <a:defRPr sz="3200" b="1">
                <a:solidFill>
                  <a:srgbClr val="000066"/>
                </a:solidFill>
                <a:latin typeface="Times New Roman" pitchFamily="18" charset="0"/>
                <a:ea typeface="ＭＳ Ｐゴシック" pitchFamily="34" charset="-128"/>
              </a:defRPr>
            </a:lvl4pPr>
            <a:lvl5pPr marL="2057400" indent="-228600" eaLnBrk="0" hangingPunct="0">
              <a:defRPr sz="3200" b="1">
                <a:solidFill>
                  <a:srgbClr val="000066"/>
                </a:solidFill>
                <a:latin typeface="Times New Roman" pitchFamily="18" charset="0"/>
                <a:ea typeface="ＭＳ Ｐゴシック" pitchFamily="34" charset="-128"/>
              </a:defRPr>
            </a:lvl5pPr>
            <a:lvl6pPr marL="2514600" indent="-228600"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6pPr>
            <a:lvl7pPr marL="2971800" indent="-228600"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7pPr>
            <a:lvl8pPr marL="3429000" indent="-228600"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8pPr>
            <a:lvl9pPr marL="3886200" indent="-228600"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9pPr>
          </a:lstStyle>
          <a:p>
            <a:pPr algn="r" eaLnBrk="1" hangingPunct="1"/>
            <a:fld id="{128150AD-6083-420D-84C1-BBD295A5DED7}" type="slidenum">
              <a:rPr lang="en-US" sz="1400">
                <a:solidFill>
                  <a:prstClr val="white"/>
                </a:solidFill>
                <a:latin typeface="Arial" charset="0"/>
              </a:rPr>
              <a:pPr algn="r" eaLnBrk="1" hangingPunct="1"/>
              <a:t>11</a:t>
            </a:fld>
            <a:endParaRPr lang="en-US" sz="1400">
              <a:solidFill>
                <a:prstClr val="white"/>
              </a:solidFill>
              <a:latin typeface="Arial" charset="0"/>
            </a:endParaRP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9986" y="1152997"/>
            <a:ext cx="8679976" cy="4440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etin kutusu"/>
          <p:cNvSpPr txBox="1"/>
          <p:nvPr/>
        </p:nvSpPr>
        <p:spPr>
          <a:xfrm>
            <a:off x="245661" y="5226784"/>
            <a:ext cx="2743200" cy="1631216"/>
          </a:xfrm>
          <a:prstGeom prst="rect">
            <a:avLst/>
          </a:prstGeom>
          <a:noFill/>
        </p:spPr>
        <p:txBody>
          <a:bodyPr wrap="square" rtlCol="0">
            <a:spAutoFit/>
          </a:bodyPr>
          <a:lstStyle/>
          <a:p>
            <a:r>
              <a:rPr lang="tr-TR" sz="2000" dirty="0" smtClean="0">
                <a:solidFill>
                  <a:srgbClr val="002060"/>
                </a:solidFill>
                <a:latin typeface="+mj-lt"/>
              </a:rPr>
              <a:t>* Ücret Garanti </a:t>
            </a:r>
            <a:r>
              <a:rPr lang="tr-TR" sz="2000" b="0" dirty="0" smtClean="0">
                <a:solidFill>
                  <a:srgbClr val="002060"/>
                </a:solidFill>
                <a:latin typeface="+mj-lt"/>
              </a:rPr>
              <a:t>Fonundan yararlanmak için En az Bir yıl o işletmede ve çalışmış olmak</a:t>
            </a:r>
          </a:p>
        </p:txBody>
      </p:sp>
      <p:sp>
        <p:nvSpPr>
          <p:cNvPr id="6" name="5 Dikdörtgen"/>
          <p:cNvSpPr/>
          <p:nvPr/>
        </p:nvSpPr>
        <p:spPr>
          <a:xfrm>
            <a:off x="3354388" y="5226784"/>
            <a:ext cx="2773457" cy="1508105"/>
          </a:xfrm>
          <a:prstGeom prst="rect">
            <a:avLst/>
          </a:prstGeom>
        </p:spPr>
        <p:txBody>
          <a:bodyPr wrap="square">
            <a:spAutoFit/>
          </a:bodyPr>
          <a:lstStyle/>
          <a:p>
            <a:r>
              <a:rPr lang="tr-TR" dirty="0" smtClean="0">
                <a:solidFill>
                  <a:srgbClr val="002060"/>
                </a:solidFill>
              </a:rPr>
              <a:t>*</a:t>
            </a:r>
            <a:r>
              <a:rPr lang="tr-TR" b="0" dirty="0" smtClean="0">
                <a:solidFill>
                  <a:srgbClr val="002060"/>
                </a:solidFill>
              </a:rPr>
              <a:t> </a:t>
            </a:r>
            <a:r>
              <a:rPr lang="tr-TR" sz="2000" dirty="0" smtClean="0">
                <a:solidFill>
                  <a:srgbClr val="002060"/>
                </a:solidFill>
                <a:latin typeface="+mj-lt"/>
              </a:rPr>
              <a:t>Kısa Çalışma </a:t>
            </a:r>
            <a:r>
              <a:rPr lang="tr-TR" sz="2000" b="0" dirty="0" smtClean="0">
                <a:solidFill>
                  <a:srgbClr val="002060"/>
                </a:solidFill>
                <a:latin typeface="+mj-lt"/>
              </a:rPr>
              <a:t>Ödeneği için İşsizlik Ödeneği hak etme şartlarını sağlamak.</a:t>
            </a:r>
          </a:p>
        </p:txBody>
      </p:sp>
      <p:sp>
        <p:nvSpPr>
          <p:cNvPr id="7" name="Text Box 6"/>
          <p:cNvSpPr txBox="1">
            <a:spLocks noChangeArrowheads="1"/>
          </p:cNvSpPr>
          <p:nvPr/>
        </p:nvSpPr>
        <p:spPr bwMode="auto">
          <a:xfrm>
            <a:off x="214313" y="425677"/>
            <a:ext cx="8711323" cy="652486"/>
          </a:xfrm>
          <a:prstGeom prst="rect">
            <a:avLst/>
          </a:prstGeom>
          <a:noFill/>
          <a:ln w="9525">
            <a:noFill/>
            <a:miter lim="800000"/>
            <a:headEnd/>
            <a:tailEnd/>
          </a:ln>
        </p:spPr>
        <p:txBody>
          <a:bodyPr wrap="square">
            <a:spAutoFit/>
          </a:bodyPr>
          <a:lstStyle/>
          <a:p>
            <a:pPr algn="r">
              <a:lnSpc>
                <a:spcPct val="130000"/>
              </a:lnSpc>
            </a:pPr>
            <a:r>
              <a:rPr kumimoji="1" lang="tr-TR" sz="2800" b="1" dirty="0" smtClean="0">
                <a:solidFill>
                  <a:srgbClr val="FF0000"/>
                </a:solidFill>
                <a:latin typeface="+mj-lt"/>
              </a:rPr>
              <a:t>Diğer Pasif İstihdam Hizmetleri   </a:t>
            </a:r>
            <a:endParaRPr kumimoji="1" lang="tr-TR" sz="2800" b="1" dirty="0">
              <a:solidFill>
                <a:srgbClr val="FF0000"/>
              </a:solidFill>
              <a:latin typeface="+mj-lt"/>
            </a:endParaRPr>
          </a:p>
        </p:txBody>
      </p:sp>
    </p:spTree>
    <p:extLst>
      <p:ext uri="{BB962C8B-B14F-4D97-AF65-F5344CB8AC3E}">
        <p14:creationId xmlns:p14="http://schemas.microsoft.com/office/powerpoint/2010/main" val="170742405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yagram"/>
          <p:cNvGraphicFramePr/>
          <p:nvPr>
            <p:extLst>
              <p:ext uri="{D42A27DB-BD31-4B8C-83A1-F6EECF244321}">
                <p14:modId xmlns:p14="http://schemas.microsoft.com/office/powerpoint/2010/main" val="1295415434"/>
              </p:ext>
            </p:extLst>
          </p:nvPr>
        </p:nvGraphicFramePr>
        <p:xfrm>
          <a:off x="361050" y="2470068"/>
          <a:ext cx="8616693" cy="43879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7107" name="Slayt Numarası Yer Tutucusu 1"/>
          <p:cNvSpPr>
            <a:spLocks noGrp="1"/>
          </p:cNvSpPr>
          <p:nvPr>
            <p:ph type="sldNum" sz="quarter" idx="11"/>
          </p:nvPr>
        </p:nvSpPr>
        <p:spPr>
          <a:xfrm>
            <a:off x="7924800" y="6356350"/>
            <a:ext cx="762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b="1">
                <a:solidFill>
                  <a:schemeClr val="tx1"/>
                </a:solidFill>
                <a:latin typeface="Arial" charset="0"/>
                <a:cs typeface="Arial" charset="0"/>
              </a:defRPr>
            </a:lvl1pPr>
            <a:lvl2pPr marL="742950" indent="-285750" eaLnBrk="0" hangingPunct="0">
              <a:defRPr sz="2000" b="1">
                <a:solidFill>
                  <a:schemeClr val="tx1"/>
                </a:solidFill>
                <a:latin typeface="Arial" charset="0"/>
                <a:cs typeface="Arial" charset="0"/>
              </a:defRPr>
            </a:lvl2pPr>
            <a:lvl3pPr marL="1143000" indent="-228600" eaLnBrk="0" hangingPunct="0">
              <a:defRPr sz="2000" b="1">
                <a:solidFill>
                  <a:schemeClr val="tx1"/>
                </a:solidFill>
                <a:latin typeface="Arial" charset="0"/>
                <a:cs typeface="Arial" charset="0"/>
              </a:defRPr>
            </a:lvl3pPr>
            <a:lvl4pPr marL="1600200" indent="-228600" eaLnBrk="0" hangingPunct="0">
              <a:defRPr sz="2000" b="1">
                <a:solidFill>
                  <a:schemeClr val="tx1"/>
                </a:solidFill>
                <a:latin typeface="Arial" charset="0"/>
                <a:cs typeface="Arial" charset="0"/>
              </a:defRPr>
            </a:lvl4pPr>
            <a:lvl5pPr marL="2057400" indent="-228600" eaLnBrk="0" hangingPunct="0">
              <a:defRPr sz="2000" b="1">
                <a:solidFill>
                  <a:schemeClr val="tx1"/>
                </a:solidFill>
                <a:latin typeface="Arial" charset="0"/>
                <a:cs typeface="Arial" charset="0"/>
              </a:defRPr>
            </a:lvl5pPr>
            <a:lvl6pPr marL="2514600" indent="-228600" eaLnBrk="0" fontAlgn="base" hangingPunct="0">
              <a:spcBef>
                <a:spcPct val="0"/>
              </a:spcBef>
              <a:spcAft>
                <a:spcPct val="0"/>
              </a:spcAft>
              <a:defRPr sz="2000" b="1">
                <a:solidFill>
                  <a:schemeClr val="tx1"/>
                </a:solidFill>
                <a:latin typeface="Arial" charset="0"/>
                <a:cs typeface="Arial" charset="0"/>
              </a:defRPr>
            </a:lvl6pPr>
            <a:lvl7pPr marL="2971800" indent="-228600" eaLnBrk="0" fontAlgn="base" hangingPunct="0">
              <a:spcBef>
                <a:spcPct val="0"/>
              </a:spcBef>
              <a:spcAft>
                <a:spcPct val="0"/>
              </a:spcAft>
              <a:defRPr sz="2000" b="1">
                <a:solidFill>
                  <a:schemeClr val="tx1"/>
                </a:solidFill>
                <a:latin typeface="Arial" charset="0"/>
                <a:cs typeface="Arial" charset="0"/>
              </a:defRPr>
            </a:lvl7pPr>
            <a:lvl8pPr marL="3429000" indent="-228600" eaLnBrk="0" fontAlgn="base" hangingPunct="0">
              <a:spcBef>
                <a:spcPct val="0"/>
              </a:spcBef>
              <a:spcAft>
                <a:spcPct val="0"/>
              </a:spcAft>
              <a:defRPr sz="2000" b="1">
                <a:solidFill>
                  <a:schemeClr val="tx1"/>
                </a:solidFill>
                <a:latin typeface="Arial" charset="0"/>
                <a:cs typeface="Arial" charset="0"/>
              </a:defRPr>
            </a:lvl8pPr>
            <a:lvl9pPr marL="3886200" indent="-228600" eaLnBrk="0" fontAlgn="base" hangingPunct="0">
              <a:spcBef>
                <a:spcPct val="0"/>
              </a:spcBef>
              <a:spcAft>
                <a:spcPct val="0"/>
              </a:spcAft>
              <a:defRPr sz="2000" b="1">
                <a:solidFill>
                  <a:schemeClr val="tx1"/>
                </a:solidFill>
                <a:latin typeface="Arial" charset="0"/>
                <a:cs typeface="Arial" charset="0"/>
              </a:defRPr>
            </a:lvl9pPr>
          </a:lstStyle>
          <a:p>
            <a:pPr eaLnBrk="1" fontAlgn="base" hangingPunct="1">
              <a:spcBef>
                <a:spcPct val="0"/>
              </a:spcBef>
              <a:spcAft>
                <a:spcPct val="0"/>
              </a:spcAft>
            </a:pPr>
            <a:fld id="{D2EF9C1F-3D41-46AF-B2E6-DB5EDD815DA6}" type="slidenum">
              <a:rPr lang="tr-TR" sz="1400" smtClean="0">
                <a:solidFill>
                  <a:srgbClr val="FFFFFF"/>
                </a:solidFill>
                <a:ea typeface="ＭＳ Ｐゴシック" pitchFamily="34" charset="-128"/>
              </a:rPr>
              <a:pPr eaLnBrk="1" fontAlgn="base" hangingPunct="1">
                <a:spcBef>
                  <a:spcPct val="0"/>
                </a:spcBef>
                <a:spcAft>
                  <a:spcPct val="0"/>
                </a:spcAft>
              </a:pPr>
              <a:t>12</a:t>
            </a:fld>
            <a:endParaRPr lang="tr-TR" sz="1400" smtClean="0">
              <a:solidFill>
                <a:srgbClr val="FFFFFF"/>
              </a:solidFill>
              <a:ea typeface="ＭＳ Ｐゴシック" pitchFamily="34" charset="-128"/>
            </a:endParaRPr>
          </a:p>
        </p:txBody>
      </p:sp>
      <p:sp>
        <p:nvSpPr>
          <p:cNvPr id="4" name="Dikdörtgen 1"/>
          <p:cNvSpPr/>
          <p:nvPr/>
        </p:nvSpPr>
        <p:spPr>
          <a:xfrm>
            <a:off x="361049" y="1187067"/>
            <a:ext cx="8616695" cy="830997"/>
          </a:xfrm>
          <a:prstGeom prst="rect">
            <a:avLst/>
          </a:prstGeom>
        </p:spPr>
        <p:txBody>
          <a:bodyPr wrap="square">
            <a:spAutoFit/>
          </a:bodyPr>
          <a:lstStyle/>
          <a:p>
            <a:pPr marL="0" indent="0" algn="ctr">
              <a:buNone/>
            </a:pPr>
            <a:r>
              <a:rPr lang="tr-TR" sz="2400" dirty="0">
                <a:solidFill>
                  <a:srgbClr val="002060"/>
                </a:solidFill>
                <a:latin typeface="Calibri" pitchFamily="34" charset="0"/>
              </a:rPr>
              <a:t>İŞKUR, işgücü piyasasının ihtiyaç duyduğu </a:t>
            </a:r>
            <a:endParaRPr lang="tr-TR" sz="2400" dirty="0" smtClean="0">
              <a:solidFill>
                <a:srgbClr val="002060"/>
              </a:solidFill>
              <a:latin typeface="Calibri" pitchFamily="34" charset="0"/>
            </a:endParaRPr>
          </a:p>
          <a:p>
            <a:pPr marL="0" indent="0" algn="ctr">
              <a:buNone/>
            </a:pPr>
            <a:r>
              <a:rPr lang="tr-TR" sz="2400" dirty="0" smtClean="0">
                <a:solidFill>
                  <a:srgbClr val="002060"/>
                </a:solidFill>
                <a:latin typeface="Calibri" pitchFamily="34" charset="0"/>
              </a:rPr>
              <a:t>nitelikli </a:t>
            </a:r>
            <a:r>
              <a:rPr lang="tr-TR" sz="2400" dirty="0">
                <a:solidFill>
                  <a:srgbClr val="002060"/>
                </a:solidFill>
                <a:latin typeface="Calibri" pitchFamily="34" charset="0"/>
              </a:rPr>
              <a:t>işgücünün temini için; </a:t>
            </a:r>
            <a:r>
              <a:rPr lang="tr-TR" sz="2400" dirty="0" smtClean="0">
                <a:solidFill>
                  <a:srgbClr val="FF0000"/>
                </a:solidFill>
                <a:latin typeface="Calibri" pitchFamily="34" charset="0"/>
              </a:rPr>
              <a:t>«Mesleksizliğe Son» </a:t>
            </a:r>
            <a:r>
              <a:rPr lang="tr-TR" sz="2400" dirty="0" smtClean="0">
                <a:solidFill>
                  <a:srgbClr val="002060"/>
                </a:solidFill>
                <a:latin typeface="Calibri" pitchFamily="34" charset="0"/>
              </a:rPr>
              <a:t>diyor.</a:t>
            </a:r>
            <a:endParaRPr lang="tr-TR" sz="2400" dirty="0">
              <a:solidFill>
                <a:srgbClr val="002060"/>
              </a:solidFill>
              <a:latin typeface="Calibri" pitchFamily="34" charset="0"/>
            </a:endParaRPr>
          </a:p>
        </p:txBody>
      </p:sp>
      <p:sp>
        <p:nvSpPr>
          <p:cNvPr id="6" name="5 Dikdörtgen"/>
          <p:cNvSpPr/>
          <p:nvPr/>
        </p:nvSpPr>
        <p:spPr>
          <a:xfrm>
            <a:off x="3574473" y="364792"/>
            <a:ext cx="5403272" cy="584775"/>
          </a:xfrm>
          <a:prstGeom prst="rect">
            <a:avLst/>
          </a:prstGeom>
        </p:spPr>
        <p:txBody>
          <a:bodyPr wrap="square">
            <a:spAutoFit/>
          </a:bodyPr>
          <a:lstStyle/>
          <a:p>
            <a:pPr algn="r"/>
            <a:r>
              <a:rPr lang="tr-TR" dirty="0" smtClean="0">
                <a:solidFill>
                  <a:srgbClr val="FF0000"/>
                </a:solidFill>
                <a:latin typeface="Calibri" pitchFamily="34" charset="0"/>
                <a:ea typeface="Arial Unicode MS" pitchFamily="34" charset="-128"/>
                <a:cs typeface="Arial Unicode MS" pitchFamily="34" charset="-128"/>
              </a:rPr>
              <a:t>Aktif İşgücü Hizmetleri</a:t>
            </a:r>
            <a:endParaRPr lang="tr-TR" dirty="0"/>
          </a:p>
        </p:txBody>
      </p:sp>
    </p:spTree>
    <p:extLst>
      <p:ext uri="{BB962C8B-B14F-4D97-AF65-F5344CB8AC3E}">
        <p14:creationId xmlns:p14="http://schemas.microsoft.com/office/powerpoint/2010/main" val="3041249282"/>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etin kutusu 6"/>
          <p:cNvSpPr txBox="1"/>
          <p:nvPr/>
        </p:nvSpPr>
        <p:spPr>
          <a:xfrm>
            <a:off x="2660073" y="703541"/>
            <a:ext cx="6224620" cy="461665"/>
          </a:xfrm>
          <a:prstGeom prst="rect">
            <a:avLst/>
          </a:prstGeom>
          <a:noFill/>
        </p:spPr>
        <p:txBody>
          <a:bodyPr wrap="square" rtlCol="0">
            <a:spAutoFit/>
          </a:bodyPr>
          <a:lstStyle/>
          <a:p>
            <a:pPr algn="r"/>
            <a:r>
              <a:rPr lang="tr-TR" sz="2400" dirty="0" smtClean="0">
                <a:solidFill>
                  <a:srgbClr val="FF0000"/>
                </a:solidFill>
                <a:latin typeface="+mn-lt"/>
              </a:rPr>
              <a:t>Mesleki Eğitim Kursları Bütçe ve Kaynağı</a:t>
            </a:r>
            <a:endParaRPr lang="tr-TR" sz="2400" dirty="0">
              <a:solidFill>
                <a:srgbClr val="FF0000"/>
              </a:solidFill>
              <a:latin typeface="+mn-lt"/>
            </a:endParaRPr>
          </a:p>
        </p:txBody>
      </p:sp>
      <p:sp>
        <p:nvSpPr>
          <p:cNvPr id="4" name="2 Dikdörtgen"/>
          <p:cNvSpPr>
            <a:spLocks noChangeArrowheads="1"/>
          </p:cNvSpPr>
          <p:nvPr/>
        </p:nvSpPr>
        <p:spPr bwMode="auto">
          <a:xfrm>
            <a:off x="347663" y="1484417"/>
            <a:ext cx="8572500" cy="5336846"/>
          </a:xfrm>
          <a:prstGeom prst="rect">
            <a:avLst/>
          </a:prstGeom>
          <a:noFill/>
          <a:ln w="9525">
            <a:noFill/>
            <a:miter lim="800000"/>
            <a:headEnd/>
            <a:tailEnd/>
          </a:ln>
        </p:spPr>
        <p:txBody>
          <a:bodyPr wrap="square">
            <a:spAutoFit/>
          </a:bodyPr>
          <a:lstStyle/>
          <a:p>
            <a:pPr marL="88900" algn="just">
              <a:defRPr/>
            </a:pPr>
            <a:r>
              <a:rPr lang="tr-TR" sz="2400" dirty="0" smtClean="0">
                <a:solidFill>
                  <a:srgbClr val="FF0000"/>
                </a:solidFill>
                <a:cs typeface="Times New Roman" pitchFamily="18" charset="0"/>
              </a:rPr>
              <a:t>Bütçe Kaynağı: </a:t>
            </a:r>
            <a:r>
              <a:rPr lang="tr-TR" sz="2400" dirty="0" smtClean="0">
                <a:solidFill>
                  <a:srgbClr val="002060"/>
                </a:solidFill>
                <a:cs typeface="Times New Roman" pitchFamily="18" charset="0"/>
              </a:rPr>
              <a:t>İşsizlik Sigortası Fonu,</a:t>
            </a:r>
          </a:p>
          <a:p>
            <a:pPr marL="88900" algn="just">
              <a:defRPr/>
            </a:pPr>
            <a:endParaRPr lang="tr-TR" sz="2400" dirty="0" smtClean="0">
              <a:solidFill>
                <a:srgbClr val="002060"/>
              </a:solidFill>
              <a:cs typeface="Times New Roman" pitchFamily="18" charset="0"/>
            </a:endParaRPr>
          </a:p>
          <a:p>
            <a:pPr marL="88900" algn="just">
              <a:defRPr/>
            </a:pPr>
            <a:r>
              <a:rPr lang="tr-TR" sz="2400" dirty="0" smtClean="0">
                <a:solidFill>
                  <a:srgbClr val="FF0000"/>
                </a:solidFill>
                <a:cs typeface="Times New Roman" pitchFamily="18" charset="0"/>
              </a:rPr>
              <a:t>Bütçe: </a:t>
            </a:r>
            <a:r>
              <a:rPr lang="tr-TR" sz="2400" dirty="0" smtClean="0">
                <a:solidFill>
                  <a:srgbClr val="002060"/>
                </a:solidFill>
                <a:cs typeface="Times New Roman" pitchFamily="18" charset="0"/>
              </a:rPr>
              <a:t>2014 yılında</a:t>
            </a:r>
            <a:r>
              <a:rPr lang="tr-TR" sz="2400" dirty="0">
                <a:solidFill>
                  <a:srgbClr val="002060"/>
                </a:solidFill>
                <a:cs typeface="Times New Roman" pitchFamily="18" charset="0"/>
              </a:rPr>
              <a:t> </a:t>
            </a:r>
            <a:r>
              <a:rPr lang="tr-TR" sz="2400" dirty="0" smtClean="0">
                <a:solidFill>
                  <a:srgbClr val="002060"/>
                </a:solidFill>
                <a:cs typeface="Times New Roman" pitchFamily="18" charset="0"/>
              </a:rPr>
              <a:t>kurs ve programlar için;  Ülke </a:t>
            </a:r>
            <a:r>
              <a:rPr lang="tr-TR" sz="2400" dirty="0">
                <a:solidFill>
                  <a:srgbClr val="002060"/>
                </a:solidFill>
                <a:cs typeface="Times New Roman" pitchFamily="18" charset="0"/>
              </a:rPr>
              <a:t>g</a:t>
            </a:r>
            <a:r>
              <a:rPr lang="tr-TR" sz="2400" dirty="0" smtClean="0">
                <a:solidFill>
                  <a:srgbClr val="002060"/>
                </a:solidFill>
                <a:cs typeface="Times New Roman" pitchFamily="18" charset="0"/>
              </a:rPr>
              <a:t>enelinde 1.8 Milyar TL, İstanbul’a 110 milyon TL ödenek tahsis edilmiştir. </a:t>
            </a:r>
          </a:p>
          <a:p>
            <a:pPr marL="88900" algn="just">
              <a:defRPr/>
            </a:pPr>
            <a:r>
              <a:rPr lang="tr-TR" sz="2400" u="sng" dirty="0" smtClean="0">
                <a:solidFill>
                  <a:srgbClr val="002060"/>
                </a:solidFill>
                <a:cs typeface="Times New Roman" pitchFamily="18" charset="0"/>
              </a:rPr>
              <a:t>2015 yılında kurs ve programlar için;  </a:t>
            </a:r>
          </a:p>
          <a:p>
            <a:pPr marL="88900" algn="just">
              <a:defRPr/>
            </a:pPr>
            <a:endParaRPr lang="tr-TR" sz="2400" u="sng" dirty="0" smtClean="0">
              <a:solidFill>
                <a:srgbClr val="002060"/>
              </a:solidFill>
              <a:cs typeface="Times New Roman" pitchFamily="18" charset="0"/>
            </a:endParaRPr>
          </a:p>
          <a:p>
            <a:pPr marL="88900" algn="just">
              <a:defRPr/>
            </a:pPr>
            <a:r>
              <a:rPr lang="tr-TR" sz="2400" dirty="0" smtClean="0">
                <a:solidFill>
                  <a:srgbClr val="002060"/>
                </a:solidFill>
                <a:cs typeface="Times New Roman" pitchFamily="18" charset="0"/>
              </a:rPr>
              <a:t>Ülke genelinde 2 milyar TL, </a:t>
            </a:r>
            <a:r>
              <a:rPr lang="tr-TR" sz="2400" dirty="0" smtClean="0">
                <a:solidFill>
                  <a:srgbClr val="FF0000"/>
                </a:solidFill>
                <a:cs typeface="Times New Roman" pitchFamily="18" charset="0"/>
              </a:rPr>
              <a:t>İstanbul’a 150 milyon TL ödenek tahsis edilmiştir. </a:t>
            </a:r>
          </a:p>
          <a:p>
            <a:pPr marL="88900" algn="just">
              <a:lnSpc>
                <a:spcPct val="130000"/>
              </a:lnSpc>
              <a:defRPr/>
            </a:pPr>
            <a:r>
              <a:rPr lang="tr-TR" sz="2400" dirty="0" smtClean="0">
                <a:solidFill>
                  <a:srgbClr val="002060"/>
                </a:solidFill>
                <a:cs typeface="Times New Roman" pitchFamily="18" charset="0"/>
              </a:rPr>
              <a:t>İl İstihdam ve Meslek Eğitim Kurulu Kararıyla; </a:t>
            </a:r>
          </a:p>
          <a:p>
            <a:pPr marL="88900" algn="just">
              <a:lnSpc>
                <a:spcPct val="130000"/>
              </a:lnSpc>
              <a:defRPr/>
            </a:pPr>
            <a:r>
              <a:rPr lang="tr-TR" sz="2400" dirty="0" smtClean="0">
                <a:solidFill>
                  <a:srgbClr val="002060"/>
                </a:solidFill>
                <a:cs typeface="Times New Roman" pitchFamily="18" charset="0"/>
              </a:rPr>
              <a:t>İstanbul’ da 26 Bin Mesleki Eğitim, 20 Bin İş Başı Eğitim, 8 Bin  Girişimcilik eğitimi olmak üzere, Toplamda </a:t>
            </a:r>
            <a:r>
              <a:rPr lang="tr-TR" sz="2400" dirty="0" smtClean="0">
                <a:solidFill>
                  <a:srgbClr val="FF0000"/>
                </a:solidFill>
                <a:cs typeface="Times New Roman" pitchFamily="18" charset="0"/>
              </a:rPr>
              <a:t>54 bin </a:t>
            </a:r>
            <a:r>
              <a:rPr lang="tr-TR" sz="2400" dirty="0" smtClean="0">
                <a:solidFill>
                  <a:srgbClr val="002060"/>
                </a:solidFill>
                <a:cs typeface="Times New Roman" pitchFamily="18" charset="0"/>
              </a:rPr>
              <a:t>kişinin mesleki eğitimden yararlandırılması hedeflenmiştir.</a:t>
            </a:r>
            <a:endParaRPr lang="tr-TR" sz="2400" dirty="0">
              <a:solidFill>
                <a:srgbClr val="002060"/>
              </a:solidFill>
              <a:cs typeface="Times New Roman" pitchFamily="18" charset="0"/>
            </a:endParaRPr>
          </a:p>
        </p:txBody>
      </p:sp>
    </p:spTree>
    <p:extLst>
      <p:ext uri="{BB962C8B-B14F-4D97-AF65-F5344CB8AC3E}">
        <p14:creationId xmlns:p14="http://schemas.microsoft.com/office/powerpoint/2010/main" val="1445847911"/>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94BBB6A5-17EA-4C88-9847-949075302D3F}" type="slidenum">
              <a:rPr lang="es-ES" smtClean="0"/>
              <a:pPr>
                <a:defRPr/>
              </a:pPr>
              <a:t>14</a:t>
            </a:fld>
            <a:endParaRPr lang="es-ES"/>
          </a:p>
        </p:txBody>
      </p:sp>
      <p:sp>
        <p:nvSpPr>
          <p:cNvPr id="7" name="Metin kutusu 6"/>
          <p:cNvSpPr txBox="1"/>
          <p:nvPr/>
        </p:nvSpPr>
        <p:spPr>
          <a:xfrm>
            <a:off x="3930555" y="365347"/>
            <a:ext cx="4954138" cy="584775"/>
          </a:xfrm>
          <a:prstGeom prst="rect">
            <a:avLst/>
          </a:prstGeom>
          <a:noFill/>
        </p:spPr>
        <p:txBody>
          <a:bodyPr wrap="square" rtlCol="0">
            <a:spAutoFit/>
          </a:bodyPr>
          <a:lstStyle/>
          <a:p>
            <a:pPr algn="r"/>
            <a:r>
              <a:rPr lang="tr-TR" dirty="0" smtClean="0">
                <a:solidFill>
                  <a:srgbClr val="FF0000"/>
                </a:solidFill>
                <a:latin typeface="Calibri" pitchFamily="34" charset="0"/>
              </a:rPr>
              <a:t>Mesleki Eğitim Kursları</a:t>
            </a:r>
            <a:endParaRPr lang="tr-TR" dirty="0">
              <a:solidFill>
                <a:srgbClr val="FF0000"/>
              </a:solidFill>
              <a:latin typeface="Calibri" pitchFamily="34" charset="0"/>
            </a:endParaRPr>
          </a:p>
        </p:txBody>
      </p:sp>
      <p:graphicFrame>
        <p:nvGraphicFramePr>
          <p:cNvPr id="6" name="İçerik Yer Tutucusu 1"/>
          <p:cNvGraphicFramePr>
            <a:graphicFrameLocks noGrp="1"/>
          </p:cNvGraphicFramePr>
          <p:nvPr>
            <p:ph idx="1"/>
            <p:extLst>
              <p:ext uri="{D42A27DB-BD31-4B8C-83A1-F6EECF244321}">
                <p14:modId xmlns:p14="http://schemas.microsoft.com/office/powerpoint/2010/main" val="1685197456"/>
              </p:ext>
            </p:extLst>
          </p:nvPr>
        </p:nvGraphicFramePr>
        <p:xfrm>
          <a:off x="263471" y="1426866"/>
          <a:ext cx="8575729" cy="51648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932842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44384" y="1686296"/>
            <a:ext cx="8657112" cy="4695032"/>
          </a:xfrm>
        </p:spPr>
        <p:txBody>
          <a:bodyPr/>
          <a:lstStyle/>
          <a:p>
            <a:pPr marL="0" indent="0">
              <a:buNone/>
            </a:pPr>
            <a:r>
              <a:rPr lang="tr-TR" sz="2400" b="1" dirty="0" smtClean="0">
                <a:solidFill>
                  <a:srgbClr val="FF0000"/>
                </a:solidFill>
                <a:latin typeface="Calibri" pitchFamily="34" charset="0"/>
              </a:rPr>
              <a:t>Kurs Talebi Nasıl Değerlendirilir?</a:t>
            </a:r>
          </a:p>
          <a:p>
            <a:pPr marL="355600" indent="-273050">
              <a:lnSpc>
                <a:spcPct val="130000"/>
              </a:lnSpc>
              <a:buBlip>
                <a:blip r:embed="rId2"/>
              </a:buBlip>
            </a:pPr>
            <a:r>
              <a:rPr lang="tr-TR" sz="2400" dirty="0" smtClean="0">
                <a:solidFill>
                  <a:schemeClr val="tx2">
                    <a:lumMod val="75000"/>
                  </a:schemeClr>
                </a:solidFill>
                <a:latin typeface="Calibri" pitchFamily="34" charset="0"/>
              </a:rPr>
              <a:t>İşgücü piyasasından (Meslek odaları, meslek örgütleri, STK) veya işverenden alınan işgücü talebi için;</a:t>
            </a:r>
          </a:p>
          <a:p>
            <a:pPr marL="355600" indent="-273050">
              <a:lnSpc>
                <a:spcPct val="130000"/>
              </a:lnSpc>
              <a:buBlip>
                <a:blip r:embed="rId2"/>
              </a:buBlip>
            </a:pPr>
            <a:r>
              <a:rPr lang="tr-TR" sz="2400" dirty="0" smtClean="0">
                <a:solidFill>
                  <a:schemeClr val="tx2">
                    <a:lumMod val="75000"/>
                  </a:schemeClr>
                </a:solidFill>
                <a:latin typeface="Calibri" pitchFamily="34" charset="0"/>
              </a:rPr>
              <a:t>Öncelikle o meslekte daha önce eğitim almış ve kuruma (İŞKUR) kayıtlı olan ve aktif bir şekilde iş arayan kişiler varsa işverene yönlendirilmektedir.</a:t>
            </a:r>
          </a:p>
          <a:p>
            <a:pPr marL="355600" indent="-273050">
              <a:lnSpc>
                <a:spcPct val="130000"/>
              </a:lnSpc>
              <a:buBlip>
                <a:blip r:embed="rId2"/>
              </a:buBlip>
            </a:pPr>
            <a:r>
              <a:rPr lang="tr-TR" sz="2400" dirty="0" smtClean="0">
                <a:solidFill>
                  <a:schemeClr val="tx2">
                    <a:lumMod val="75000"/>
                  </a:schemeClr>
                </a:solidFill>
                <a:latin typeface="Calibri" pitchFamily="34" charset="0"/>
              </a:rPr>
              <a:t>İşveren </a:t>
            </a:r>
            <a:r>
              <a:rPr lang="tr-TR" sz="2400" dirty="0">
                <a:solidFill>
                  <a:schemeClr val="tx2">
                    <a:lumMod val="75000"/>
                  </a:schemeClr>
                </a:solidFill>
                <a:latin typeface="Calibri" pitchFamily="34" charset="0"/>
              </a:rPr>
              <a:t>gönderilen kişileri </a:t>
            </a:r>
            <a:r>
              <a:rPr lang="tr-TR" sz="2400" dirty="0" smtClean="0">
                <a:solidFill>
                  <a:schemeClr val="tx2">
                    <a:lumMod val="75000"/>
                  </a:schemeClr>
                </a:solidFill>
                <a:latin typeface="Calibri" pitchFamily="34" charset="0"/>
              </a:rPr>
              <a:t>beğenmeme hakkına sahiptir.</a:t>
            </a:r>
          </a:p>
          <a:p>
            <a:pPr marL="355600" indent="-273050">
              <a:lnSpc>
                <a:spcPct val="130000"/>
              </a:lnSpc>
              <a:buBlip>
                <a:blip r:embed="rId2"/>
              </a:buBlip>
            </a:pPr>
            <a:r>
              <a:rPr lang="tr-TR" sz="2400" dirty="0" smtClean="0">
                <a:solidFill>
                  <a:schemeClr val="tx2">
                    <a:lumMod val="75000"/>
                  </a:schemeClr>
                </a:solidFill>
                <a:latin typeface="Calibri" pitchFamily="34" charset="0"/>
              </a:rPr>
              <a:t>Yapılan görüşmelerden sonra eksik kalan işgücü talebi için kurs yapılmaktadır.</a:t>
            </a:r>
          </a:p>
        </p:txBody>
      </p:sp>
      <p:sp>
        <p:nvSpPr>
          <p:cNvPr id="4" name="Slayt Numarası Yer Tutucusu 3"/>
          <p:cNvSpPr>
            <a:spLocks noGrp="1"/>
          </p:cNvSpPr>
          <p:nvPr>
            <p:ph type="sldNum" sz="quarter" idx="11"/>
          </p:nvPr>
        </p:nvSpPr>
        <p:spPr/>
        <p:txBody>
          <a:bodyPr/>
          <a:lstStyle/>
          <a:p>
            <a:pPr>
              <a:defRPr/>
            </a:pPr>
            <a:fld id="{94BBB6A5-17EA-4C88-9847-949075302D3F}" type="slidenum">
              <a:rPr lang="es-ES" smtClean="0"/>
              <a:pPr>
                <a:defRPr/>
              </a:pPr>
              <a:t>15</a:t>
            </a:fld>
            <a:endParaRPr lang="es-ES"/>
          </a:p>
        </p:txBody>
      </p:sp>
      <p:sp>
        <p:nvSpPr>
          <p:cNvPr id="6" name="Metin kutusu 6"/>
          <p:cNvSpPr txBox="1"/>
          <p:nvPr/>
        </p:nvSpPr>
        <p:spPr>
          <a:xfrm>
            <a:off x="4013680" y="424722"/>
            <a:ext cx="4954138" cy="584775"/>
          </a:xfrm>
          <a:prstGeom prst="rect">
            <a:avLst/>
          </a:prstGeom>
          <a:noFill/>
        </p:spPr>
        <p:txBody>
          <a:bodyPr wrap="square" rtlCol="0">
            <a:spAutoFit/>
          </a:bodyPr>
          <a:lstStyle/>
          <a:p>
            <a:pPr algn="r"/>
            <a:r>
              <a:rPr lang="tr-TR" dirty="0" smtClean="0">
                <a:solidFill>
                  <a:srgbClr val="FF0000"/>
                </a:solidFill>
                <a:latin typeface="Calibri" pitchFamily="34" charset="0"/>
              </a:rPr>
              <a:t>Mesleki Eğitim Kursları</a:t>
            </a:r>
            <a:endParaRPr lang="tr-TR" dirty="0">
              <a:solidFill>
                <a:srgbClr val="FF0000"/>
              </a:solidFill>
              <a:latin typeface="Calibri" pitchFamily="34" charset="0"/>
            </a:endParaRPr>
          </a:p>
        </p:txBody>
      </p:sp>
    </p:spTree>
    <p:extLst>
      <p:ext uri="{BB962C8B-B14F-4D97-AF65-F5344CB8AC3E}">
        <p14:creationId xmlns:p14="http://schemas.microsoft.com/office/powerpoint/2010/main" val="27133464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91403" y="1365662"/>
            <a:ext cx="8742066" cy="5416137"/>
          </a:xfrm>
        </p:spPr>
        <p:txBody>
          <a:bodyPr/>
          <a:lstStyle/>
          <a:p>
            <a:pPr marL="0" indent="0">
              <a:spcBef>
                <a:spcPts val="0"/>
              </a:spcBef>
              <a:spcAft>
                <a:spcPts val="1800"/>
              </a:spcAft>
              <a:buNone/>
            </a:pPr>
            <a:r>
              <a:rPr lang="tr-TR" sz="2400" b="1" dirty="0" smtClean="0">
                <a:solidFill>
                  <a:srgbClr val="FF0000"/>
                </a:solidFill>
                <a:latin typeface="Calibri" pitchFamily="34" charset="0"/>
              </a:rPr>
              <a:t>     1- İşbirliği Yöntemi </a:t>
            </a:r>
          </a:p>
          <a:p>
            <a:pPr marL="355600" indent="-355600">
              <a:spcBef>
                <a:spcPts val="0"/>
              </a:spcBef>
              <a:spcAft>
                <a:spcPts val="600"/>
              </a:spcAft>
              <a:buBlip>
                <a:blip r:embed="rId2"/>
              </a:buBlip>
            </a:pPr>
            <a:r>
              <a:rPr lang="tr-TR" sz="2400" dirty="0" smtClean="0">
                <a:solidFill>
                  <a:srgbClr val="002060"/>
                </a:solidFill>
                <a:latin typeface="Calibri" pitchFamily="34" charset="0"/>
              </a:rPr>
              <a:t>İlana tabi olmadan teorik ve pratik eğitimlerin işyerlerinde yapıldığı talebe dayalı kurs programıdır. </a:t>
            </a:r>
          </a:p>
          <a:p>
            <a:pPr marL="355600" indent="-355600">
              <a:spcBef>
                <a:spcPts val="0"/>
              </a:spcBef>
              <a:spcAft>
                <a:spcPts val="600"/>
              </a:spcAft>
              <a:buBlip>
                <a:blip r:embed="rId2"/>
              </a:buBlip>
            </a:pPr>
            <a:r>
              <a:rPr lang="tr-TR" sz="2400" dirty="0">
                <a:solidFill>
                  <a:srgbClr val="002060"/>
                </a:solidFill>
                <a:latin typeface="Calibri" pitchFamily="34" charset="0"/>
              </a:rPr>
              <a:t> </a:t>
            </a:r>
            <a:r>
              <a:rPr lang="tr-TR" sz="2400" dirty="0" smtClean="0">
                <a:solidFill>
                  <a:srgbClr val="002060"/>
                </a:solidFill>
                <a:latin typeface="Calibri" pitchFamily="34" charset="0"/>
              </a:rPr>
              <a:t>Eğitim MEB onaylı program kapsamında yapılır,</a:t>
            </a:r>
          </a:p>
          <a:p>
            <a:pPr marL="355600" indent="-355600">
              <a:spcBef>
                <a:spcPts val="0"/>
              </a:spcBef>
              <a:spcAft>
                <a:spcPts val="600"/>
              </a:spcAft>
              <a:buBlip>
                <a:blip r:embed="rId2"/>
              </a:buBlip>
            </a:pPr>
            <a:r>
              <a:rPr lang="tr-TR" sz="2400" dirty="0">
                <a:solidFill>
                  <a:srgbClr val="002060"/>
                </a:solidFill>
                <a:latin typeface="Calibri" pitchFamily="34" charset="0"/>
              </a:rPr>
              <a:t>Eğitim yerini ve eğiticiyi işveren </a:t>
            </a:r>
            <a:r>
              <a:rPr lang="tr-TR" sz="2400" dirty="0" smtClean="0">
                <a:solidFill>
                  <a:srgbClr val="002060"/>
                </a:solidFill>
                <a:latin typeface="Calibri" pitchFamily="34" charset="0"/>
              </a:rPr>
              <a:t>belirler,</a:t>
            </a:r>
          </a:p>
          <a:p>
            <a:pPr marL="355600" indent="-355600">
              <a:spcBef>
                <a:spcPts val="0"/>
              </a:spcBef>
              <a:spcAft>
                <a:spcPts val="600"/>
              </a:spcAft>
              <a:buBlip>
                <a:blip r:embed="rId2"/>
              </a:buBlip>
            </a:pPr>
            <a:r>
              <a:rPr lang="tr-TR" sz="2400" dirty="0" smtClean="0">
                <a:solidFill>
                  <a:srgbClr val="002060"/>
                </a:solidFill>
                <a:latin typeface="Calibri" pitchFamily="34" charset="0"/>
              </a:rPr>
              <a:t>Eğitime katılacak kişilerde aranacak özellikleri işveren belirler, </a:t>
            </a:r>
          </a:p>
          <a:p>
            <a:pPr marL="355600" indent="-355600">
              <a:spcBef>
                <a:spcPts val="0"/>
              </a:spcBef>
              <a:spcAft>
                <a:spcPts val="600"/>
              </a:spcAft>
              <a:buBlip>
                <a:blip r:embed="rId2"/>
              </a:buBlip>
            </a:pPr>
            <a:r>
              <a:rPr lang="tr-TR" sz="2400" dirty="0">
                <a:solidFill>
                  <a:srgbClr val="002060"/>
                </a:solidFill>
                <a:latin typeface="Calibri" pitchFamily="34" charset="0"/>
              </a:rPr>
              <a:t>Eğitim sırasında işverene herhangi bir maliyet </a:t>
            </a:r>
            <a:r>
              <a:rPr lang="tr-TR" sz="2400" dirty="0" smtClean="0">
                <a:solidFill>
                  <a:srgbClr val="002060"/>
                </a:solidFill>
                <a:latin typeface="Calibri" pitchFamily="34" charset="0"/>
              </a:rPr>
              <a:t>oluşmuyor,</a:t>
            </a:r>
            <a:endParaRPr lang="tr-TR" sz="2400" dirty="0">
              <a:solidFill>
                <a:srgbClr val="002060"/>
              </a:solidFill>
              <a:latin typeface="Calibri" pitchFamily="34" charset="0"/>
            </a:endParaRPr>
          </a:p>
          <a:p>
            <a:pPr marL="355600" indent="-355600">
              <a:spcBef>
                <a:spcPts val="0"/>
              </a:spcBef>
              <a:spcAft>
                <a:spcPts val="600"/>
              </a:spcAft>
              <a:buBlip>
                <a:blip r:embed="rId2"/>
              </a:buBlip>
            </a:pPr>
            <a:r>
              <a:rPr lang="tr-TR" sz="2400" dirty="0">
                <a:solidFill>
                  <a:srgbClr val="002060"/>
                </a:solidFill>
                <a:latin typeface="Calibri" pitchFamily="34" charset="0"/>
              </a:rPr>
              <a:t> Eğiticiyi kendi bünyesinden bulamayan işverene, eğitici ücretini İŞKUR </a:t>
            </a:r>
            <a:r>
              <a:rPr lang="tr-TR" sz="2400" dirty="0" smtClean="0">
                <a:solidFill>
                  <a:srgbClr val="002060"/>
                </a:solidFill>
                <a:latin typeface="Calibri" pitchFamily="34" charset="0"/>
              </a:rPr>
              <a:t>ödüyor </a:t>
            </a:r>
            <a:r>
              <a:rPr lang="tr-TR" sz="2400" dirty="0">
                <a:solidFill>
                  <a:srgbClr val="002060"/>
                </a:solidFill>
                <a:latin typeface="Calibri" pitchFamily="34" charset="0"/>
              </a:rPr>
              <a:t>(MEB ek ders ücretinin iki katı- eğitici unvanına göre her bir ders saati için 22-46 TL arası</a:t>
            </a:r>
            <a:r>
              <a:rPr lang="tr-TR" sz="2400" dirty="0" smtClean="0">
                <a:solidFill>
                  <a:srgbClr val="002060"/>
                </a:solidFill>
                <a:latin typeface="Calibri" pitchFamily="34" charset="0"/>
              </a:rPr>
              <a:t>),</a:t>
            </a:r>
          </a:p>
          <a:p>
            <a:pPr marL="355600" indent="-355600">
              <a:spcBef>
                <a:spcPts val="0"/>
              </a:spcBef>
              <a:spcAft>
                <a:spcPts val="600"/>
              </a:spcAft>
              <a:buBlip>
                <a:blip r:embed="rId2"/>
              </a:buBlip>
            </a:pPr>
            <a:r>
              <a:rPr lang="tr-TR" sz="2400" dirty="0">
                <a:solidFill>
                  <a:srgbClr val="002060"/>
                </a:solidFill>
                <a:latin typeface="Calibri" pitchFamily="34" charset="0"/>
              </a:rPr>
              <a:t>Eğitim sırasında kursiyerlere İŞKUR tarafından günlük 20 TL cep harçlığı, (kursiyer zaruri gideri) verilmektedir</a:t>
            </a:r>
            <a:r>
              <a:rPr lang="tr-TR" sz="2400" dirty="0" smtClean="0">
                <a:solidFill>
                  <a:srgbClr val="002060"/>
                </a:solidFill>
                <a:latin typeface="Calibri" pitchFamily="34" charset="0"/>
              </a:rPr>
              <a:t>.</a:t>
            </a:r>
            <a:endParaRPr lang="tr-TR" sz="2400" dirty="0">
              <a:solidFill>
                <a:srgbClr val="002060"/>
              </a:solidFill>
              <a:latin typeface="Calibri" pitchFamily="34" charset="0"/>
            </a:endParaRPr>
          </a:p>
        </p:txBody>
      </p:sp>
      <p:sp>
        <p:nvSpPr>
          <p:cNvPr id="4" name="Slayt Numarası Yer Tutucusu 3"/>
          <p:cNvSpPr>
            <a:spLocks noGrp="1"/>
          </p:cNvSpPr>
          <p:nvPr>
            <p:ph type="sldNum" sz="quarter" idx="11"/>
          </p:nvPr>
        </p:nvSpPr>
        <p:spPr/>
        <p:txBody>
          <a:bodyPr/>
          <a:lstStyle/>
          <a:p>
            <a:pPr>
              <a:defRPr/>
            </a:pPr>
            <a:fld id="{94BBB6A5-17EA-4C88-9847-949075302D3F}" type="slidenum">
              <a:rPr lang="es-ES" smtClean="0"/>
              <a:pPr>
                <a:defRPr/>
              </a:pPr>
              <a:t>16</a:t>
            </a:fld>
            <a:endParaRPr lang="es-ES"/>
          </a:p>
        </p:txBody>
      </p:sp>
      <p:sp>
        <p:nvSpPr>
          <p:cNvPr id="6" name="5 Dikdörtgen"/>
          <p:cNvSpPr/>
          <p:nvPr/>
        </p:nvSpPr>
        <p:spPr>
          <a:xfrm>
            <a:off x="2429435" y="780887"/>
            <a:ext cx="6604033" cy="584775"/>
          </a:xfrm>
          <a:prstGeom prst="rect">
            <a:avLst/>
          </a:prstGeom>
        </p:spPr>
        <p:txBody>
          <a:bodyPr wrap="square">
            <a:spAutoFit/>
          </a:bodyPr>
          <a:lstStyle/>
          <a:p>
            <a:pPr algn="r"/>
            <a:r>
              <a:rPr lang="tr-TR" dirty="0" smtClean="0">
                <a:solidFill>
                  <a:srgbClr val="FF0000"/>
                </a:solidFill>
                <a:latin typeface="Calibri" pitchFamily="34" charset="0"/>
              </a:rPr>
              <a:t>Hangi Yöntemle Kurs Düzenleniyor-1 </a:t>
            </a:r>
            <a:endParaRPr lang="tr-TR" dirty="0">
              <a:latin typeface="Calibri" pitchFamily="34" charset="0"/>
            </a:endParaRPr>
          </a:p>
        </p:txBody>
      </p:sp>
    </p:spTree>
    <p:extLst>
      <p:ext uri="{BB962C8B-B14F-4D97-AF65-F5344CB8AC3E}">
        <p14:creationId xmlns:p14="http://schemas.microsoft.com/office/powerpoint/2010/main" val="20521680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33245" y="1646254"/>
            <a:ext cx="8688702" cy="4772129"/>
          </a:xfrm>
        </p:spPr>
        <p:txBody>
          <a:bodyPr/>
          <a:lstStyle/>
          <a:p>
            <a:pPr marL="0" indent="0">
              <a:spcBef>
                <a:spcPts val="0"/>
              </a:spcBef>
              <a:spcAft>
                <a:spcPts val="1200"/>
              </a:spcAft>
              <a:buNone/>
            </a:pPr>
            <a:r>
              <a:rPr lang="tr-TR" sz="2400" b="1" dirty="0" smtClean="0">
                <a:solidFill>
                  <a:srgbClr val="FF0000"/>
                </a:solidFill>
                <a:latin typeface="Calibri" pitchFamily="34" charset="0"/>
              </a:rPr>
              <a:t>1- İşbirliği Yöntemi (devam)</a:t>
            </a:r>
            <a:endParaRPr lang="tr-TR" sz="2400" dirty="0" smtClean="0">
              <a:solidFill>
                <a:srgbClr val="FF0000"/>
              </a:solidFill>
              <a:latin typeface="Calibri" pitchFamily="34" charset="0"/>
            </a:endParaRPr>
          </a:p>
          <a:p>
            <a:pPr>
              <a:buBlip>
                <a:blip r:embed="rId2"/>
              </a:buBlip>
            </a:pPr>
            <a:r>
              <a:rPr lang="tr-TR" sz="2400" dirty="0">
                <a:solidFill>
                  <a:srgbClr val="002060"/>
                </a:solidFill>
                <a:latin typeface="Calibri" pitchFamily="34" charset="0"/>
              </a:rPr>
              <a:t>Eğitime katılan kişilerin Genel Sağlık Sigortası ve İş Kazası ve Meslek Hastalığı Sigorta primleri İŞKUR tarafından ödeniyor</a:t>
            </a:r>
            <a:r>
              <a:rPr lang="tr-TR" sz="2400" dirty="0" smtClean="0">
                <a:solidFill>
                  <a:srgbClr val="002060"/>
                </a:solidFill>
                <a:latin typeface="Calibri" pitchFamily="34" charset="0"/>
              </a:rPr>
              <a:t>,</a:t>
            </a:r>
          </a:p>
          <a:p>
            <a:pPr>
              <a:buBlip>
                <a:blip r:embed="rId2"/>
              </a:buBlip>
            </a:pPr>
            <a:r>
              <a:rPr lang="tr-TR" sz="2400" dirty="0">
                <a:solidFill>
                  <a:srgbClr val="002060"/>
                </a:solidFill>
                <a:latin typeface="Calibri" pitchFamily="34" charset="0"/>
              </a:rPr>
              <a:t> Bütün eğitim </a:t>
            </a:r>
            <a:r>
              <a:rPr lang="tr-TR" sz="2400" dirty="0" smtClean="0">
                <a:solidFill>
                  <a:srgbClr val="002060"/>
                </a:solidFill>
                <a:latin typeface="Calibri" pitchFamily="34" charset="0"/>
              </a:rPr>
              <a:t>maliyetleri </a:t>
            </a:r>
            <a:r>
              <a:rPr lang="tr-TR" sz="2400" dirty="0">
                <a:solidFill>
                  <a:srgbClr val="002060"/>
                </a:solidFill>
                <a:latin typeface="Calibri" pitchFamily="34" charset="0"/>
              </a:rPr>
              <a:t>İŞKUR’dan</a:t>
            </a:r>
            <a:r>
              <a:rPr lang="tr-TR" sz="2400" dirty="0" smtClean="0">
                <a:solidFill>
                  <a:srgbClr val="002060"/>
                </a:solidFill>
                <a:latin typeface="Calibri" pitchFamily="34" charset="0"/>
              </a:rPr>
              <a:t>!</a:t>
            </a:r>
            <a:endParaRPr lang="tr-TR" sz="2400" dirty="0">
              <a:solidFill>
                <a:srgbClr val="002060"/>
              </a:solidFill>
              <a:latin typeface="Calibri" pitchFamily="34" charset="0"/>
            </a:endParaRPr>
          </a:p>
          <a:p>
            <a:pPr marL="0" indent="0">
              <a:buNone/>
            </a:pPr>
            <a:r>
              <a:rPr lang="tr-TR" sz="2400" b="1" dirty="0" smtClean="0">
                <a:solidFill>
                  <a:srgbClr val="002060"/>
                </a:solidFill>
                <a:latin typeface="Calibri" pitchFamily="34" charset="0"/>
              </a:rPr>
              <a:t>      Kurs </a:t>
            </a:r>
            <a:r>
              <a:rPr lang="tr-TR" sz="2400" b="1" dirty="0">
                <a:solidFill>
                  <a:srgbClr val="002060"/>
                </a:solidFill>
                <a:latin typeface="Calibri" pitchFamily="34" charset="0"/>
              </a:rPr>
              <a:t>süresince; </a:t>
            </a:r>
          </a:p>
          <a:p>
            <a:pPr>
              <a:buBlip>
                <a:blip r:embed="rId2"/>
              </a:buBlip>
            </a:pPr>
            <a:r>
              <a:rPr lang="tr-TR" sz="2400" dirty="0" smtClean="0">
                <a:solidFill>
                  <a:srgbClr val="002060"/>
                </a:solidFill>
                <a:latin typeface="Calibri" pitchFamily="34" charset="0"/>
              </a:rPr>
              <a:t>İşveren; </a:t>
            </a:r>
            <a:r>
              <a:rPr lang="tr-TR" sz="2400" dirty="0">
                <a:solidFill>
                  <a:srgbClr val="002060"/>
                </a:solidFill>
                <a:latin typeface="Calibri" pitchFamily="34" charset="0"/>
              </a:rPr>
              <a:t>istihdam edeceği kişiyi veya kişileri eğitimin teorik ve pratik kısmında tanıma imkanı </a:t>
            </a:r>
            <a:r>
              <a:rPr lang="tr-TR" sz="2400" dirty="0" smtClean="0">
                <a:solidFill>
                  <a:srgbClr val="002060"/>
                </a:solidFill>
                <a:latin typeface="Calibri" pitchFamily="34" charset="0"/>
              </a:rPr>
              <a:t>buluyor, </a:t>
            </a:r>
            <a:endParaRPr lang="tr-TR" sz="2400" dirty="0">
              <a:solidFill>
                <a:srgbClr val="002060"/>
              </a:solidFill>
              <a:latin typeface="Calibri" pitchFamily="34" charset="0"/>
            </a:endParaRPr>
          </a:p>
          <a:p>
            <a:pPr>
              <a:buBlip>
                <a:blip r:embed="rId2"/>
              </a:buBlip>
            </a:pPr>
            <a:r>
              <a:rPr lang="tr-TR" sz="2400" dirty="0">
                <a:solidFill>
                  <a:srgbClr val="002060"/>
                </a:solidFill>
                <a:latin typeface="Calibri" pitchFamily="34" charset="0"/>
              </a:rPr>
              <a:t>Eğitim işyerinde düzenlendiği için </a:t>
            </a:r>
            <a:r>
              <a:rPr lang="tr-TR" sz="2400" dirty="0" smtClean="0">
                <a:solidFill>
                  <a:srgbClr val="002060"/>
                </a:solidFill>
                <a:latin typeface="Calibri" pitchFamily="34" charset="0"/>
              </a:rPr>
              <a:t>kursiyerlerin </a:t>
            </a:r>
            <a:r>
              <a:rPr lang="tr-TR" sz="2400" dirty="0">
                <a:solidFill>
                  <a:srgbClr val="002060"/>
                </a:solidFill>
                <a:latin typeface="Calibri" pitchFamily="34" charset="0"/>
              </a:rPr>
              <a:t>çalışacakları işyerini ve makinaları tanıması </a:t>
            </a:r>
            <a:r>
              <a:rPr lang="tr-TR" sz="2400" dirty="0" smtClean="0">
                <a:solidFill>
                  <a:srgbClr val="002060"/>
                </a:solidFill>
                <a:latin typeface="Calibri" pitchFamily="34" charset="0"/>
              </a:rPr>
              <a:t>sağlanıyor,</a:t>
            </a:r>
            <a:endParaRPr lang="tr-TR" sz="2400" dirty="0">
              <a:solidFill>
                <a:srgbClr val="002060"/>
              </a:solidFill>
              <a:latin typeface="Calibri" pitchFamily="34" charset="0"/>
            </a:endParaRPr>
          </a:p>
          <a:p>
            <a:pPr>
              <a:buBlip>
                <a:blip r:embed="rId2"/>
              </a:buBlip>
            </a:pPr>
            <a:r>
              <a:rPr lang="tr-TR" sz="2400" dirty="0">
                <a:solidFill>
                  <a:srgbClr val="002060"/>
                </a:solidFill>
                <a:latin typeface="Calibri" pitchFamily="34" charset="0"/>
              </a:rPr>
              <a:t>Eğitim sırasında güncel teknoloji kullanıldığı için, eğitim sonrasında kursiyerlerin uyum sorunu </a:t>
            </a:r>
            <a:r>
              <a:rPr lang="tr-TR" sz="2400" dirty="0" smtClean="0">
                <a:solidFill>
                  <a:srgbClr val="002060"/>
                </a:solidFill>
                <a:latin typeface="Calibri" pitchFamily="34" charset="0"/>
              </a:rPr>
              <a:t>olmuyor,</a:t>
            </a:r>
            <a:endParaRPr lang="tr-TR" sz="2400" dirty="0">
              <a:solidFill>
                <a:srgbClr val="002060"/>
              </a:solidFill>
              <a:latin typeface="Calibri" pitchFamily="34" charset="0"/>
            </a:endParaRPr>
          </a:p>
          <a:p>
            <a:pPr marL="0" indent="0">
              <a:buNone/>
            </a:pPr>
            <a:endParaRPr lang="tr-TR" sz="2400" dirty="0" smtClean="0">
              <a:solidFill>
                <a:srgbClr val="002060"/>
              </a:solidFill>
              <a:latin typeface="Calibri" pitchFamily="34" charset="0"/>
            </a:endParaRPr>
          </a:p>
          <a:p>
            <a:pPr marL="0" indent="0">
              <a:buNone/>
            </a:pPr>
            <a:endParaRPr lang="tr-TR" sz="2400" i="1" dirty="0" smtClean="0">
              <a:solidFill>
                <a:srgbClr val="002060"/>
              </a:solidFill>
              <a:latin typeface="Calibri" pitchFamily="34" charset="0"/>
            </a:endParaRPr>
          </a:p>
          <a:p>
            <a:pPr marL="0" indent="0">
              <a:buNone/>
            </a:pPr>
            <a:endParaRPr lang="tr-TR" sz="2400" dirty="0" smtClean="0">
              <a:solidFill>
                <a:srgbClr val="002060"/>
              </a:solidFill>
              <a:latin typeface="Calibri" pitchFamily="34" charset="0"/>
            </a:endParaRPr>
          </a:p>
        </p:txBody>
      </p:sp>
      <p:sp>
        <p:nvSpPr>
          <p:cNvPr id="4" name="Slayt Numarası Yer Tutucusu 3"/>
          <p:cNvSpPr>
            <a:spLocks noGrp="1"/>
          </p:cNvSpPr>
          <p:nvPr>
            <p:ph type="sldNum" sz="quarter" idx="11"/>
          </p:nvPr>
        </p:nvSpPr>
        <p:spPr/>
        <p:txBody>
          <a:bodyPr/>
          <a:lstStyle/>
          <a:p>
            <a:pPr>
              <a:defRPr/>
            </a:pPr>
            <a:fld id="{94BBB6A5-17EA-4C88-9847-949075302D3F}" type="slidenum">
              <a:rPr lang="es-ES" smtClean="0"/>
              <a:pPr>
                <a:defRPr/>
              </a:pPr>
              <a:t>17</a:t>
            </a:fld>
            <a:endParaRPr lang="es-ES"/>
          </a:p>
        </p:txBody>
      </p:sp>
      <p:sp>
        <p:nvSpPr>
          <p:cNvPr id="6" name="5 Dikdörtgen"/>
          <p:cNvSpPr/>
          <p:nvPr/>
        </p:nvSpPr>
        <p:spPr>
          <a:xfrm>
            <a:off x="2543419" y="862524"/>
            <a:ext cx="6478528" cy="584775"/>
          </a:xfrm>
          <a:prstGeom prst="rect">
            <a:avLst/>
          </a:prstGeom>
        </p:spPr>
        <p:txBody>
          <a:bodyPr wrap="square">
            <a:spAutoFit/>
          </a:bodyPr>
          <a:lstStyle/>
          <a:p>
            <a:pPr algn="r"/>
            <a:r>
              <a:rPr lang="tr-TR" dirty="0" smtClean="0">
                <a:solidFill>
                  <a:srgbClr val="FF0000"/>
                </a:solidFill>
                <a:latin typeface="Calibri" pitchFamily="34" charset="0"/>
              </a:rPr>
              <a:t>Hangi Yöntemle Kurs Düzenleniyor- 2 </a:t>
            </a:r>
            <a:endParaRPr lang="tr-TR" dirty="0">
              <a:latin typeface="Calibri" pitchFamily="34" charset="0"/>
            </a:endParaRPr>
          </a:p>
        </p:txBody>
      </p:sp>
    </p:spTree>
    <p:extLst>
      <p:ext uri="{BB962C8B-B14F-4D97-AF65-F5344CB8AC3E}">
        <p14:creationId xmlns:p14="http://schemas.microsoft.com/office/powerpoint/2010/main" val="38533888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14264" y="1472540"/>
            <a:ext cx="8424936" cy="4740001"/>
          </a:xfrm>
        </p:spPr>
        <p:txBody>
          <a:bodyPr/>
          <a:lstStyle/>
          <a:p>
            <a:pPr marL="0" indent="0">
              <a:spcBef>
                <a:spcPts val="0"/>
              </a:spcBef>
              <a:spcAft>
                <a:spcPts val="1200"/>
              </a:spcAft>
              <a:buNone/>
            </a:pPr>
            <a:r>
              <a:rPr lang="tr-TR" sz="2400" b="1" dirty="0" smtClean="0">
                <a:solidFill>
                  <a:srgbClr val="FF0000"/>
                </a:solidFill>
                <a:latin typeface="Calibri" pitchFamily="34" charset="0"/>
              </a:rPr>
              <a:t>1- İşbirliği Yöntemi (devam)</a:t>
            </a:r>
          </a:p>
          <a:p>
            <a:pPr>
              <a:spcBef>
                <a:spcPts val="0"/>
              </a:spcBef>
              <a:spcAft>
                <a:spcPts val="600"/>
              </a:spcAft>
              <a:buBlip>
                <a:blip r:embed="rId2"/>
              </a:buBlip>
            </a:pPr>
            <a:r>
              <a:rPr lang="tr-TR" sz="2400" dirty="0">
                <a:solidFill>
                  <a:srgbClr val="002060"/>
                </a:solidFill>
                <a:latin typeface="Calibri" pitchFamily="34" charset="0"/>
              </a:rPr>
              <a:t> </a:t>
            </a:r>
            <a:r>
              <a:rPr lang="tr-TR" sz="2400" b="1" u="sng" dirty="0">
                <a:solidFill>
                  <a:srgbClr val="002060"/>
                </a:solidFill>
                <a:latin typeface="Calibri" pitchFamily="34" charset="0"/>
              </a:rPr>
              <a:t>İşveren </a:t>
            </a:r>
            <a:r>
              <a:rPr lang="tr-TR" sz="2400" b="1" u="sng" dirty="0" smtClean="0">
                <a:solidFill>
                  <a:srgbClr val="002060"/>
                </a:solidFill>
                <a:latin typeface="Calibri" pitchFamily="34" charset="0"/>
              </a:rPr>
              <a:t>İŞKUR </a:t>
            </a:r>
            <a:r>
              <a:rPr lang="tr-TR" sz="2400" b="1" u="sng" dirty="0">
                <a:solidFill>
                  <a:srgbClr val="002060"/>
                </a:solidFill>
                <a:latin typeface="Calibri" pitchFamily="34" charset="0"/>
              </a:rPr>
              <a:t>olmadan </a:t>
            </a:r>
            <a:r>
              <a:rPr lang="tr-TR" sz="2400" dirty="0">
                <a:solidFill>
                  <a:srgbClr val="002060"/>
                </a:solidFill>
                <a:latin typeface="Calibri" pitchFamily="34" charset="0"/>
              </a:rPr>
              <a:t>kendisi eğitim vermek isterse, eğitici ücreti, temrin gideri ve diğer maliyetler hariç sadece AÜ. maliyeti kişi başı </a:t>
            </a:r>
            <a:r>
              <a:rPr lang="tr-TR" sz="2400" dirty="0" smtClean="0">
                <a:solidFill>
                  <a:srgbClr val="002060"/>
                </a:solidFill>
                <a:latin typeface="Calibri" pitchFamily="34" charset="0"/>
              </a:rPr>
              <a:t>1.412 TL. kendisi ödemektedir. </a:t>
            </a:r>
            <a:endParaRPr lang="tr-TR" sz="2400" dirty="0">
              <a:solidFill>
                <a:srgbClr val="002060"/>
              </a:solidFill>
              <a:latin typeface="Calibri" pitchFamily="34" charset="0"/>
            </a:endParaRPr>
          </a:p>
          <a:p>
            <a:pPr>
              <a:spcBef>
                <a:spcPts val="0"/>
              </a:spcBef>
              <a:spcAft>
                <a:spcPts val="600"/>
              </a:spcAft>
              <a:buBlip>
                <a:blip r:embed="rId2"/>
              </a:buBlip>
            </a:pPr>
            <a:r>
              <a:rPr lang="tr-TR" sz="2400" dirty="0" smtClean="0">
                <a:solidFill>
                  <a:srgbClr val="002060"/>
                </a:solidFill>
                <a:latin typeface="Calibri" pitchFamily="34" charset="0"/>
              </a:rPr>
              <a:t>Eğitimler bir grupta en az 10 en fazla 25 kişilik gruplar halinde yapılır, Grup sayısında sınır yok.</a:t>
            </a:r>
          </a:p>
          <a:p>
            <a:pPr>
              <a:spcBef>
                <a:spcPts val="0"/>
              </a:spcBef>
              <a:spcAft>
                <a:spcPts val="600"/>
              </a:spcAft>
              <a:buBlip>
                <a:blip r:embed="rId2"/>
              </a:buBlip>
            </a:pPr>
            <a:r>
              <a:rPr lang="tr-TR" sz="2400" dirty="0" smtClean="0">
                <a:solidFill>
                  <a:srgbClr val="002060"/>
                </a:solidFill>
                <a:latin typeface="Calibri" pitchFamily="34" charset="0"/>
              </a:rPr>
              <a:t>Eğitimler günlük en az 5, en fazla 8 saat, haftalık 40 saat yapılır, gece saat 23.oo kadar program yapılır.</a:t>
            </a:r>
          </a:p>
          <a:p>
            <a:pPr>
              <a:spcBef>
                <a:spcPts val="0"/>
              </a:spcBef>
              <a:spcAft>
                <a:spcPts val="600"/>
              </a:spcAft>
              <a:buBlip>
                <a:blip r:embed="rId2"/>
              </a:buBlip>
            </a:pPr>
            <a:r>
              <a:rPr lang="tr-TR" sz="2400" dirty="0">
                <a:solidFill>
                  <a:srgbClr val="002060"/>
                </a:solidFill>
                <a:latin typeface="Calibri" pitchFamily="34" charset="0"/>
              </a:rPr>
              <a:t> </a:t>
            </a:r>
            <a:r>
              <a:rPr lang="tr-TR" sz="2400" dirty="0" smtClean="0">
                <a:solidFill>
                  <a:srgbClr val="002060"/>
                </a:solidFill>
                <a:latin typeface="Calibri" pitchFamily="34" charset="0"/>
              </a:rPr>
              <a:t>İşveren kurs sonunda kursiyerlerin en az % 50’sini bir yıllık süre içerisinde en az 120 gün, kurs süresi 120 günden fazlaysa kurs süresi kadar istihdam etmek zorundadır. </a:t>
            </a:r>
          </a:p>
        </p:txBody>
      </p:sp>
      <p:sp>
        <p:nvSpPr>
          <p:cNvPr id="4" name="Slayt Numarası Yer Tutucusu 3"/>
          <p:cNvSpPr>
            <a:spLocks noGrp="1"/>
          </p:cNvSpPr>
          <p:nvPr>
            <p:ph type="sldNum" sz="quarter" idx="11"/>
          </p:nvPr>
        </p:nvSpPr>
        <p:spPr/>
        <p:txBody>
          <a:bodyPr/>
          <a:lstStyle/>
          <a:p>
            <a:pPr>
              <a:defRPr/>
            </a:pPr>
            <a:fld id="{94BBB6A5-17EA-4C88-9847-949075302D3F}" type="slidenum">
              <a:rPr lang="es-ES" smtClean="0"/>
              <a:pPr>
                <a:defRPr/>
              </a:pPr>
              <a:t>18</a:t>
            </a:fld>
            <a:endParaRPr lang="es-ES"/>
          </a:p>
        </p:txBody>
      </p:sp>
      <p:sp>
        <p:nvSpPr>
          <p:cNvPr id="6" name="Başlık 1"/>
          <p:cNvSpPr>
            <a:spLocks noGrp="1"/>
          </p:cNvSpPr>
          <p:nvPr>
            <p:ph type="title"/>
          </p:nvPr>
        </p:nvSpPr>
        <p:spPr>
          <a:xfrm>
            <a:off x="2106705" y="916262"/>
            <a:ext cx="6893859" cy="410170"/>
          </a:xfrm>
        </p:spPr>
        <p:txBody>
          <a:bodyPr/>
          <a:lstStyle/>
          <a:p>
            <a:pPr algn="r"/>
            <a:r>
              <a:rPr lang="tr-TR" sz="3200" dirty="0" smtClean="0">
                <a:solidFill>
                  <a:srgbClr val="FF0000"/>
                </a:solidFill>
                <a:effectLst/>
                <a:latin typeface="Calibri" pitchFamily="34" charset="0"/>
              </a:rPr>
              <a:t>Hangi Yöntemle Kurs Düzenleniyor- 3</a:t>
            </a:r>
            <a:endParaRPr lang="tr-TR" sz="3200" dirty="0">
              <a:solidFill>
                <a:srgbClr val="FF0000"/>
              </a:solidFill>
              <a:effectLst/>
              <a:latin typeface="Calibri" pitchFamily="34" charset="0"/>
            </a:endParaRPr>
          </a:p>
        </p:txBody>
      </p:sp>
    </p:spTree>
    <p:extLst>
      <p:ext uri="{BB962C8B-B14F-4D97-AF65-F5344CB8AC3E}">
        <p14:creationId xmlns:p14="http://schemas.microsoft.com/office/powerpoint/2010/main" val="27744915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1"/>
          </p:nvPr>
        </p:nvSpPr>
        <p:spPr/>
        <p:txBody>
          <a:bodyPr/>
          <a:lstStyle/>
          <a:p>
            <a:pPr>
              <a:defRPr/>
            </a:pPr>
            <a:fld id="{94BBB6A5-17EA-4C88-9847-949075302D3F}" type="slidenum">
              <a:rPr lang="es-ES" smtClean="0"/>
              <a:pPr>
                <a:defRPr/>
              </a:pPr>
              <a:t>19</a:t>
            </a:fld>
            <a:endParaRPr lang="es-ES"/>
          </a:p>
        </p:txBody>
      </p:sp>
      <p:pic>
        <p:nvPicPr>
          <p:cNvPr id="6" name="Picture 8" descr="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36374" y="406884"/>
            <a:ext cx="4507543" cy="459206"/>
          </a:xfrm>
          <a:prstGeom prst="rect">
            <a:avLst/>
          </a:prstGeom>
          <a:solidFill>
            <a:schemeClr val="bg2">
              <a:lumMod val="50000"/>
              <a:alpha val="44000"/>
            </a:schemeClr>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7" name="Başlık 1"/>
          <p:cNvSpPr txBox="1">
            <a:spLocks/>
          </p:cNvSpPr>
          <p:nvPr/>
        </p:nvSpPr>
        <p:spPr bwMode="auto">
          <a:xfrm>
            <a:off x="502187" y="1230464"/>
            <a:ext cx="8337013" cy="7894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2400" b="1" u="none" cap="none" spc="0">
                <a:ln w="18415" cmpd="sng">
                  <a:noFill/>
                  <a:prstDash val="solid"/>
                </a:ln>
                <a:solidFill>
                  <a:srgbClr val="172B61"/>
                </a:solidFill>
                <a:effectLst>
                  <a:outerShdw blurRad="63500" dir="3600000" algn="tl" rotWithShape="0">
                    <a:srgbClr val="000000">
                      <a:alpha val="70000"/>
                    </a:srgbClr>
                  </a:outerShdw>
                </a:effectLst>
                <a:latin typeface="+mj-lt"/>
                <a:ea typeface="ＭＳ Ｐゴシック" charset="0"/>
                <a:cs typeface="ＭＳ Ｐゴシック" charset="0"/>
              </a:defRPr>
            </a:lvl1pPr>
            <a:lvl2pPr algn="ctr" rtl="0" eaLnBrk="0" fontAlgn="base" hangingPunct="0">
              <a:spcBef>
                <a:spcPct val="0"/>
              </a:spcBef>
              <a:spcAft>
                <a:spcPct val="0"/>
              </a:spcAft>
              <a:defRPr sz="2400" b="1">
                <a:solidFill>
                  <a:srgbClr val="172B61"/>
                </a:solidFill>
                <a:effectLst>
                  <a:outerShdw blurRad="38100" dist="38100" dir="2700000" algn="tl">
                    <a:srgbClr val="000000"/>
                  </a:outerShdw>
                </a:effectLst>
                <a:latin typeface="Arial" charset="0"/>
                <a:ea typeface="ＭＳ Ｐゴシック" charset="0"/>
                <a:cs typeface="ＭＳ Ｐゴシック" charset="0"/>
              </a:defRPr>
            </a:lvl2pPr>
            <a:lvl3pPr algn="ctr" rtl="0" eaLnBrk="0" fontAlgn="base" hangingPunct="0">
              <a:spcBef>
                <a:spcPct val="0"/>
              </a:spcBef>
              <a:spcAft>
                <a:spcPct val="0"/>
              </a:spcAft>
              <a:defRPr sz="2400" b="1">
                <a:solidFill>
                  <a:srgbClr val="172B61"/>
                </a:solidFill>
                <a:effectLst>
                  <a:outerShdw blurRad="38100" dist="38100" dir="2700000" algn="tl">
                    <a:srgbClr val="000000"/>
                  </a:outerShdw>
                </a:effectLst>
                <a:latin typeface="Arial" charset="0"/>
                <a:ea typeface="ＭＳ Ｐゴシック" charset="0"/>
                <a:cs typeface="ＭＳ Ｐゴシック" charset="0"/>
              </a:defRPr>
            </a:lvl3pPr>
            <a:lvl4pPr algn="ctr" rtl="0" eaLnBrk="0" fontAlgn="base" hangingPunct="0">
              <a:spcBef>
                <a:spcPct val="0"/>
              </a:spcBef>
              <a:spcAft>
                <a:spcPct val="0"/>
              </a:spcAft>
              <a:defRPr sz="2400" b="1">
                <a:solidFill>
                  <a:srgbClr val="172B61"/>
                </a:solidFill>
                <a:effectLst>
                  <a:outerShdw blurRad="38100" dist="38100" dir="2700000" algn="tl">
                    <a:srgbClr val="000000"/>
                  </a:outerShdw>
                </a:effectLst>
                <a:latin typeface="Arial" charset="0"/>
                <a:ea typeface="ＭＳ Ｐゴシック" charset="0"/>
                <a:cs typeface="ＭＳ Ｐゴシック" charset="0"/>
              </a:defRPr>
            </a:lvl4pPr>
            <a:lvl5pPr algn="ctr" rtl="0" eaLnBrk="0" fontAlgn="base" hangingPunct="0">
              <a:spcBef>
                <a:spcPct val="0"/>
              </a:spcBef>
              <a:spcAft>
                <a:spcPct val="0"/>
              </a:spcAft>
              <a:defRPr sz="2400" b="1">
                <a:solidFill>
                  <a:srgbClr val="172B61"/>
                </a:solidFill>
                <a:effectLst>
                  <a:outerShdw blurRad="38100" dist="38100" dir="2700000" algn="tl">
                    <a:srgbClr val="000000"/>
                  </a:outerShdw>
                </a:effectLst>
                <a:latin typeface="Arial" charset="0"/>
                <a:ea typeface="ＭＳ Ｐゴシック" charset="0"/>
                <a:cs typeface="ＭＳ Ｐゴシック" charset="0"/>
              </a:defRPr>
            </a:lvl5pPr>
            <a:lvl6pPr marL="457200" algn="ctr" rtl="0" eaLnBrk="1" fontAlgn="base" hangingPunct="1">
              <a:spcBef>
                <a:spcPct val="0"/>
              </a:spcBef>
              <a:spcAft>
                <a:spcPct val="0"/>
              </a:spcAft>
              <a:defRPr sz="2400" b="1" u="sng">
                <a:solidFill>
                  <a:srgbClr val="2A295C"/>
                </a:solidFill>
                <a:effectLst>
                  <a:outerShdw blurRad="38100" dist="38100" dir="2700000" algn="tl">
                    <a:srgbClr val="000000"/>
                  </a:outerShdw>
                </a:effectLst>
                <a:latin typeface="Gill Sans MT" pitchFamily="34" charset="0"/>
              </a:defRPr>
            </a:lvl6pPr>
            <a:lvl7pPr marL="914400" algn="ctr" rtl="0" eaLnBrk="1" fontAlgn="base" hangingPunct="1">
              <a:spcBef>
                <a:spcPct val="0"/>
              </a:spcBef>
              <a:spcAft>
                <a:spcPct val="0"/>
              </a:spcAft>
              <a:defRPr sz="2400" b="1" u="sng">
                <a:solidFill>
                  <a:srgbClr val="2A295C"/>
                </a:solidFill>
                <a:effectLst>
                  <a:outerShdw blurRad="38100" dist="38100" dir="2700000" algn="tl">
                    <a:srgbClr val="000000"/>
                  </a:outerShdw>
                </a:effectLst>
                <a:latin typeface="Gill Sans MT" pitchFamily="34" charset="0"/>
              </a:defRPr>
            </a:lvl7pPr>
            <a:lvl8pPr marL="1371600" algn="ctr" rtl="0" eaLnBrk="1" fontAlgn="base" hangingPunct="1">
              <a:spcBef>
                <a:spcPct val="0"/>
              </a:spcBef>
              <a:spcAft>
                <a:spcPct val="0"/>
              </a:spcAft>
              <a:defRPr sz="2400" b="1" u="sng">
                <a:solidFill>
                  <a:srgbClr val="2A295C"/>
                </a:solidFill>
                <a:effectLst>
                  <a:outerShdw blurRad="38100" dist="38100" dir="2700000" algn="tl">
                    <a:srgbClr val="000000"/>
                  </a:outerShdw>
                </a:effectLst>
                <a:latin typeface="Gill Sans MT" pitchFamily="34" charset="0"/>
              </a:defRPr>
            </a:lvl8pPr>
            <a:lvl9pPr marL="1828800" algn="ctr" rtl="0" eaLnBrk="1" fontAlgn="base" hangingPunct="1">
              <a:spcBef>
                <a:spcPct val="0"/>
              </a:spcBef>
              <a:spcAft>
                <a:spcPct val="0"/>
              </a:spcAft>
              <a:defRPr sz="2400" b="1" u="sng">
                <a:solidFill>
                  <a:srgbClr val="2A295C"/>
                </a:solidFill>
                <a:effectLst>
                  <a:outerShdw blurRad="38100" dist="38100" dir="2700000" algn="tl">
                    <a:srgbClr val="000000"/>
                  </a:outerShdw>
                </a:effectLst>
                <a:latin typeface="Gill Sans MT" pitchFamily="34" charset="0"/>
              </a:defRPr>
            </a:lvl9pPr>
          </a:lstStyle>
          <a:p>
            <a:pPr algn="r"/>
            <a:r>
              <a:rPr lang="tr-TR" sz="2800" dirty="0" smtClean="0">
                <a:solidFill>
                  <a:srgbClr val="FF0000"/>
                </a:solidFill>
                <a:effectLst/>
                <a:latin typeface="Calibri" pitchFamily="34" charset="0"/>
              </a:rPr>
              <a:t>2- Uzmanlaşmış Meslek Edindirme Merkezleri (</a:t>
            </a:r>
            <a:r>
              <a:rPr lang="tr-TR" sz="2800" dirty="0" err="1" smtClean="0">
                <a:solidFill>
                  <a:srgbClr val="FF0000"/>
                </a:solidFill>
                <a:effectLst/>
                <a:latin typeface="Calibri" pitchFamily="34" charset="0"/>
              </a:rPr>
              <a:t>Umem</a:t>
            </a:r>
            <a:r>
              <a:rPr lang="tr-TR" sz="2800" dirty="0" smtClean="0">
                <a:solidFill>
                  <a:srgbClr val="FF0000"/>
                </a:solidFill>
                <a:effectLst/>
                <a:latin typeface="Calibri" pitchFamily="34" charset="0"/>
              </a:rPr>
              <a:t>) Beceri’10 Projesi Nedir?</a:t>
            </a:r>
            <a:endParaRPr lang="tr-TR" sz="2800" dirty="0">
              <a:solidFill>
                <a:srgbClr val="FF0000"/>
              </a:solidFill>
              <a:effectLst/>
              <a:latin typeface="Calibri" pitchFamily="34" charset="0"/>
            </a:endParaRPr>
          </a:p>
        </p:txBody>
      </p:sp>
      <p:graphicFrame>
        <p:nvGraphicFramePr>
          <p:cNvPr id="9" name="İçerik Yer Tutucusu 4"/>
          <p:cNvGraphicFramePr>
            <a:graphicFrameLocks noGrp="1"/>
          </p:cNvGraphicFramePr>
          <p:nvPr>
            <p:extLst>
              <p:ext uri="{D42A27DB-BD31-4B8C-83A1-F6EECF244321}">
                <p14:modId xmlns:p14="http://schemas.microsoft.com/office/powerpoint/2010/main" val="2760569295"/>
              </p:ext>
            </p:extLst>
          </p:nvPr>
        </p:nvGraphicFramePr>
        <p:xfrm>
          <a:off x="549983" y="2088776"/>
          <a:ext cx="8432190" cy="462795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2434062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ayt Numarası Yer Tutucusu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a:solidFill>
                  <a:srgbClr val="000066"/>
                </a:solidFill>
                <a:latin typeface="Times New Roman" pitchFamily="18" charset="0"/>
                <a:ea typeface="ＭＳ Ｐゴシック" pitchFamily="34" charset="-128"/>
              </a:defRPr>
            </a:lvl1pPr>
            <a:lvl2pPr marL="742950" indent="-285750" eaLnBrk="0" hangingPunct="0">
              <a:defRPr sz="3200" b="1">
                <a:solidFill>
                  <a:srgbClr val="000066"/>
                </a:solidFill>
                <a:latin typeface="Times New Roman" pitchFamily="18" charset="0"/>
                <a:ea typeface="ＭＳ Ｐゴシック" pitchFamily="34" charset="-128"/>
              </a:defRPr>
            </a:lvl2pPr>
            <a:lvl3pPr marL="1143000" indent="-228600" eaLnBrk="0" hangingPunct="0">
              <a:defRPr sz="3200" b="1">
                <a:solidFill>
                  <a:srgbClr val="000066"/>
                </a:solidFill>
                <a:latin typeface="Times New Roman" pitchFamily="18" charset="0"/>
                <a:ea typeface="ＭＳ Ｐゴシック" pitchFamily="34" charset="-128"/>
              </a:defRPr>
            </a:lvl3pPr>
            <a:lvl4pPr marL="1600200" indent="-228600" eaLnBrk="0" hangingPunct="0">
              <a:defRPr sz="3200" b="1">
                <a:solidFill>
                  <a:srgbClr val="000066"/>
                </a:solidFill>
                <a:latin typeface="Times New Roman" pitchFamily="18" charset="0"/>
                <a:ea typeface="ＭＳ Ｐゴシック" pitchFamily="34" charset="-128"/>
              </a:defRPr>
            </a:lvl4pPr>
            <a:lvl5pPr marL="2057400" indent="-228600" eaLnBrk="0" hangingPunct="0">
              <a:defRPr sz="3200" b="1">
                <a:solidFill>
                  <a:srgbClr val="000066"/>
                </a:solidFill>
                <a:latin typeface="Times New Roman" pitchFamily="18" charset="0"/>
                <a:ea typeface="ＭＳ Ｐゴシック" pitchFamily="34" charset="-128"/>
              </a:defRPr>
            </a:lvl5pPr>
            <a:lvl6pPr marL="2514600" indent="-228600"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6pPr>
            <a:lvl7pPr marL="2971800" indent="-228600"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7pPr>
            <a:lvl8pPr marL="3429000" indent="-228600"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8pPr>
            <a:lvl9pPr marL="3886200" indent="-228600"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9pPr>
          </a:lstStyle>
          <a:p>
            <a:pPr eaLnBrk="1" hangingPunct="1"/>
            <a:fld id="{4C57F7E3-1518-4DDC-A15F-8C77FE6BD897}" type="slidenum">
              <a:rPr lang="es-ES" sz="1400" smtClean="0">
                <a:solidFill>
                  <a:srgbClr val="3D4E84"/>
                </a:solidFill>
                <a:latin typeface="Arial" charset="0"/>
              </a:rPr>
              <a:pPr eaLnBrk="1" hangingPunct="1"/>
              <a:t>2</a:t>
            </a:fld>
            <a:endParaRPr lang="es-ES" sz="1400" smtClean="0">
              <a:solidFill>
                <a:srgbClr val="3D4E84"/>
              </a:solidFill>
              <a:latin typeface="Arial" charset="0"/>
            </a:endParaRPr>
          </a:p>
        </p:txBody>
      </p:sp>
      <p:sp>
        <p:nvSpPr>
          <p:cNvPr id="6" name="Dikdörtgen 4"/>
          <p:cNvSpPr/>
          <p:nvPr/>
        </p:nvSpPr>
        <p:spPr>
          <a:xfrm>
            <a:off x="5117911" y="615120"/>
            <a:ext cx="3908970" cy="444289"/>
          </a:xfrm>
          <a:prstGeom prst="rect">
            <a:avLst/>
          </a:prstGeom>
        </p:spPr>
        <p:txBody>
          <a:bodyPr wrap="square">
            <a:spAutoFit/>
          </a:bodyPr>
          <a:lstStyle/>
          <a:p>
            <a:pPr lvl="0" algn="ctr">
              <a:lnSpc>
                <a:spcPct val="70000"/>
              </a:lnSpc>
              <a:spcBef>
                <a:spcPct val="50000"/>
              </a:spcBef>
            </a:pPr>
            <a:r>
              <a:rPr kumimoji="1" lang="tr-TR" dirty="0" smtClean="0">
                <a:solidFill>
                  <a:srgbClr val="FF0000"/>
                </a:solidFill>
                <a:latin typeface="Calibri" pitchFamily="34" charset="0"/>
              </a:rPr>
              <a:t>Kurumsal</a:t>
            </a:r>
            <a:r>
              <a:rPr kumimoji="1" lang="tr-TR" dirty="0" smtClean="0">
                <a:solidFill>
                  <a:srgbClr val="FF0000"/>
                </a:solidFill>
                <a:latin typeface="Arial"/>
              </a:rPr>
              <a:t> Gelişim</a:t>
            </a:r>
            <a:endParaRPr kumimoji="1" lang="tr-TR" dirty="0">
              <a:solidFill>
                <a:srgbClr val="FF0000"/>
              </a:solidFill>
              <a:latin typeface="Arial"/>
            </a:endParaRPr>
          </a:p>
        </p:txBody>
      </p:sp>
      <p:sp>
        <p:nvSpPr>
          <p:cNvPr id="5" name="2 İçerik Yer Tutucusu"/>
          <p:cNvSpPr txBox="1">
            <a:spLocks/>
          </p:cNvSpPr>
          <p:nvPr/>
        </p:nvSpPr>
        <p:spPr>
          <a:xfrm>
            <a:off x="283215" y="1059408"/>
            <a:ext cx="8743666" cy="5722391"/>
          </a:xfrm>
          <a:prstGeom prst="rect">
            <a:avLst/>
          </a:prstGeom>
        </p:spPr>
        <p:txBody>
          <a:bodyPr/>
          <a:lstStyle>
            <a:lvl1pPr marL="342900" indent="-342900" algn="l" rtl="0" eaLnBrk="0" fontAlgn="base" hangingPunct="0">
              <a:spcBef>
                <a:spcPct val="20000"/>
              </a:spcBef>
              <a:spcAft>
                <a:spcPct val="0"/>
              </a:spcAft>
              <a:buClr>
                <a:srgbClr val="000066"/>
              </a:buClr>
              <a:buChar char="•"/>
              <a:defRPr sz="2000">
                <a:solidFill>
                  <a:srgbClr val="3D4E84"/>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rgbClr val="000066"/>
              </a:buClr>
              <a:buChar char="–"/>
              <a:defRPr sz="2800">
                <a:solidFill>
                  <a:srgbClr val="3D4E84"/>
                </a:solidFill>
                <a:latin typeface="+mn-lt"/>
                <a:ea typeface="ＭＳ Ｐゴシック" charset="0"/>
              </a:defRPr>
            </a:lvl2pPr>
            <a:lvl3pPr marL="1143000" indent="-228600" algn="l" rtl="0" eaLnBrk="0" fontAlgn="base" hangingPunct="0">
              <a:spcBef>
                <a:spcPct val="20000"/>
              </a:spcBef>
              <a:spcAft>
                <a:spcPct val="0"/>
              </a:spcAft>
              <a:buClr>
                <a:srgbClr val="000066"/>
              </a:buClr>
              <a:buChar char="•"/>
              <a:defRPr sz="1600">
                <a:solidFill>
                  <a:srgbClr val="3D4E84"/>
                </a:solidFill>
                <a:latin typeface="+mn-lt"/>
                <a:ea typeface="ＭＳ Ｐゴシック" charset="0"/>
              </a:defRPr>
            </a:lvl3pPr>
            <a:lvl4pPr marL="1600200" indent="-228600" algn="l" rtl="0" eaLnBrk="0" fontAlgn="base" hangingPunct="0">
              <a:spcBef>
                <a:spcPct val="20000"/>
              </a:spcBef>
              <a:spcAft>
                <a:spcPct val="0"/>
              </a:spcAft>
              <a:buClr>
                <a:srgbClr val="000066"/>
              </a:buClr>
              <a:buChar char="–"/>
              <a:defRPr sz="1400">
                <a:solidFill>
                  <a:srgbClr val="3D4E84"/>
                </a:solidFill>
                <a:latin typeface="+mn-lt"/>
                <a:ea typeface="ＭＳ Ｐゴシック" charset="0"/>
              </a:defRPr>
            </a:lvl4pPr>
            <a:lvl5pPr marL="2057400" indent="-228600" algn="l" rtl="0" eaLnBrk="0" fontAlgn="base" hangingPunct="0">
              <a:spcBef>
                <a:spcPct val="20000"/>
              </a:spcBef>
              <a:spcAft>
                <a:spcPct val="0"/>
              </a:spcAft>
              <a:buClr>
                <a:srgbClr val="000066"/>
              </a:buClr>
              <a:buChar char="»"/>
              <a:defRPr sz="1400">
                <a:solidFill>
                  <a:srgbClr val="3D4E84"/>
                </a:solidFill>
                <a:latin typeface="+mn-lt"/>
                <a:ea typeface="ＭＳ Ｐゴシック" charset="0"/>
              </a:defRPr>
            </a:lvl5pPr>
            <a:lvl6pPr marL="2514600" indent="-228600" algn="l" rtl="0" eaLnBrk="1" fontAlgn="base" hangingPunct="1">
              <a:spcBef>
                <a:spcPct val="20000"/>
              </a:spcBef>
              <a:spcAft>
                <a:spcPct val="0"/>
              </a:spcAft>
              <a:buClr>
                <a:srgbClr val="000066"/>
              </a:buClr>
              <a:buChar char="»"/>
              <a:defRPr sz="1400">
                <a:solidFill>
                  <a:srgbClr val="000066"/>
                </a:solidFill>
                <a:latin typeface="+mn-lt"/>
              </a:defRPr>
            </a:lvl6pPr>
            <a:lvl7pPr marL="2971800" indent="-228600" algn="l" rtl="0" eaLnBrk="1" fontAlgn="base" hangingPunct="1">
              <a:spcBef>
                <a:spcPct val="20000"/>
              </a:spcBef>
              <a:spcAft>
                <a:spcPct val="0"/>
              </a:spcAft>
              <a:buClr>
                <a:srgbClr val="000066"/>
              </a:buClr>
              <a:buChar char="»"/>
              <a:defRPr sz="1400">
                <a:solidFill>
                  <a:srgbClr val="000066"/>
                </a:solidFill>
                <a:latin typeface="+mn-lt"/>
              </a:defRPr>
            </a:lvl7pPr>
            <a:lvl8pPr marL="3429000" indent="-228600" algn="l" rtl="0" eaLnBrk="1" fontAlgn="base" hangingPunct="1">
              <a:spcBef>
                <a:spcPct val="20000"/>
              </a:spcBef>
              <a:spcAft>
                <a:spcPct val="0"/>
              </a:spcAft>
              <a:buClr>
                <a:srgbClr val="000066"/>
              </a:buClr>
              <a:buChar char="»"/>
              <a:defRPr sz="1400">
                <a:solidFill>
                  <a:srgbClr val="000066"/>
                </a:solidFill>
                <a:latin typeface="+mn-lt"/>
              </a:defRPr>
            </a:lvl8pPr>
            <a:lvl9pPr marL="3886200" indent="-228600" algn="l" rtl="0" eaLnBrk="1" fontAlgn="base" hangingPunct="1">
              <a:spcBef>
                <a:spcPct val="20000"/>
              </a:spcBef>
              <a:spcAft>
                <a:spcPct val="0"/>
              </a:spcAft>
              <a:buClr>
                <a:srgbClr val="000066"/>
              </a:buClr>
              <a:buChar char="»"/>
              <a:defRPr sz="1400">
                <a:solidFill>
                  <a:srgbClr val="000066"/>
                </a:solidFill>
                <a:latin typeface="+mn-lt"/>
              </a:defRPr>
            </a:lvl9pPr>
          </a:lstStyle>
          <a:p>
            <a:pPr marL="627063" indent="-271463" eaLnBrk="1" fontAlgn="auto" hangingPunct="1">
              <a:spcBef>
                <a:spcPts val="0"/>
              </a:spcBef>
              <a:spcAft>
                <a:spcPts val="1200"/>
              </a:spcAft>
              <a:buClr>
                <a:srgbClr val="0099FF"/>
              </a:buClr>
              <a:buSzPct val="100000"/>
              <a:buFontTx/>
              <a:buBlip>
                <a:blip r:embed="rId3"/>
              </a:buBlip>
              <a:defRPr/>
            </a:pPr>
            <a:r>
              <a:rPr lang="tr-TR" sz="2400" dirty="0" smtClean="0">
                <a:solidFill>
                  <a:srgbClr val="002060"/>
                </a:solidFill>
                <a:latin typeface="Times New Roman" pitchFamily="18" charset="0"/>
                <a:ea typeface="Arial Unicode MS" pitchFamily="34" charset="-128"/>
                <a:cs typeface="Times New Roman" pitchFamily="18" charset="0"/>
              </a:rPr>
              <a:t>İŞKUR, </a:t>
            </a:r>
            <a:r>
              <a:rPr lang="en-US" sz="2400" dirty="0" smtClean="0">
                <a:solidFill>
                  <a:srgbClr val="002060"/>
                </a:solidFill>
                <a:latin typeface="Times New Roman" pitchFamily="18" charset="0"/>
                <a:ea typeface="Arial Unicode MS" pitchFamily="34" charset="-128"/>
                <a:cs typeface="Times New Roman" pitchFamily="18" charset="0"/>
              </a:rPr>
              <a:t>1946</a:t>
            </a:r>
            <a:r>
              <a:rPr lang="tr-TR" sz="2400" dirty="0" smtClean="0">
                <a:solidFill>
                  <a:srgbClr val="002060"/>
                </a:solidFill>
                <a:latin typeface="Times New Roman" pitchFamily="18" charset="0"/>
                <a:ea typeface="Arial Unicode MS" pitchFamily="34" charset="-128"/>
                <a:cs typeface="Times New Roman" pitchFamily="18" charset="0"/>
              </a:rPr>
              <a:t> yılında kurulmuştur</a:t>
            </a:r>
            <a:endParaRPr lang="en-US" sz="2400" dirty="0" smtClean="0">
              <a:solidFill>
                <a:srgbClr val="002060"/>
              </a:solidFill>
              <a:latin typeface="Times New Roman" pitchFamily="18" charset="0"/>
              <a:ea typeface="Arial Unicode MS" pitchFamily="34" charset="-128"/>
              <a:cs typeface="Times New Roman" pitchFamily="18" charset="0"/>
            </a:endParaRPr>
          </a:p>
          <a:p>
            <a:pPr marL="627063" indent="-271463" eaLnBrk="1" fontAlgn="auto" hangingPunct="1">
              <a:spcBef>
                <a:spcPts val="0"/>
              </a:spcBef>
              <a:spcAft>
                <a:spcPts val="1200"/>
              </a:spcAft>
              <a:buClr>
                <a:srgbClr val="0099FF"/>
              </a:buClr>
              <a:buSzPct val="100000"/>
              <a:buFontTx/>
              <a:buBlip>
                <a:blip r:embed="rId3"/>
              </a:buBlip>
              <a:defRPr/>
            </a:pPr>
            <a:r>
              <a:rPr lang="en-US" sz="2400" dirty="0" smtClean="0">
                <a:solidFill>
                  <a:srgbClr val="002060"/>
                </a:solidFill>
                <a:latin typeface="Times New Roman" pitchFamily="18" charset="0"/>
                <a:ea typeface="Arial Unicode MS" pitchFamily="34" charset="-128"/>
                <a:cs typeface="Times New Roman" pitchFamily="18" charset="0"/>
              </a:rPr>
              <a:t>2003</a:t>
            </a:r>
            <a:r>
              <a:rPr lang="tr-TR" sz="2400" dirty="0" smtClean="0">
                <a:solidFill>
                  <a:srgbClr val="002060"/>
                </a:solidFill>
                <a:latin typeface="Times New Roman" pitchFamily="18" charset="0"/>
                <a:ea typeface="Arial Unicode MS" pitchFamily="34" charset="-128"/>
                <a:cs typeface="Times New Roman" pitchFamily="18" charset="0"/>
              </a:rPr>
              <a:t> yılında yeni gelişen ihtiyaçlar ve değişen koşullara paralel olarak İŞKUR adıyla değişmiş ve yeni hizmetler kazanmıştır</a:t>
            </a:r>
            <a:r>
              <a:rPr lang="en-US" sz="2400" dirty="0" smtClean="0">
                <a:solidFill>
                  <a:srgbClr val="002060"/>
                </a:solidFill>
                <a:latin typeface="Times New Roman" pitchFamily="18" charset="0"/>
                <a:ea typeface="Arial Unicode MS" pitchFamily="34" charset="-128"/>
                <a:cs typeface="Times New Roman" pitchFamily="18" charset="0"/>
              </a:rPr>
              <a:t>:</a:t>
            </a:r>
          </a:p>
          <a:p>
            <a:pPr marL="1498600" lvl="2" indent="-342900" eaLnBrk="1" fontAlgn="auto" hangingPunct="1">
              <a:spcBef>
                <a:spcPts val="0"/>
              </a:spcBef>
              <a:spcAft>
                <a:spcPts val="1200"/>
              </a:spcAft>
              <a:buClr>
                <a:srgbClr val="0099FF"/>
              </a:buClr>
              <a:buSzPct val="100000"/>
              <a:buFont typeface="Wingdings" pitchFamily="2" charset="2"/>
              <a:buChar char="§"/>
              <a:defRPr/>
            </a:pPr>
            <a:r>
              <a:rPr lang="tr-TR" sz="2400" dirty="0" smtClean="0">
                <a:solidFill>
                  <a:srgbClr val="002060"/>
                </a:solidFill>
                <a:latin typeface="Times New Roman" pitchFamily="18" charset="0"/>
                <a:ea typeface="Arial Unicode MS" pitchFamily="34" charset="-128"/>
                <a:cs typeface="Times New Roman" pitchFamily="18" charset="0"/>
              </a:rPr>
              <a:t>İşsizlik Sigortası Fonu</a:t>
            </a:r>
            <a:endParaRPr lang="en-US" sz="2400" dirty="0" smtClean="0">
              <a:solidFill>
                <a:srgbClr val="002060"/>
              </a:solidFill>
              <a:latin typeface="Times New Roman" pitchFamily="18" charset="0"/>
              <a:ea typeface="Arial Unicode MS" pitchFamily="34" charset="-128"/>
              <a:cs typeface="Times New Roman" pitchFamily="18" charset="0"/>
            </a:endParaRPr>
          </a:p>
          <a:p>
            <a:pPr marL="1498600" lvl="2" indent="-342900" eaLnBrk="1" fontAlgn="auto" hangingPunct="1">
              <a:spcBef>
                <a:spcPts val="0"/>
              </a:spcBef>
              <a:spcAft>
                <a:spcPts val="1200"/>
              </a:spcAft>
              <a:buClr>
                <a:srgbClr val="0099FF"/>
              </a:buClr>
              <a:buSzPct val="100000"/>
              <a:buFont typeface="Wingdings" pitchFamily="2" charset="2"/>
              <a:buChar char="§"/>
              <a:defRPr/>
            </a:pPr>
            <a:r>
              <a:rPr lang="tr-TR" sz="2400" dirty="0" smtClean="0">
                <a:solidFill>
                  <a:srgbClr val="002060"/>
                </a:solidFill>
                <a:latin typeface="Times New Roman" pitchFamily="18" charset="0"/>
                <a:ea typeface="Arial Unicode MS" pitchFamily="34" charset="-128"/>
                <a:cs typeface="Times New Roman" pitchFamily="18" charset="0"/>
              </a:rPr>
              <a:t>Etkin Aktif ve Pasif İşgücü Piyasası Programları</a:t>
            </a:r>
            <a:endParaRPr lang="en-US" sz="2400" dirty="0" smtClean="0">
              <a:solidFill>
                <a:srgbClr val="002060"/>
              </a:solidFill>
              <a:latin typeface="Times New Roman" pitchFamily="18" charset="0"/>
              <a:ea typeface="Arial Unicode MS" pitchFamily="34" charset="-128"/>
              <a:cs typeface="Times New Roman" pitchFamily="18" charset="0"/>
            </a:endParaRPr>
          </a:p>
          <a:p>
            <a:pPr marL="1498600" lvl="2" indent="-342900" eaLnBrk="1" fontAlgn="auto" hangingPunct="1">
              <a:spcBef>
                <a:spcPts val="0"/>
              </a:spcBef>
              <a:spcAft>
                <a:spcPts val="1200"/>
              </a:spcAft>
              <a:buClr>
                <a:srgbClr val="0099FF"/>
              </a:buClr>
              <a:buSzPct val="100000"/>
              <a:buFont typeface="Wingdings" pitchFamily="2" charset="2"/>
              <a:buChar char="§"/>
              <a:defRPr/>
            </a:pPr>
            <a:r>
              <a:rPr lang="tr-TR" sz="2400" dirty="0" smtClean="0">
                <a:solidFill>
                  <a:srgbClr val="002060"/>
                </a:solidFill>
                <a:latin typeface="Times New Roman" pitchFamily="18" charset="0"/>
                <a:ea typeface="Arial Unicode MS" pitchFamily="34" charset="-128"/>
                <a:cs typeface="Times New Roman" pitchFamily="18" charset="0"/>
              </a:rPr>
              <a:t>Kriz Dönemine Yönelik Sürdürülebilirlik Politikaları</a:t>
            </a:r>
            <a:endParaRPr lang="en-US" sz="2400" dirty="0" smtClean="0">
              <a:solidFill>
                <a:srgbClr val="002060"/>
              </a:solidFill>
              <a:latin typeface="Times New Roman" pitchFamily="18" charset="0"/>
              <a:ea typeface="Arial Unicode MS" pitchFamily="34" charset="-128"/>
              <a:cs typeface="Times New Roman" pitchFamily="18" charset="0"/>
            </a:endParaRPr>
          </a:p>
          <a:p>
            <a:pPr marL="627063" indent="-271463" eaLnBrk="1" fontAlgn="auto" hangingPunct="1">
              <a:spcBef>
                <a:spcPts val="0"/>
              </a:spcBef>
              <a:spcAft>
                <a:spcPts val="1200"/>
              </a:spcAft>
              <a:buClr>
                <a:srgbClr val="0099FF"/>
              </a:buClr>
              <a:buSzPct val="100000"/>
              <a:buFontTx/>
              <a:buBlip>
                <a:blip r:embed="rId3"/>
              </a:buBlip>
              <a:defRPr/>
            </a:pPr>
            <a:r>
              <a:rPr lang="en-US" sz="2400" dirty="0" smtClean="0">
                <a:solidFill>
                  <a:srgbClr val="002060"/>
                </a:solidFill>
                <a:latin typeface="Times New Roman" pitchFamily="18" charset="0"/>
                <a:ea typeface="Arial Unicode MS" pitchFamily="34" charset="-128"/>
                <a:cs typeface="Times New Roman" pitchFamily="18" charset="0"/>
              </a:rPr>
              <a:t>201</a:t>
            </a:r>
            <a:r>
              <a:rPr lang="tr-TR" sz="2400" dirty="0" smtClean="0">
                <a:solidFill>
                  <a:srgbClr val="002060"/>
                </a:solidFill>
                <a:latin typeface="Times New Roman" pitchFamily="18" charset="0"/>
                <a:ea typeface="Arial Unicode MS" pitchFamily="34" charset="-128"/>
                <a:cs typeface="Times New Roman" pitchFamily="18" charset="0"/>
              </a:rPr>
              <a:t>2 yılından itibaren taşrada İş ve Meslek Danışmanlığı Hizmeti etkinleştirilmiş ve merkezde uzmanlaşmaya gidilmiştir.</a:t>
            </a:r>
          </a:p>
          <a:p>
            <a:pPr marL="627063" indent="-271463" eaLnBrk="1" fontAlgn="auto" hangingPunct="1">
              <a:spcBef>
                <a:spcPts val="0"/>
              </a:spcBef>
              <a:spcAft>
                <a:spcPts val="1200"/>
              </a:spcAft>
              <a:buClr>
                <a:srgbClr val="0099FF"/>
              </a:buClr>
              <a:buSzPct val="100000"/>
              <a:buFontTx/>
              <a:buBlip>
                <a:blip r:embed="rId3"/>
              </a:buBlip>
              <a:defRPr/>
            </a:pPr>
            <a:r>
              <a:rPr lang="tr-TR" sz="2400" dirty="0" smtClean="0">
                <a:solidFill>
                  <a:srgbClr val="002060"/>
                </a:solidFill>
                <a:latin typeface="Times New Roman" pitchFamily="18" charset="0"/>
                <a:ea typeface="Arial Unicode MS" pitchFamily="34" charset="-128"/>
                <a:cs typeface="Times New Roman" pitchFamily="18" charset="0"/>
              </a:rPr>
              <a:t> 2011 yılından itibaren Sosyal Güvenlik Kurumunun vermiş olduğu hizmetler hariç </a:t>
            </a:r>
            <a:r>
              <a:rPr lang="tr-TR" sz="2400" dirty="0" smtClean="0">
                <a:solidFill>
                  <a:srgbClr val="002060"/>
                </a:solidFill>
                <a:latin typeface="Times New Roman" pitchFamily="18" charset="0"/>
                <a:ea typeface="Arial Unicode MS" pitchFamily="34" charset="-128"/>
                <a:cs typeface="Times New Roman" pitchFamily="18" charset="0"/>
                <a:sym typeface="Arial" pitchFamily="34" charset="0"/>
              </a:rPr>
              <a:t>Çalışma hayatı ve endüstriyel işlemlerle ilgili çalışmaları yürütmektedir.</a:t>
            </a:r>
            <a:r>
              <a:rPr lang="tr-TR" sz="2400" dirty="0" smtClean="0">
                <a:solidFill>
                  <a:srgbClr val="002060"/>
                </a:solidFill>
                <a:latin typeface="Times New Roman" pitchFamily="18" charset="0"/>
                <a:cs typeface="Times New Roman" pitchFamily="18" charset="0"/>
                <a:sym typeface="Arial" pitchFamily="34" charset="0"/>
              </a:rPr>
              <a:t> </a:t>
            </a:r>
            <a:endParaRPr lang="en-US" sz="2400" dirty="0">
              <a:solidFill>
                <a:srgbClr val="002060"/>
              </a:solidFill>
              <a:latin typeface="Times New Roman" pitchFamily="18" charset="0"/>
              <a:ea typeface="Arial Unicode MS" pitchFamily="34" charset="-128"/>
              <a:cs typeface="Times New Roman" pitchFamily="18" charset="0"/>
            </a:endParaRPr>
          </a:p>
        </p:txBody>
      </p:sp>
    </p:spTree>
    <p:extLst>
      <p:ext uri="{BB962C8B-B14F-4D97-AF65-F5344CB8AC3E}">
        <p14:creationId xmlns:p14="http://schemas.microsoft.com/office/powerpoint/2010/main" val="37929999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 Köşesi Yuvarlatılmış Dikdörtgen 5"/>
          <p:cNvSpPr/>
          <p:nvPr/>
        </p:nvSpPr>
        <p:spPr>
          <a:xfrm>
            <a:off x="1062408" y="1196469"/>
            <a:ext cx="2233082" cy="690880"/>
          </a:xfrm>
          <a:prstGeom prst="round1Rect">
            <a:avLst/>
          </a:prstGeom>
        </p:spPr>
        <p:style>
          <a:lnRef idx="3">
            <a:schemeClr val="lt1"/>
          </a:lnRef>
          <a:fillRef idx="1">
            <a:schemeClr val="accent2"/>
          </a:fillRef>
          <a:effectRef idx="1">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2000" b="1" dirty="0">
                <a:solidFill>
                  <a:schemeClr val="tx1"/>
                </a:solidFill>
                <a:effectLst/>
                <a:latin typeface="Cambria"/>
                <a:ea typeface="Calibri"/>
                <a:cs typeface="Times New Roman"/>
              </a:rPr>
              <a:t>İŞGÜCÜ TALEBİ</a:t>
            </a:r>
            <a:endParaRPr lang="tr-TR" sz="2000" dirty="0">
              <a:solidFill>
                <a:schemeClr val="tx1"/>
              </a:solidFill>
              <a:effectLst/>
              <a:ea typeface="Calibri"/>
              <a:cs typeface="Times New Roman"/>
            </a:endParaRPr>
          </a:p>
        </p:txBody>
      </p:sp>
      <p:sp>
        <p:nvSpPr>
          <p:cNvPr id="12" name="Tek Köşesi Yuvarlatılmış Dikdörtgen 11"/>
          <p:cNvSpPr/>
          <p:nvPr/>
        </p:nvSpPr>
        <p:spPr>
          <a:xfrm>
            <a:off x="4211960" y="1204303"/>
            <a:ext cx="2065398" cy="690880"/>
          </a:xfrm>
          <a:prstGeom prst="round1Rect">
            <a:avLst/>
          </a:prstGeom>
        </p:spPr>
        <p:style>
          <a:lnRef idx="3">
            <a:schemeClr val="lt1"/>
          </a:lnRef>
          <a:fillRef idx="1">
            <a:schemeClr val="accent2"/>
          </a:fillRef>
          <a:effectRef idx="1">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600" b="1" dirty="0">
                <a:solidFill>
                  <a:srgbClr val="000000"/>
                </a:solidFill>
                <a:effectLst/>
                <a:latin typeface="Cambria"/>
                <a:ea typeface="Calibri"/>
                <a:cs typeface="Times New Roman"/>
              </a:rPr>
              <a:t>KURS (Teorik Eğitim</a:t>
            </a:r>
            <a:r>
              <a:rPr lang="tr-TR" sz="1400" b="1" dirty="0">
                <a:solidFill>
                  <a:srgbClr val="000000"/>
                </a:solidFill>
                <a:effectLst/>
                <a:latin typeface="Cambria"/>
                <a:ea typeface="Calibri"/>
                <a:cs typeface="Times New Roman"/>
              </a:rPr>
              <a:t>)</a:t>
            </a:r>
            <a:endParaRPr lang="tr-TR" sz="1100" dirty="0">
              <a:effectLst/>
              <a:ea typeface="Calibri"/>
              <a:cs typeface="Times New Roman"/>
            </a:endParaRPr>
          </a:p>
        </p:txBody>
      </p:sp>
      <p:cxnSp>
        <p:nvCxnSpPr>
          <p:cNvPr id="14" name="Düz Ok Bağlayıcısı 13"/>
          <p:cNvCxnSpPr/>
          <p:nvPr/>
        </p:nvCxnSpPr>
        <p:spPr>
          <a:xfrm flipH="1">
            <a:off x="1933316" y="1714629"/>
            <a:ext cx="2322696" cy="687442"/>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5" name="Düz Ok Bağlayıcısı 14"/>
          <p:cNvCxnSpPr/>
          <p:nvPr/>
        </p:nvCxnSpPr>
        <p:spPr>
          <a:xfrm>
            <a:off x="6317252" y="1738652"/>
            <a:ext cx="1238318" cy="687442"/>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6" name="Tek Köşesi Yuvarlatılmış Dikdörtgen 15"/>
          <p:cNvSpPr/>
          <p:nvPr/>
        </p:nvSpPr>
        <p:spPr>
          <a:xfrm>
            <a:off x="281354" y="2379597"/>
            <a:ext cx="2813309" cy="690880"/>
          </a:xfrm>
          <a:prstGeom prst="round1Rect">
            <a:avLst/>
          </a:prstGeom>
          <a:ln/>
        </p:spPr>
        <p:style>
          <a:lnRef idx="2">
            <a:schemeClr val="accent2">
              <a:shade val="50000"/>
            </a:schemeClr>
          </a:lnRef>
          <a:fillRef idx="1">
            <a:schemeClr val="accent2"/>
          </a:fillRef>
          <a:effectRef idx="0">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tr-TR" sz="1600" b="1" dirty="0">
                <a:solidFill>
                  <a:srgbClr val="000000"/>
                </a:solidFill>
                <a:effectLst/>
                <a:latin typeface="Cambria"/>
                <a:ea typeface="Calibri"/>
                <a:cs typeface="Times New Roman"/>
              </a:rPr>
              <a:t>Firma bünyesinde kurs </a:t>
            </a:r>
            <a:endParaRPr lang="tr-TR" sz="1600" dirty="0">
              <a:effectLst/>
              <a:ea typeface="Calibri"/>
              <a:cs typeface="Times New Roman"/>
            </a:endParaRPr>
          </a:p>
          <a:p>
            <a:pPr algn="ctr">
              <a:lnSpc>
                <a:spcPct val="115000"/>
              </a:lnSpc>
              <a:spcAft>
                <a:spcPts val="0"/>
              </a:spcAft>
            </a:pPr>
            <a:r>
              <a:rPr lang="tr-TR" sz="1600" b="1" dirty="0">
                <a:solidFill>
                  <a:srgbClr val="000000"/>
                </a:solidFill>
                <a:effectLst/>
                <a:latin typeface="Cambria"/>
                <a:ea typeface="Calibri"/>
                <a:cs typeface="Times New Roman"/>
              </a:rPr>
              <a:t>(</a:t>
            </a:r>
            <a:r>
              <a:rPr lang="tr-TR" sz="1600" b="1" dirty="0" smtClean="0">
                <a:solidFill>
                  <a:srgbClr val="000000"/>
                </a:solidFill>
                <a:effectLst/>
                <a:latin typeface="Cambria"/>
                <a:ea typeface="Calibri"/>
                <a:cs typeface="Times New Roman"/>
              </a:rPr>
              <a:t>teorik-Pratik </a:t>
            </a:r>
            <a:r>
              <a:rPr lang="tr-TR" sz="1600" b="1" dirty="0">
                <a:solidFill>
                  <a:srgbClr val="000000"/>
                </a:solidFill>
                <a:effectLst/>
                <a:latin typeface="Cambria"/>
                <a:ea typeface="Calibri"/>
                <a:cs typeface="Times New Roman"/>
              </a:rPr>
              <a:t>eğitim)</a:t>
            </a:r>
            <a:endParaRPr lang="tr-TR" sz="1600" dirty="0">
              <a:effectLst/>
              <a:ea typeface="Calibri"/>
              <a:cs typeface="Times New Roman"/>
            </a:endParaRPr>
          </a:p>
        </p:txBody>
      </p:sp>
      <p:sp>
        <p:nvSpPr>
          <p:cNvPr id="17" name="Tek Köşesi Yuvarlatılmış Dikdörtgen 16"/>
          <p:cNvSpPr/>
          <p:nvPr/>
        </p:nvSpPr>
        <p:spPr>
          <a:xfrm>
            <a:off x="5938591" y="2426094"/>
            <a:ext cx="2881880" cy="597885"/>
          </a:xfrm>
          <a:prstGeom prst="round1Rect">
            <a:avLst/>
          </a:prstGeom>
          <a:ln/>
        </p:spPr>
        <p:style>
          <a:lnRef idx="2">
            <a:schemeClr val="accent2">
              <a:shade val="50000"/>
            </a:schemeClr>
          </a:lnRef>
          <a:fillRef idx="1">
            <a:schemeClr val="accent2"/>
          </a:fillRef>
          <a:effectRef idx="0">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tr-TR" sz="1800" b="1" dirty="0">
                <a:solidFill>
                  <a:srgbClr val="000000"/>
                </a:solidFill>
                <a:effectLst/>
                <a:latin typeface="Cambria"/>
                <a:ea typeface="Calibri"/>
                <a:cs typeface="Times New Roman"/>
              </a:rPr>
              <a:t>Okul bünyesinde kurs </a:t>
            </a:r>
            <a:endParaRPr lang="tr-TR" sz="1800" dirty="0">
              <a:effectLst/>
              <a:ea typeface="Calibri"/>
              <a:cs typeface="Times New Roman"/>
            </a:endParaRPr>
          </a:p>
          <a:p>
            <a:pPr algn="ctr">
              <a:lnSpc>
                <a:spcPct val="115000"/>
              </a:lnSpc>
              <a:spcAft>
                <a:spcPts val="0"/>
              </a:spcAft>
            </a:pPr>
            <a:r>
              <a:rPr lang="tr-TR" sz="1600" b="1" dirty="0" smtClean="0">
                <a:solidFill>
                  <a:srgbClr val="000000"/>
                </a:solidFill>
                <a:effectLst/>
                <a:latin typeface="Cambria"/>
                <a:ea typeface="Calibri"/>
                <a:cs typeface="Times New Roman"/>
              </a:rPr>
              <a:t>(teorik eğitim)</a:t>
            </a:r>
            <a:endParaRPr lang="tr-TR" sz="1600" dirty="0">
              <a:effectLst/>
              <a:ea typeface="Calibri"/>
              <a:cs typeface="Times New Roman"/>
            </a:endParaRPr>
          </a:p>
        </p:txBody>
      </p:sp>
      <p:sp>
        <p:nvSpPr>
          <p:cNvPr id="19" name="Tek Köşesi Yuvarlatılmış Dikdörtgen 18"/>
          <p:cNvSpPr/>
          <p:nvPr/>
        </p:nvSpPr>
        <p:spPr>
          <a:xfrm>
            <a:off x="6317251" y="1292630"/>
            <a:ext cx="2686071" cy="514226"/>
          </a:xfrm>
          <a:prstGeom prst="round1Rect">
            <a:avLst/>
          </a:prstGeom>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tr-TR" sz="1800" b="1" dirty="0" smtClean="0">
                <a:solidFill>
                  <a:srgbClr val="000000"/>
                </a:solidFill>
                <a:effectLst/>
                <a:latin typeface="Cambria"/>
                <a:ea typeface="Calibri"/>
                <a:cs typeface="Times New Roman"/>
              </a:rPr>
              <a:t>İstihdam</a:t>
            </a:r>
            <a:r>
              <a:rPr lang="tr-TR" b="1" dirty="0" smtClean="0">
                <a:solidFill>
                  <a:srgbClr val="000000"/>
                </a:solidFill>
                <a:effectLst/>
                <a:latin typeface="Cambria"/>
                <a:ea typeface="Calibri"/>
                <a:cs typeface="Times New Roman"/>
              </a:rPr>
              <a:t> </a:t>
            </a:r>
            <a:r>
              <a:rPr lang="tr-TR" sz="1800" b="1" dirty="0" smtClean="0">
                <a:solidFill>
                  <a:srgbClr val="000000"/>
                </a:solidFill>
                <a:effectLst/>
                <a:latin typeface="Cambria"/>
                <a:ea typeface="Calibri"/>
                <a:cs typeface="Times New Roman"/>
              </a:rPr>
              <a:t>Taahhüdü</a:t>
            </a:r>
            <a:r>
              <a:rPr lang="tr-TR" b="1" dirty="0" smtClean="0">
                <a:solidFill>
                  <a:srgbClr val="000000"/>
                </a:solidFill>
                <a:effectLst/>
                <a:latin typeface="Cambria"/>
                <a:ea typeface="Calibri"/>
                <a:cs typeface="Times New Roman"/>
              </a:rPr>
              <a:t> </a:t>
            </a:r>
            <a:r>
              <a:rPr lang="tr-TR" sz="1100" b="1" dirty="0" smtClean="0">
                <a:solidFill>
                  <a:srgbClr val="000000"/>
                </a:solidFill>
                <a:effectLst/>
                <a:latin typeface="Cambria"/>
                <a:ea typeface="Calibri"/>
                <a:cs typeface="Times New Roman"/>
              </a:rPr>
              <a:t>%50</a:t>
            </a:r>
            <a:endParaRPr lang="tr-TR" sz="1100" dirty="0">
              <a:effectLst/>
              <a:ea typeface="Calibri"/>
              <a:cs typeface="Times New Roman"/>
            </a:endParaRPr>
          </a:p>
        </p:txBody>
      </p:sp>
      <p:sp>
        <p:nvSpPr>
          <p:cNvPr id="22" name="Metin Kutusu 2"/>
          <p:cNvSpPr txBox="1">
            <a:spLocks noChangeArrowheads="1"/>
          </p:cNvSpPr>
          <p:nvPr/>
        </p:nvSpPr>
        <p:spPr bwMode="auto">
          <a:xfrm>
            <a:off x="281354" y="2954743"/>
            <a:ext cx="2813309" cy="370182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tr-TR" sz="1300" b="1" dirty="0" smtClean="0">
                <a:effectLst/>
                <a:latin typeface="Calibri"/>
                <a:ea typeface="Calibri"/>
                <a:cs typeface="Times New Roman"/>
              </a:rPr>
              <a:t>-</a:t>
            </a:r>
            <a:r>
              <a:rPr lang="tr-TR" sz="1750" b="1" dirty="0">
                <a:effectLst/>
                <a:latin typeface="Calibri"/>
                <a:ea typeface="Calibri"/>
                <a:cs typeface="Times New Roman"/>
              </a:rPr>
              <a:t>MEB kurs programları kullanılacaktır</a:t>
            </a:r>
            <a:r>
              <a:rPr lang="tr-TR" sz="1750" b="1" dirty="0" smtClean="0">
                <a:effectLst/>
                <a:latin typeface="Calibri"/>
                <a:ea typeface="Calibri"/>
                <a:cs typeface="Times New Roman"/>
              </a:rPr>
              <a:t>.</a:t>
            </a:r>
          </a:p>
          <a:p>
            <a:pPr>
              <a:lnSpc>
                <a:spcPct val="115000"/>
              </a:lnSpc>
              <a:spcAft>
                <a:spcPts val="1000"/>
              </a:spcAft>
            </a:pPr>
            <a:r>
              <a:rPr lang="tr-TR" sz="1750" b="1" dirty="0" smtClean="0">
                <a:effectLst/>
                <a:latin typeface="Calibri"/>
                <a:ea typeface="Calibri"/>
                <a:cs typeface="Times New Roman"/>
              </a:rPr>
              <a:t>- Teorik ve pratik eğitim işyerinde birlikte uygulanır. (Ayrıca işbaşı </a:t>
            </a:r>
            <a:r>
              <a:rPr lang="tr-TR" sz="1750" b="1" dirty="0">
                <a:effectLst/>
                <a:latin typeface="Calibri"/>
                <a:ea typeface="Calibri"/>
                <a:cs typeface="Times New Roman"/>
              </a:rPr>
              <a:t>eğitim </a:t>
            </a:r>
            <a:r>
              <a:rPr lang="tr-TR" sz="1750" b="1" dirty="0" smtClean="0">
                <a:effectLst/>
                <a:latin typeface="Calibri"/>
                <a:ea typeface="Calibri"/>
                <a:cs typeface="Times New Roman"/>
              </a:rPr>
              <a:t>programı uygulanmaz.)</a:t>
            </a:r>
            <a:endParaRPr lang="tr-TR" sz="1750" b="1" dirty="0">
              <a:effectLst/>
              <a:latin typeface="Calibri"/>
              <a:ea typeface="Calibri"/>
              <a:cs typeface="Times New Roman"/>
            </a:endParaRPr>
          </a:p>
          <a:p>
            <a:pPr>
              <a:lnSpc>
                <a:spcPct val="115000"/>
              </a:lnSpc>
              <a:spcAft>
                <a:spcPts val="1000"/>
              </a:spcAft>
            </a:pPr>
            <a:r>
              <a:rPr lang="tr-TR" sz="1750" b="1" dirty="0" smtClean="0">
                <a:effectLst/>
                <a:latin typeface="Calibri"/>
                <a:ea typeface="Calibri"/>
                <a:cs typeface="Times New Roman"/>
              </a:rPr>
              <a:t>- Kurs </a:t>
            </a:r>
            <a:r>
              <a:rPr lang="tr-TR" sz="1750" b="1" dirty="0">
                <a:effectLst/>
                <a:latin typeface="Calibri"/>
                <a:ea typeface="Calibri"/>
                <a:cs typeface="Times New Roman"/>
              </a:rPr>
              <a:t>sonunda teşviklerden </a:t>
            </a:r>
            <a:r>
              <a:rPr lang="tr-TR" sz="1750" b="1" dirty="0" smtClean="0">
                <a:effectLst/>
                <a:latin typeface="Calibri"/>
                <a:ea typeface="Calibri"/>
                <a:cs typeface="Times New Roman"/>
              </a:rPr>
              <a:t>yararlanacaktır.</a:t>
            </a:r>
          </a:p>
          <a:p>
            <a:pPr>
              <a:lnSpc>
                <a:spcPct val="115000"/>
              </a:lnSpc>
              <a:spcAft>
                <a:spcPts val="1000"/>
              </a:spcAft>
            </a:pPr>
            <a:r>
              <a:rPr lang="tr-TR" sz="1750" b="1" dirty="0" smtClean="0">
                <a:effectLst/>
                <a:latin typeface="Calibri"/>
                <a:ea typeface="Calibri"/>
                <a:cs typeface="Times New Roman"/>
              </a:rPr>
              <a:t>- Başarılı kursiyerlerin %50</a:t>
            </a:r>
            <a:r>
              <a:rPr lang="tr-TR" sz="1750" b="1" dirty="0" smtClean="0">
                <a:latin typeface="Calibri"/>
                <a:ea typeface="Calibri"/>
                <a:cs typeface="Times New Roman"/>
              </a:rPr>
              <a:t> si </a:t>
            </a:r>
            <a:r>
              <a:rPr lang="tr-TR" sz="1750" b="1" dirty="0" smtClean="0">
                <a:effectLst/>
                <a:latin typeface="Calibri"/>
                <a:ea typeface="Calibri"/>
                <a:cs typeface="Times New Roman"/>
              </a:rPr>
              <a:t>istihdam edilir.</a:t>
            </a:r>
            <a:endParaRPr lang="tr-TR" sz="1750" b="1" dirty="0">
              <a:effectLst/>
              <a:latin typeface="Calibri"/>
              <a:ea typeface="Calibri"/>
              <a:cs typeface="Times New Roman"/>
            </a:endParaRPr>
          </a:p>
        </p:txBody>
      </p:sp>
      <p:sp>
        <p:nvSpPr>
          <p:cNvPr id="23" name="Metin Kutusu 2"/>
          <p:cNvSpPr txBox="1">
            <a:spLocks noChangeArrowheads="1"/>
          </p:cNvSpPr>
          <p:nvPr/>
        </p:nvSpPr>
        <p:spPr bwMode="auto">
          <a:xfrm>
            <a:off x="5938591" y="3023979"/>
            <a:ext cx="2881880" cy="302798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tr-TR" sz="1600" b="1" dirty="0" smtClean="0">
                <a:effectLst/>
                <a:latin typeface="Calibri"/>
                <a:ea typeface="Calibri"/>
                <a:cs typeface="Times New Roman"/>
              </a:rPr>
              <a:t>- </a:t>
            </a:r>
            <a:r>
              <a:rPr lang="tr-TR" sz="1750" b="1" dirty="0" smtClean="0">
                <a:effectLst/>
                <a:latin typeface="Calibri"/>
                <a:ea typeface="Calibri"/>
                <a:cs typeface="Times New Roman"/>
              </a:rPr>
              <a:t>Meslek </a:t>
            </a:r>
            <a:r>
              <a:rPr lang="tr-TR" sz="1750" b="1" dirty="0">
                <a:effectLst/>
                <a:latin typeface="Calibri"/>
                <a:ea typeface="Calibri"/>
                <a:cs typeface="Times New Roman"/>
              </a:rPr>
              <a:t>liseleri (kamu veya özel), </a:t>
            </a:r>
            <a:r>
              <a:rPr lang="tr-TR" sz="1750" b="1" dirty="0" smtClean="0">
                <a:effectLst/>
                <a:latin typeface="Calibri"/>
                <a:ea typeface="Calibri"/>
                <a:cs typeface="Times New Roman"/>
              </a:rPr>
              <a:t>üniversiteler ve  </a:t>
            </a:r>
            <a:r>
              <a:rPr lang="tr-TR" sz="1750" b="1" dirty="0">
                <a:effectLst/>
                <a:latin typeface="Calibri"/>
                <a:ea typeface="Calibri"/>
                <a:cs typeface="Times New Roman"/>
              </a:rPr>
              <a:t>yüksekokullarda </a:t>
            </a:r>
            <a:r>
              <a:rPr lang="tr-TR" sz="1750" b="1" dirty="0" smtClean="0">
                <a:effectLst/>
                <a:latin typeface="Calibri"/>
                <a:ea typeface="Calibri"/>
                <a:cs typeface="Times New Roman"/>
              </a:rPr>
              <a:t>kurslar açılmaktadır.</a:t>
            </a:r>
          </a:p>
          <a:p>
            <a:pPr>
              <a:lnSpc>
                <a:spcPct val="115000"/>
              </a:lnSpc>
              <a:spcAft>
                <a:spcPts val="1000"/>
              </a:spcAft>
            </a:pPr>
            <a:r>
              <a:rPr lang="tr-TR" sz="1750" b="1" dirty="0" smtClean="0">
                <a:effectLst/>
                <a:latin typeface="Calibri"/>
                <a:ea typeface="Calibri"/>
                <a:cs typeface="Times New Roman"/>
              </a:rPr>
              <a:t>- MEB ve Üniversite onaylı kurs programları uygulanır.</a:t>
            </a:r>
          </a:p>
          <a:p>
            <a:pPr>
              <a:lnSpc>
                <a:spcPct val="115000"/>
              </a:lnSpc>
              <a:spcAft>
                <a:spcPts val="1000"/>
              </a:spcAft>
            </a:pPr>
            <a:r>
              <a:rPr lang="tr-TR" sz="1750" b="1" dirty="0" smtClean="0">
                <a:effectLst/>
                <a:latin typeface="Calibri"/>
                <a:ea typeface="Calibri"/>
                <a:cs typeface="Times New Roman"/>
              </a:rPr>
              <a:t>- Başarılı kursiyerler, işbaşı eğitim programına yönlendirilir</a:t>
            </a:r>
            <a:r>
              <a:rPr lang="tr-TR" sz="1600" b="1" dirty="0" smtClean="0">
                <a:effectLst/>
                <a:latin typeface="Calibri"/>
                <a:ea typeface="Calibri"/>
                <a:cs typeface="Times New Roman"/>
              </a:rPr>
              <a:t>.</a:t>
            </a:r>
            <a:endParaRPr lang="tr-TR" sz="1600" b="1" dirty="0">
              <a:effectLst/>
              <a:latin typeface="Calibri"/>
              <a:ea typeface="Calibri"/>
              <a:cs typeface="Times New Roman"/>
            </a:endParaRPr>
          </a:p>
        </p:txBody>
      </p:sp>
      <p:sp>
        <p:nvSpPr>
          <p:cNvPr id="25" name="Tek Köşesi Yuvarlatılmış Dikdörtgen 24"/>
          <p:cNvSpPr/>
          <p:nvPr/>
        </p:nvSpPr>
        <p:spPr>
          <a:xfrm>
            <a:off x="6242321" y="6054822"/>
            <a:ext cx="2158365" cy="690880"/>
          </a:xfrm>
          <a:prstGeom prst="round1Rect">
            <a:avLst/>
          </a:prstGeom>
          <a:ln/>
        </p:spPr>
        <p:style>
          <a:lnRef idx="2">
            <a:schemeClr val="accent2">
              <a:shade val="50000"/>
            </a:schemeClr>
          </a:lnRef>
          <a:fillRef idx="1">
            <a:schemeClr val="accent2"/>
          </a:fillRef>
          <a:effectRef idx="0">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tr-TR" sz="1400" b="1" dirty="0">
                <a:solidFill>
                  <a:srgbClr val="000000"/>
                </a:solidFill>
                <a:effectLst/>
                <a:latin typeface="Cambria"/>
                <a:ea typeface="Calibri"/>
                <a:cs typeface="Times New Roman"/>
              </a:rPr>
              <a:t>İşbaşı Eğitim Programı (İEP)</a:t>
            </a:r>
            <a:endParaRPr lang="tr-TR" sz="1100" dirty="0">
              <a:effectLst/>
              <a:ea typeface="Calibri"/>
              <a:cs typeface="Times New Roman"/>
            </a:endParaRPr>
          </a:p>
        </p:txBody>
      </p:sp>
      <p:sp>
        <p:nvSpPr>
          <p:cNvPr id="4" name="Çentikli Sağ Ok 3"/>
          <p:cNvSpPr/>
          <p:nvPr/>
        </p:nvSpPr>
        <p:spPr>
          <a:xfrm>
            <a:off x="3377293" y="1369189"/>
            <a:ext cx="795079" cy="345440"/>
          </a:xfrm>
          <a:prstGeom prst="notched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tr-TR" b="1" spc="10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2" name="Slayt Numarası Yer Tutucusu 1"/>
          <p:cNvSpPr>
            <a:spLocks noGrp="1"/>
          </p:cNvSpPr>
          <p:nvPr>
            <p:ph type="sldNum" sz="quarter" idx="11"/>
          </p:nvPr>
        </p:nvSpPr>
        <p:spPr>
          <a:xfrm>
            <a:off x="8400686" y="6501622"/>
            <a:ext cx="533400" cy="152400"/>
          </a:xfrm>
        </p:spPr>
        <p:txBody>
          <a:bodyPr/>
          <a:lstStyle/>
          <a:p>
            <a:pPr>
              <a:defRPr/>
            </a:pPr>
            <a:fld id="{6005DEAD-6914-4AB2-8F2E-4C951FAD1E80}" type="slidenum">
              <a:rPr lang="en-US" sz="1600" smtClean="0"/>
              <a:pPr>
                <a:defRPr/>
              </a:pPr>
              <a:t>20</a:t>
            </a:fld>
            <a:endParaRPr lang="en-US" sz="1600" dirty="0"/>
          </a:p>
        </p:txBody>
      </p:sp>
      <p:sp>
        <p:nvSpPr>
          <p:cNvPr id="18" name="Tek Köşesi Yuvarlatılmış Dikdörtgen 17"/>
          <p:cNvSpPr/>
          <p:nvPr/>
        </p:nvSpPr>
        <p:spPr>
          <a:xfrm>
            <a:off x="3203848" y="5148647"/>
            <a:ext cx="2592288" cy="903318"/>
          </a:xfrm>
          <a:prstGeom prst="round1Rect">
            <a:avLst/>
          </a:prstGeom>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tr-TR" sz="1600" b="1" dirty="0" smtClean="0">
                <a:solidFill>
                  <a:srgbClr val="000000"/>
                </a:solidFill>
                <a:effectLst/>
                <a:latin typeface="Cambria"/>
                <a:ea typeface="Calibri"/>
                <a:cs typeface="Times New Roman"/>
              </a:rPr>
              <a:t>Süreç sonunda başarılı olanların %50’sinin istihdamı istenecek</a:t>
            </a:r>
            <a:endParaRPr lang="tr-TR" sz="1600" dirty="0">
              <a:effectLst/>
              <a:ea typeface="Calibri"/>
              <a:cs typeface="Times New Roman"/>
            </a:endParaRPr>
          </a:p>
        </p:txBody>
      </p:sp>
      <p:sp>
        <p:nvSpPr>
          <p:cNvPr id="20" name="Çentikli Sağ Ok 19"/>
          <p:cNvSpPr/>
          <p:nvPr/>
        </p:nvSpPr>
        <p:spPr>
          <a:xfrm rot="2989423">
            <a:off x="3082626" y="4554428"/>
            <a:ext cx="811631" cy="345440"/>
          </a:xfrm>
          <a:prstGeom prst="notched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tr-TR" b="1" spc="10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21" name="Çentikli Sağ Ok 20"/>
          <p:cNvSpPr/>
          <p:nvPr/>
        </p:nvSpPr>
        <p:spPr>
          <a:xfrm rot="12012821">
            <a:off x="5470936" y="6181546"/>
            <a:ext cx="811631" cy="345440"/>
          </a:xfrm>
          <a:prstGeom prst="notched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tr-TR" b="1" spc="10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5" name="Metin kutusu 4"/>
          <p:cNvSpPr txBox="1"/>
          <p:nvPr/>
        </p:nvSpPr>
        <p:spPr>
          <a:xfrm>
            <a:off x="2997324" y="303917"/>
            <a:ext cx="6197011" cy="892552"/>
          </a:xfrm>
          <a:prstGeom prst="rect">
            <a:avLst/>
          </a:prstGeom>
          <a:noFill/>
        </p:spPr>
        <p:txBody>
          <a:bodyPr wrap="square" rtlCol="0">
            <a:spAutoFit/>
          </a:bodyPr>
          <a:lstStyle/>
          <a:p>
            <a:pPr algn="ctr"/>
            <a:endParaRPr lang="tr-TR" sz="2400" b="1" dirty="0" smtClean="0">
              <a:solidFill>
                <a:srgbClr val="FF0000"/>
              </a:solidFill>
            </a:endParaRPr>
          </a:p>
          <a:p>
            <a:pPr algn="ctr"/>
            <a:r>
              <a:rPr lang="tr-TR" sz="2800" b="1" dirty="0" smtClean="0">
                <a:solidFill>
                  <a:srgbClr val="FF0000"/>
                </a:solidFill>
              </a:rPr>
              <a:t>UMEM UYGULAMA SÜRECİ</a:t>
            </a:r>
            <a:endParaRPr lang="tr-TR" sz="2800" b="1" dirty="0">
              <a:solidFill>
                <a:srgbClr val="FF0000"/>
              </a:solidFill>
            </a:endParaRPr>
          </a:p>
        </p:txBody>
      </p:sp>
    </p:spTree>
    <p:extLst>
      <p:ext uri="{BB962C8B-B14F-4D97-AF65-F5344CB8AC3E}">
        <p14:creationId xmlns:p14="http://schemas.microsoft.com/office/powerpoint/2010/main" val="38086245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a:xfrm>
            <a:off x="611559" y="1052934"/>
            <a:ext cx="8271183" cy="461824"/>
          </a:xfrm>
        </p:spPr>
        <p:txBody>
          <a:bodyPr>
            <a:noAutofit/>
          </a:bodyPr>
          <a:lstStyle/>
          <a:p>
            <a:pPr algn="r"/>
            <a:r>
              <a:rPr lang="tr-TR" sz="3200" dirty="0" err="1" smtClean="0">
                <a:solidFill>
                  <a:srgbClr val="FF0000"/>
                </a:solidFill>
                <a:effectLst/>
                <a:latin typeface="Calibri" pitchFamily="34" charset="0"/>
              </a:rPr>
              <a:t>Umem</a:t>
            </a:r>
            <a:r>
              <a:rPr lang="tr-TR" sz="3200" dirty="0" smtClean="0">
                <a:solidFill>
                  <a:srgbClr val="FF0000"/>
                </a:solidFill>
                <a:effectLst/>
                <a:latin typeface="Calibri" pitchFamily="34" charset="0"/>
              </a:rPr>
              <a:t> Projesinin Avantajları - 1</a:t>
            </a:r>
            <a:endParaRPr lang="tr-TR" sz="3200" b="1" dirty="0">
              <a:solidFill>
                <a:srgbClr val="FF0000"/>
              </a:solidFill>
              <a:effectLst/>
              <a:latin typeface="Calibri" pitchFamily="34" charset="0"/>
            </a:endParaRPr>
          </a:p>
        </p:txBody>
      </p:sp>
      <p:sp>
        <p:nvSpPr>
          <p:cNvPr id="3" name="Alt Başlık 2"/>
          <p:cNvSpPr>
            <a:spLocks noGrp="1"/>
          </p:cNvSpPr>
          <p:nvPr>
            <p:ph type="subTitle" idx="1"/>
          </p:nvPr>
        </p:nvSpPr>
        <p:spPr>
          <a:xfrm>
            <a:off x="291402" y="1895744"/>
            <a:ext cx="8773881" cy="4479737"/>
          </a:xfrm>
        </p:spPr>
        <p:txBody>
          <a:bodyPr>
            <a:noAutofit/>
          </a:bodyPr>
          <a:lstStyle/>
          <a:p>
            <a:pPr marL="285750" lvl="0" indent="-285750" algn="l">
              <a:buBlip>
                <a:blip r:embed="rId2"/>
              </a:buBlip>
            </a:pPr>
            <a:r>
              <a:rPr lang="tr-TR" sz="2400" b="1" dirty="0" smtClean="0">
                <a:solidFill>
                  <a:srgbClr val="FF0000"/>
                </a:solidFill>
                <a:latin typeface="Calibri" pitchFamily="34" charset="0"/>
              </a:rPr>
              <a:t>Eğitici Giderleri </a:t>
            </a:r>
            <a:r>
              <a:rPr lang="tr-TR" sz="2400" dirty="0" smtClean="0">
                <a:solidFill>
                  <a:srgbClr val="002060"/>
                </a:solidFill>
                <a:latin typeface="Calibri" pitchFamily="34" charset="0"/>
              </a:rPr>
              <a:t>İŞKUR tarafından karşılanmaktadır. İşverenin eğitici gideri ödemesine gerek yoktur. </a:t>
            </a:r>
          </a:p>
          <a:p>
            <a:pPr marL="285750" lvl="0" indent="-285750" algn="l">
              <a:buBlip>
                <a:blip r:embed="rId2"/>
              </a:buBlip>
            </a:pPr>
            <a:r>
              <a:rPr lang="tr-TR" sz="2400" dirty="0" smtClean="0">
                <a:solidFill>
                  <a:srgbClr val="002060"/>
                </a:solidFill>
                <a:latin typeface="Calibri" pitchFamily="34" charset="0"/>
              </a:rPr>
              <a:t>Eğitim süresince </a:t>
            </a:r>
            <a:r>
              <a:rPr lang="tr-TR" sz="2400" b="1" dirty="0" smtClean="0">
                <a:solidFill>
                  <a:srgbClr val="FF0000"/>
                </a:solidFill>
                <a:latin typeface="Calibri" pitchFamily="34" charset="0"/>
              </a:rPr>
              <a:t>Kursiyer Zaruri Gideri </a:t>
            </a:r>
            <a:r>
              <a:rPr lang="tr-TR" sz="2400" dirty="0" smtClean="0">
                <a:solidFill>
                  <a:srgbClr val="002060"/>
                </a:solidFill>
                <a:latin typeface="Calibri" pitchFamily="34" charset="0"/>
              </a:rPr>
              <a:t>günlük 25 TL. İŞKUR tarafından ödenmektedir. </a:t>
            </a:r>
          </a:p>
          <a:p>
            <a:pPr marL="285750" lvl="0" indent="-285750" algn="l">
              <a:buBlip>
                <a:blip r:embed="rId2"/>
              </a:buBlip>
            </a:pPr>
            <a:r>
              <a:rPr lang="tr-TR" sz="2400" dirty="0" smtClean="0">
                <a:solidFill>
                  <a:srgbClr val="002060"/>
                </a:solidFill>
                <a:latin typeface="Calibri" pitchFamily="34" charset="0"/>
              </a:rPr>
              <a:t>Eğitim </a:t>
            </a:r>
            <a:r>
              <a:rPr lang="tr-TR" sz="2400" dirty="0">
                <a:solidFill>
                  <a:srgbClr val="002060"/>
                </a:solidFill>
                <a:latin typeface="Calibri" pitchFamily="34" charset="0"/>
              </a:rPr>
              <a:t>süresince Genel Sağlık Sigortası ve İş Kazası –Meslek Hastalığı Sigorta Primleri İŞKUR tarafından ödenmektedir. </a:t>
            </a:r>
            <a:endParaRPr lang="tr-TR" sz="2400" dirty="0" smtClean="0">
              <a:solidFill>
                <a:srgbClr val="002060"/>
              </a:solidFill>
              <a:latin typeface="Calibri" pitchFamily="34" charset="0"/>
            </a:endParaRPr>
          </a:p>
          <a:p>
            <a:pPr marL="285750" lvl="0" indent="-285750" algn="l">
              <a:buBlip>
                <a:blip r:embed="rId2"/>
              </a:buBlip>
            </a:pPr>
            <a:r>
              <a:rPr lang="tr-TR" sz="2400" dirty="0" smtClean="0">
                <a:solidFill>
                  <a:srgbClr val="002060"/>
                </a:solidFill>
                <a:latin typeface="Calibri" pitchFamily="34" charset="0"/>
              </a:rPr>
              <a:t>Kursu </a:t>
            </a:r>
            <a:r>
              <a:rPr lang="tr-TR" sz="2400" dirty="0">
                <a:solidFill>
                  <a:srgbClr val="002060"/>
                </a:solidFill>
                <a:latin typeface="Calibri" pitchFamily="34" charset="0"/>
              </a:rPr>
              <a:t>başarıyla tamamlayanların en az %50 işveren tarafından istihdam edilecektir. </a:t>
            </a:r>
          </a:p>
          <a:p>
            <a:pPr marL="285750" lvl="0" indent="-285750" algn="l">
              <a:buBlip>
                <a:blip r:embed="rId2"/>
              </a:buBlip>
            </a:pPr>
            <a:r>
              <a:rPr lang="tr-TR" sz="2400" dirty="0">
                <a:solidFill>
                  <a:srgbClr val="002060"/>
                </a:solidFill>
                <a:latin typeface="Calibri" pitchFamily="34" charset="0"/>
              </a:rPr>
              <a:t>İstihdam edilenlerin 36+6 ay = 42 ay süresince (6111 sayılı yasada belirtilen diğer koşulların sağlanması halinde) İşveren payı  SGK primleri </a:t>
            </a:r>
            <a:r>
              <a:rPr lang="tr-TR" sz="2400" dirty="0" smtClean="0">
                <a:solidFill>
                  <a:srgbClr val="FF0000"/>
                </a:solidFill>
                <a:latin typeface="Calibri" pitchFamily="34" charset="0"/>
              </a:rPr>
              <a:t>İşsizlik Sigortası Fonundan karşılanır. </a:t>
            </a:r>
            <a:endParaRPr lang="tr-TR" sz="2400" b="1" i="1" dirty="0">
              <a:solidFill>
                <a:srgbClr val="FF0000"/>
              </a:solidFill>
              <a:latin typeface="Calibri" pitchFamily="34" charset="0"/>
            </a:endParaRPr>
          </a:p>
        </p:txBody>
      </p:sp>
      <p:pic>
        <p:nvPicPr>
          <p:cNvPr id="4" name="Picture 8" descr="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73564" y="278554"/>
            <a:ext cx="6591719" cy="516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27590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 Köşesi Yuvarlatılmış Dikdörtgen 5"/>
          <p:cNvSpPr/>
          <p:nvPr/>
        </p:nvSpPr>
        <p:spPr>
          <a:xfrm>
            <a:off x="1766054" y="1400297"/>
            <a:ext cx="5940651" cy="712520"/>
          </a:xfrm>
          <a:prstGeom prst="round1Rect">
            <a:avLst/>
          </a:prstGeom>
          <a:solidFill>
            <a:schemeClr val="bg2">
              <a:lumMod val="60000"/>
              <a:lumOff val="40000"/>
            </a:schemeClr>
          </a:solidFill>
        </p:spPr>
        <p:style>
          <a:lnRef idx="3">
            <a:schemeClr val="lt1"/>
          </a:lnRef>
          <a:fillRef idx="1">
            <a:schemeClr val="accent2"/>
          </a:fillRef>
          <a:effectRef idx="1">
            <a:schemeClr val="accent2"/>
          </a:effectRef>
          <a:fontRef idx="minor">
            <a:schemeClr val="lt1"/>
          </a:fontRef>
        </p:style>
        <p:txBody>
          <a:bodyPr anchor="ctr"/>
          <a:lstStyle/>
          <a:p>
            <a:pPr algn="ctr">
              <a:spcAft>
                <a:spcPts val="1000"/>
              </a:spcAft>
            </a:pPr>
            <a:r>
              <a:rPr lang="tr-TR" sz="2200" dirty="0" smtClean="0">
                <a:solidFill>
                  <a:srgbClr val="002060"/>
                </a:solidFill>
                <a:latin typeface="Calibri" pitchFamily="34" charset="0"/>
                <a:ea typeface="MS PGothic" pitchFamily="34" charset="-128"/>
              </a:rPr>
              <a:t>İŞBİRLİĞİ VE UMEM İŞBİRLİĞİ  </a:t>
            </a:r>
            <a:r>
              <a:rPr lang="tr-TR" sz="2200" dirty="0">
                <a:solidFill>
                  <a:srgbClr val="002060"/>
                </a:solidFill>
                <a:latin typeface="Calibri" pitchFamily="34" charset="0"/>
                <a:ea typeface="MS PGothic" pitchFamily="34" charset="-128"/>
              </a:rPr>
              <a:t>KAPSAMINDA DÜZENLENEN </a:t>
            </a:r>
            <a:r>
              <a:rPr lang="tr-TR" sz="2200" dirty="0" smtClean="0">
                <a:solidFill>
                  <a:srgbClr val="002060"/>
                </a:solidFill>
                <a:latin typeface="Calibri" pitchFamily="34" charset="0"/>
                <a:ea typeface="MS PGothic" pitchFamily="34" charset="-128"/>
              </a:rPr>
              <a:t>KURSLARDA </a:t>
            </a:r>
            <a:endParaRPr lang="tr-TR" sz="2200" dirty="0">
              <a:solidFill>
                <a:srgbClr val="002060"/>
              </a:solidFill>
              <a:latin typeface="Calibri" pitchFamily="34" charset="0"/>
              <a:ea typeface="MS PGothic" pitchFamily="34" charset="-128"/>
            </a:endParaRPr>
          </a:p>
        </p:txBody>
      </p:sp>
      <p:cxnSp>
        <p:nvCxnSpPr>
          <p:cNvPr id="14" name="Düz Ok Bağlayıcısı 13"/>
          <p:cNvCxnSpPr/>
          <p:nvPr/>
        </p:nvCxnSpPr>
        <p:spPr>
          <a:xfrm flipH="1">
            <a:off x="1766054" y="2112817"/>
            <a:ext cx="1837767" cy="504877"/>
          </a:xfrm>
          <a:prstGeom prst="straightConnector1">
            <a:avLst/>
          </a:prstGeom>
          <a:ln>
            <a:solidFill>
              <a:schemeClr val="bg2">
                <a:lumMod val="50000"/>
              </a:schemeClr>
            </a:solidFill>
            <a:tailEnd type="arrow"/>
          </a:ln>
        </p:spPr>
        <p:style>
          <a:lnRef idx="3">
            <a:schemeClr val="accent6"/>
          </a:lnRef>
          <a:fillRef idx="0">
            <a:schemeClr val="accent6"/>
          </a:fillRef>
          <a:effectRef idx="2">
            <a:schemeClr val="accent6"/>
          </a:effectRef>
          <a:fontRef idx="minor">
            <a:schemeClr val="tx1"/>
          </a:fontRef>
        </p:style>
      </p:cxnSp>
      <p:cxnSp>
        <p:nvCxnSpPr>
          <p:cNvPr id="15" name="Düz Ok Bağlayıcısı 14"/>
          <p:cNvCxnSpPr/>
          <p:nvPr/>
        </p:nvCxnSpPr>
        <p:spPr>
          <a:xfrm>
            <a:off x="5697833" y="2112816"/>
            <a:ext cx="1627495" cy="504877"/>
          </a:xfrm>
          <a:prstGeom prst="straightConnector1">
            <a:avLst/>
          </a:prstGeom>
          <a:ln>
            <a:solidFill>
              <a:schemeClr val="bg2">
                <a:lumMod val="50000"/>
              </a:schemeClr>
            </a:solidFill>
            <a:tailEnd type="arrow"/>
          </a:ln>
        </p:spPr>
        <p:style>
          <a:lnRef idx="3">
            <a:schemeClr val="accent4"/>
          </a:lnRef>
          <a:fillRef idx="0">
            <a:schemeClr val="accent4"/>
          </a:fillRef>
          <a:effectRef idx="2">
            <a:schemeClr val="accent4"/>
          </a:effectRef>
          <a:fontRef idx="minor">
            <a:schemeClr val="tx1"/>
          </a:fontRef>
        </p:style>
      </p:cxnSp>
      <p:sp>
        <p:nvSpPr>
          <p:cNvPr id="16" name="Tek Köşesi Yuvarlatılmış Dikdörtgen 15"/>
          <p:cNvSpPr/>
          <p:nvPr/>
        </p:nvSpPr>
        <p:spPr>
          <a:xfrm>
            <a:off x="320633" y="2617694"/>
            <a:ext cx="3461944" cy="615143"/>
          </a:xfrm>
          <a:prstGeom prst="round1Rect">
            <a:avLst/>
          </a:prstGeom>
          <a:solidFill>
            <a:schemeClr val="bg2">
              <a:lumMod val="60000"/>
              <a:lumOff val="40000"/>
            </a:schemeClr>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lnSpc>
                <a:spcPct val="115000"/>
              </a:lnSpc>
            </a:pPr>
            <a:r>
              <a:rPr lang="tr-TR" sz="1600" dirty="0" smtClean="0">
                <a:solidFill>
                  <a:srgbClr val="000000"/>
                </a:solidFill>
                <a:latin typeface="Arial" charset="0"/>
                <a:ea typeface="MS PGothic" pitchFamily="34" charset="-128"/>
              </a:rPr>
              <a:t>İŞKUR İŞBİRLİĞİ </a:t>
            </a:r>
            <a:r>
              <a:rPr lang="tr-TR" sz="1600" dirty="0">
                <a:solidFill>
                  <a:srgbClr val="000000"/>
                </a:solidFill>
                <a:latin typeface="Arial" charset="0"/>
                <a:ea typeface="MS PGothic" pitchFamily="34" charset="-128"/>
              </a:rPr>
              <a:t>EĞİTİMLERİ</a:t>
            </a:r>
            <a:endParaRPr lang="tr-TR" sz="1200" dirty="0">
              <a:solidFill>
                <a:srgbClr val="FFFFFF"/>
              </a:solidFill>
              <a:latin typeface="Arial" charset="0"/>
              <a:ea typeface="MS PGothic" pitchFamily="34" charset="-128"/>
            </a:endParaRPr>
          </a:p>
        </p:txBody>
      </p:sp>
      <p:sp>
        <p:nvSpPr>
          <p:cNvPr id="17" name="Tek Köşesi Yuvarlatılmış Dikdörtgen 16"/>
          <p:cNvSpPr/>
          <p:nvPr/>
        </p:nvSpPr>
        <p:spPr>
          <a:xfrm>
            <a:off x="5509574" y="2617694"/>
            <a:ext cx="3453555" cy="615144"/>
          </a:xfrm>
          <a:prstGeom prst="round1Rect">
            <a:avLst/>
          </a:prstGeom>
          <a:solidFill>
            <a:schemeClr val="bg2">
              <a:lumMod val="60000"/>
              <a:lumOff val="40000"/>
            </a:schemeClr>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lnSpc>
                <a:spcPct val="115000"/>
              </a:lnSpc>
            </a:pPr>
            <a:r>
              <a:rPr lang="tr-TR" sz="1600" dirty="0" smtClean="0">
                <a:solidFill>
                  <a:srgbClr val="000000"/>
                </a:solidFill>
                <a:latin typeface="Arial" charset="0"/>
                <a:ea typeface="MS PGothic" pitchFamily="34" charset="-128"/>
              </a:rPr>
              <a:t>UMEM İŞBİRLİĞİ </a:t>
            </a:r>
            <a:r>
              <a:rPr lang="tr-TR" sz="1600" dirty="0">
                <a:solidFill>
                  <a:srgbClr val="000000"/>
                </a:solidFill>
                <a:latin typeface="Arial" charset="0"/>
                <a:ea typeface="MS PGothic" pitchFamily="34" charset="-128"/>
              </a:rPr>
              <a:t>EĞİTİMLERİ  </a:t>
            </a:r>
            <a:endParaRPr lang="tr-TR" sz="1200" dirty="0">
              <a:solidFill>
                <a:srgbClr val="FFFFFF"/>
              </a:solidFill>
              <a:latin typeface="Arial" charset="0"/>
              <a:ea typeface="MS PGothic" pitchFamily="34" charset="-128"/>
            </a:endParaRPr>
          </a:p>
        </p:txBody>
      </p:sp>
      <p:sp>
        <p:nvSpPr>
          <p:cNvPr id="34823" name="Metin Kutusu 2"/>
          <p:cNvSpPr txBox="1">
            <a:spLocks noChangeArrowheads="1"/>
          </p:cNvSpPr>
          <p:nvPr/>
        </p:nvSpPr>
        <p:spPr bwMode="auto">
          <a:xfrm>
            <a:off x="320631" y="3232838"/>
            <a:ext cx="3461946" cy="3529964"/>
          </a:xfrm>
          <a:prstGeom prst="rect">
            <a:avLst/>
          </a:prstGeom>
          <a:solidFill>
            <a:srgbClr val="FFFFFF"/>
          </a:solidFill>
          <a:ln w="9525">
            <a:solidFill>
              <a:srgbClr val="000000"/>
            </a:solidFill>
            <a:miter lim="800000"/>
            <a:headEnd/>
            <a:tailEnd/>
          </a:ln>
        </p:spPr>
        <p:txBody>
          <a:bodyPr/>
          <a:lstStyle>
            <a:lvl1pPr marL="285750" indent="-285750" eaLnBrk="0" hangingPunct="0">
              <a:defRPr sz="3200" b="1">
                <a:solidFill>
                  <a:srgbClr val="000066"/>
                </a:solidFill>
                <a:latin typeface="Times New Roman" pitchFamily="18" charset="0"/>
                <a:ea typeface="MS PGothic" pitchFamily="34" charset="-128"/>
              </a:defRPr>
            </a:lvl1pPr>
            <a:lvl2pPr marL="742950" indent="-285750" eaLnBrk="0" hangingPunct="0">
              <a:defRPr sz="3200" b="1">
                <a:solidFill>
                  <a:srgbClr val="000066"/>
                </a:solidFill>
                <a:latin typeface="Times New Roman" pitchFamily="18" charset="0"/>
                <a:ea typeface="MS PGothic" pitchFamily="34" charset="-128"/>
              </a:defRPr>
            </a:lvl2pPr>
            <a:lvl3pPr marL="1143000" indent="-228600" eaLnBrk="0" hangingPunct="0">
              <a:defRPr sz="3200" b="1">
                <a:solidFill>
                  <a:srgbClr val="000066"/>
                </a:solidFill>
                <a:latin typeface="Times New Roman" pitchFamily="18" charset="0"/>
                <a:ea typeface="MS PGothic" pitchFamily="34" charset="-128"/>
              </a:defRPr>
            </a:lvl3pPr>
            <a:lvl4pPr marL="1600200" indent="-228600" eaLnBrk="0" hangingPunct="0">
              <a:defRPr sz="3200" b="1">
                <a:solidFill>
                  <a:srgbClr val="000066"/>
                </a:solidFill>
                <a:latin typeface="Times New Roman" pitchFamily="18" charset="0"/>
                <a:ea typeface="MS PGothic" pitchFamily="34" charset="-128"/>
              </a:defRPr>
            </a:lvl4pPr>
            <a:lvl5pPr marL="2057400" indent="-228600" eaLnBrk="0" hangingPunct="0">
              <a:defRPr sz="3200" b="1">
                <a:solidFill>
                  <a:srgbClr val="000066"/>
                </a:solidFill>
                <a:latin typeface="Times New Roman" pitchFamily="18" charset="0"/>
                <a:ea typeface="MS PGothic" pitchFamily="34" charset="-128"/>
              </a:defRPr>
            </a:lvl5pPr>
            <a:lvl6pPr marL="2514600" indent="-228600" eaLnBrk="0" fontAlgn="base" hangingPunct="0">
              <a:spcBef>
                <a:spcPct val="0"/>
              </a:spcBef>
              <a:spcAft>
                <a:spcPct val="0"/>
              </a:spcAft>
              <a:defRPr sz="3200" b="1">
                <a:solidFill>
                  <a:srgbClr val="000066"/>
                </a:solidFill>
                <a:latin typeface="Times New Roman" pitchFamily="18" charset="0"/>
                <a:ea typeface="MS PGothic" pitchFamily="34" charset="-128"/>
              </a:defRPr>
            </a:lvl6pPr>
            <a:lvl7pPr marL="2971800" indent="-228600" eaLnBrk="0" fontAlgn="base" hangingPunct="0">
              <a:spcBef>
                <a:spcPct val="0"/>
              </a:spcBef>
              <a:spcAft>
                <a:spcPct val="0"/>
              </a:spcAft>
              <a:defRPr sz="3200" b="1">
                <a:solidFill>
                  <a:srgbClr val="000066"/>
                </a:solidFill>
                <a:latin typeface="Times New Roman" pitchFamily="18" charset="0"/>
                <a:ea typeface="MS PGothic" pitchFamily="34" charset="-128"/>
              </a:defRPr>
            </a:lvl7pPr>
            <a:lvl8pPr marL="3429000" indent="-228600" eaLnBrk="0" fontAlgn="base" hangingPunct="0">
              <a:spcBef>
                <a:spcPct val="0"/>
              </a:spcBef>
              <a:spcAft>
                <a:spcPct val="0"/>
              </a:spcAft>
              <a:defRPr sz="3200" b="1">
                <a:solidFill>
                  <a:srgbClr val="000066"/>
                </a:solidFill>
                <a:latin typeface="Times New Roman" pitchFamily="18" charset="0"/>
                <a:ea typeface="MS PGothic" pitchFamily="34" charset="-128"/>
              </a:defRPr>
            </a:lvl8pPr>
            <a:lvl9pPr marL="3886200" indent="-228600" eaLnBrk="0" fontAlgn="base" hangingPunct="0">
              <a:spcBef>
                <a:spcPct val="0"/>
              </a:spcBef>
              <a:spcAft>
                <a:spcPct val="0"/>
              </a:spcAft>
              <a:defRPr sz="3200" b="1">
                <a:solidFill>
                  <a:srgbClr val="000066"/>
                </a:solidFill>
                <a:latin typeface="Times New Roman" pitchFamily="18" charset="0"/>
                <a:ea typeface="MS PGothic" pitchFamily="34" charset="-128"/>
              </a:defRPr>
            </a:lvl9pPr>
          </a:lstStyle>
          <a:p>
            <a:pPr eaLnBrk="1" hangingPunct="1">
              <a:lnSpc>
                <a:spcPct val="115000"/>
              </a:lnSpc>
              <a:spcAft>
                <a:spcPts val="1000"/>
              </a:spcAft>
              <a:buFontTx/>
              <a:buChar char="-"/>
            </a:pPr>
            <a:r>
              <a:rPr lang="tr-TR" sz="1600" u="sng" dirty="0" smtClean="0">
                <a:solidFill>
                  <a:srgbClr val="002060"/>
                </a:solidFill>
                <a:latin typeface="Calibri" pitchFamily="34" charset="0"/>
              </a:rPr>
              <a:t>İstihdam Taahhüdü</a:t>
            </a:r>
            <a:r>
              <a:rPr lang="tr-TR" sz="1600" dirty="0" smtClean="0">
                <a:solidFill>
                  <a:srgbClr val="002060"/>
                </a:solidFill>
                <a:latin typeface="Calibri" pitchFamily="34" charset="0"/>
              </a:rPr>
              <a:t>; </a:t>
            </a:r>
          </a:p>
          <a:p>
            <a:pPr marL="0" indent="0" eaLnBrk="1" hangingPunct="1">
              <a:lnSpc>
                <a:spcPct val="115000"/>
              </a:lnSpc>
              <a:spcAft>
                <a:spcPts val="1000"/>
              </a:spcAft>
            </a:pPr>
            <a:r>
              <a:rPr lang="tr-TR" sz="1600" dirty="0" smtClean="0">
                <a:solidFill>
                  <a:srgbClr val="002060"/>
                </a:solidFill>
                <a:latin typeface="Calibri" pitchFamily="34" charset="0"/>
              </a:rPr>
              <a:t>Kursun </a:t>
            </a:r>
            <a:r>
              <a:rPr lang="tr-TR" sz="1600" u="sng" dirty="0" smtClean="0">
                <a:solidFill>
                  <a:srgbClr val="002060"/>
                </a:solidFill>
                <a:latin typeface="Calibri" pitchFamily="34" charset="0"/>
              </a:rPr>
              <a:t>başladığı 1/10 zaman dilimindeki Katılımcı sayısının </a:t>
            </a:r>
            <a:r>
              <a:rPr lang="tr-TR" sz="1600" dirty="0" smtClean="0">
                <a:solidFill>
                  <a:srgbClr val="002060"/>
                </a:solidFill>
                <a:latin typeface="Calibri" pitchFamily="34" charset="0"/>
              </a:rPr>
              <a:t>%50 si üzerinden hesaplanır, </a:t>
            </a:r>
          </a:p>
          <a:p>
            <a:pPr eaLnBrk="1" hangingPunct="1">
              <a:lnSpc>
                <a:spcPct val="115000"/>
              </a:lnSpc>
              <a:spcAft>
                <a:spcPts val="1000"/>
              </a:spcAft>
              <a:buFontTx/>
              <a:buChar char="-"/>
            </a:pPr>
            <a:r>
              <a:rPr lang="tr-TR" sz="1600" dirty="0" smtClean="0">
                <a:solidFill>
                  <a:srgbClr val="002060"/>
                </a:solidFill>
                <a:latin typeface="Calibri" pitchFamily="34" charset="0"/>
              </a:rPr>
              <a:t>Katılımcılara (Kursiyerlere) </a:t>
            </a:r>
            <a:r>
              <a:rPr lang="tr-TR" sz="1600" dirty="0">
                <a:solidFill>
                  <a:srgbClr val="002060"/>
                </a:solidFill>
                <a:latin typeface="Calibri" pitchFamily="34" charset="0"/>
              </a:rPr>
              <a:t>günlük </a:t>
            </a:r>
            <a:r>
              <a:rPr lang="tr-TR" sz="1600" u="sng" dirty="0" smtClean="0">
                <a:solidFill>
                  <a:srgbClr val="002060"/>
                </a:solidFill>
                <a:latin typeface="Calibri" pitchFamily="34" charset="0"/>
              </a:rPr>
              <a:t>20 TL. Cep Harçlığı </a:t>
            </a:r>
            <a:r>
              <a:rPr lang="tr-TR" sz="1600" dirty="0" smtClean="0">
                <a:solidFill>
                  <a:srgbClr val="002060"/>
                </a:solidFill>
                <a:latin typeface="Calibri" pitchFamily="34" charset="0"/>
              </a:rPr>
              <a:t>verilir,</a:t>
            </a:r>
          </a:p>
          <a:p>
            <a:pPr eaLnBrk="1" hangingPunct="1">
              <a:lnSpc>
                <a:spcPct val="115000"/>
              </a:lnSpc>
              <a:spcAft>
                <a:spcPts val="1000"/>
              </a:spcAft>
              <a:buFontTx/>
              <a:buChar char="-"/>
            </a:pPr>
            <a:r>
              <a:rPr lang="tr-TR" sz="1600" dirty="0" smtClean="0">
                <a:solidFill>
                  <a:srgbClr val="002060"/>
                </a:solidFill>
                <a:latin typeface="Calibri" pitchFamily="34" charset="0"/>
              </a:rPr>
              <a:t>Eğitici olmak için en az Usta öğreticilik belgesi veya  en az MYO Mezunu olmak istenir. </a:t>
            </a:r>
          </a:p>
          <a:p>
            <a:pPr eaLnBrk="1" hangingPunct="1">
              <a:lnSpc>
                <a:spcPct val="115000"/>
              </a:lnSpc>
              <a:spcAft>
                <a:spcPts val="1000"/>
              </a:spcAft>
              <a:buFontTx/>
              <a:buChar char="-"/>
            </a:pPr>
            <a:r>
              <a:rPr lang="tr-TR" sz="1600" dirty="0" smtClean="0">
                <a:solidFill>
                  <a:srgbClr val="002060"/>
                </a:solidFill>
                <a:latin typeface="Calibri" pitchFamily="34" charset="0"/>
              </a:rPr>
              <a:t>Eğitim MEB belirlediği süreyi aşmaz</a:t>
            </a:r>
          </a:p>
          <a:p>
            <a:pPr marL="0" indent="0" eaLnBrk="1" hangingPunct="1">
              <a:lnSpc>
                <a:spcPct val="115000"/>
              </a:lnSpc>
              <a:spcAft>
                <a:spcPts val="1000"/>
              </a:spcAft>
            </a:pPr>
            <a:endParaRPr lang="tr-TR" sz="1600" dirty="0">
              <a:solidFill>
                <a:srgbClr val="002060"/>
              </a:solidFill>
              <a:latin typeface="Arial" charset="0"/>
            </a:endParaRPr>
          </a:p>
        </p:txBody>
      </p:sp>
      <p:sp>
        <p:nvSpPr>
          <p:cNvPr id="34824" name="Metin Kutusu 2"/>
          <p:cNvSpPr txBox="1">
            <a:spLocks noChangeArrowheads="1"/>
          </p:cNvSpPr>
          <p:nvPr/>
        </p:nvSpPr>
        <p:spPr bwMode="auto">
          <a:xfrm>
            <a:off x="5509575" y="3232838"/>
            <a:ext cx="3453555" cy="3529964"/>
          </a:xfrm>
          <a:prstGeom prst="rect">
            <a:avLst/>
          </a:prstGeom>
          <a:solidFill>
            <a:srgbClr val="FFFFFF"/>
          </a:solidFill>
          <a:ln w="9525">
            <a:solidFill>
              <a:srgbClr val="000000"/>
            </a:solidFill>
            <a:miter lim="800000"/>
            <a:headEnd/>
            <a:tailEnd/>
          </a:ln>
        </p:spPr>
        <p:txBody>
          <a:bodyPr/>
          <a:lstStyle>
            <a:lvl1pPr marL="285750" indent="-285750" eaLnBrk="0" hangingPunct="0">
              <a:defRPr sz="3200" b="1">
                <a:solidFill>
                  <a:srgbClr val="000066"/>
                </a:solidFill>
                <a:latin typeface="Times New Roman" pitchFamily="18" charset="0"/>
                <a:ea typeface="MS PGothic" pitchFamily="34" charset="-128"/>
              </a:defRPr>
            </a:lvl1pPr>
            <a:lvl2pPr marL="742950" indent="-285750" eaLnBrk="0" hangingPunct="0">
              <a:defRPr sz="3200" b="1">
                <a:solidFill>
                  <a:srgbClr val="000066"/>
                </a:solidFill>
                <a:latin typeface="Times New Roman" pitchFamily="18" charset="0"/>
                <a:ea typeface="MS PGothic" pitchFamily="34" charset="-128"/>
              </a:defRPr>
            </a:lvl2pPr>
            <a:lvl3pPr marL="1143000" indent="-228600" eaLnBrk="0" hangingPunct="0">
              <a:defRPr sz="3200" b="1">
                <a:solidFill>
                  <a:srgbClr val="000066"/>
                </a:solidFill>
                <a:latin typeface="Times New Roman" pitchFamily="18" charset="0"/>
                <a:ea typeface="MS PGothic" pitchFamily="34" charset="-128"/>
              </a:defRPr>
            </a:lvl3pPr>
            <a:lvl4pPr marL="1600200" indent="-228600" eaLnBrk="0" hangingPunct="0">
              <a:defRPr sz="3200" b="1">
                <a:solidFill>
                  <a:srgbClr val="000066"/>
                </a:solidFill>
                <a:latin typeface="Times New Roman" pitchFamily="18" charset="0"/>
                <a:ea typeface="MS PGothic" pitchFamily="34" charset="-128"/>
              </a:defRPr>
            </a:lvl4pPr>
            <a:lvl5pPr marL="2057400" indent="-228600" eaLnBrk="0" hangingPunct="0">
              <a:defRPr sz="3200" b="1">
                <a:solidFill>
                  <a:srgbClr val="000066"/>
                </a:solidFill>
                <a:latin typeface="Times New Roman" pitchFamily="18" charset="0"/>
                <a:ea typeface="MS PGothic" pitchFamily="34" charset="-128"/>
              </a:defRPr>
            </a:lvl5pPr>
            <a:lvl6pPr marL="2514600" indent="-228600" eaLnBrk="0" fontAlgn="base" hangingPunct="0">
              <a:spcBef>
                <a:spcPct val="0"/>
              </a:spcBef>
              <a:spcAft>
                <a:spcPct val="0"/>
              </a:spcAft>
              <a:defRPr sz="3200" b="1">
                <a:solidFill>
                  <a:srgbClr val="000066"/>
                </a:solidFill>
                <a:latin typeface="Times New Roman" pitchFamily="18" charset="0"/>
                <a:ea typeface="MS PGothic" pitchFamily="34" charset="-128"/>
              </a:defRPr>
            </a:lvl6pPr>
            <a:lvl7pPr marL="2971800" indent="-228600" eaLnBrk="0" fontAlgn="base" hangingPunct="0">
              <a:spcBef>
                <a:spcPct val="0"/>
              </a:spcBef>
              <a:spcAft>
                <a:spcPct val="0"/>
              </a:spcAft>
              <a:defRPr sz="3200" b="1">
                <a:solidFill>
                  <a:srgbClr val="000066"/>
                </a:solidFill>
                <a:latin typeface="Times New Roman" pitchFamily="18" charset="0"/>
                <a:ea typeface="MS PGothic" pitchFamily="34" charset="-128"/>
              </a:defRPr>
            </a:lvl7pPr>
            <a:lvl8pPr marL="3429000" indent="-228600" eaLnBrk="0" fontAlgn="base" hangingPunct="0">
              <a:spcBef>
                <a:spcPct val="0"/>
              </a:spcBef>
              <a:spcAft>
                <a:spcPct val="0"/>
              </a:spcAft>
              <a:defRPr sz="3200" b="1">
                <a:solidFill>
                  <a:srgbClr val="000066"/>
                </a:solidFill>
                <a:latin typeface="Times New Roman" pitchFamily="18" charset="0"/>
                <a:ea typeface="MS PGothic" pitchFamily="34" charset="-128"/>
              </a:defRPr>
            </a:lvl8pPr>
            <a:lvl9pPr marL="3886200" indent="-228600" eaLnBrk="0" fontAlgn="base" hangingPunct="0">
              <a:spcBef>
                <a:spcPct val="0"/>
              </a:spcBef>
              <a:spcAft>
                <a:spcPct val="0"/>
              </a:spcAft>
              <a:defRPr sz="3200" b="1">
                <a:solidFill>
                  <a:srgbClr val="000066"/>
                </a:solidFill>
                <a:latin typeface="Times New Roman" pitchFamily="18" charset="0"/>
                <a:ea typeface="MS PGothic" pitchFamily="34" charset="-128"/>
              </a:defRPr>
            </a:lvl9pPr>
          </a:lstStyle>
          <a:p>
            <a:pPr eaLnBrk="1" hangingPunct="1">
              <a:lnSpc>
                <a:spcPct val="115000"/>
              </a:lnSpc>
              <a:spcAft>
                <a:spcPts val="1000"/>
              </a:spcAft>
              <a:buFontTx/>
              <a:buChar char="-"/>
            </a:pPr>
            <a:r>
              <a:rPr lang="tr-TR" sz="1600" dirty="0" smtClean="0">
                <a:solidFill>
                  <a:srgbClr val="002060"/>
                </a:solidFill>
                <a:latin typeface="Calibri" pitchFamily="34" charset="0"/>
              </a:rPr>
              <a:t>İstihdam Taahhüdü; kursu </a:t>
            </a:r>
            <a:r>
              <a:rPr lang="tr-TR" sz="1600" u="sng" dirty="0" smtClean="0">
                <a:solidFill>
                  <a:srgbClr val="002060"/>
                </a:solidFill>
                <a:latin typeface="Calibri" pitchFamily="34" charset="0"/>
              </a:rPr>
              <a:t>tamamlayanların</a:t>
            </a:r>
            <a:r>
              <a:rPr lang="tr-TR" sz="1600" dirty="0" smtClean="0">
                <a:solidFill>
                  <a:srgbClr val="002060"/>
                </a:solidFill>
                <a:latin typeface="Calibri" pitchFamily="34" charset="0"/>
              </a:rPr>
              <a:t> %50 si kadar,</a:t>
            </a:r>
            <a:endParaRPr lang="tr-TR" sz="1600" dirty="0">
              <a:solidFill>
                <a:srgbClr val="002060"/>
              </a:solidFill>
              <a:latin typeface="Calibri" pitchFamily="34" charset="0"/>
            </a:endParaRPr>
          </a:p>
          <a:p>
            <a:pPr eaLnBrk="1" hangingPunct="1">
              <a:lnSpc>
                <a:spcPct val="115000"/>
              </a:lnSpc>
              <a:spcAft>
                <a:spcPts val="1000"/>
              </a:spcAft>
              <a:buFontTx/>
              <a:buChar char="-"/>
            </a:pPr>
            <a:r>
              <a:rPr lang="tr-TR" sz="1600" dirty="0" smtClean="0">
                <a:solidFill>
                  <a:srgbClr val="002060"/>
                </a:solidFill>
                <a:latin typeface="Calibri" pitchFamily="34" charset="0"/>
              </a:rPr>
              <a:t>Katılımcılara (Kursiyerlere) </a:t>
            </a:r>
            <a:r>
              <a:rPr lang="tr-TR" sz="1600" u="sng" dirty="0" smtClean="0">
                <a:solidFill>
                  <a:srgbClr val="002060"/>
                </a:solidFill>
                <a:latin typeface="Calibri" pitchFamily="34" charset="0"/>
              </a:rPr>
              <a:t>günlük 25TL. Cep harçlığı </a:t>
            </a:r>
            <a:r>
              <a:rPr lang="tr-TR" sz="1600" dirty="0" smtClean="0">
                <a:solidFill>
                  <a:srgbClr val="002060"/>
                </a:solidFill>
                <a:latin typeface="Calibri" pitchFamily="34" charset="0"/>
              </a:rPr>
              <a:t>verilir.</a:t>
            </a:r>
            <a:endParaRPr lang="tr-TR" sz="1600" dirty="0">
              <a:solidFill>
                <a:srgbClr val="002060"/>
              </a:solidFill>
              <a:latin typeface="Calibri" pitchFamily="34" charset="0"/>
            </a:endParaRPr>
          </a:p>
          <a:p>
            <a:pPr eaLnBrk="1" hangingPunct="1">
              <a:lnSpc>
                <a:spcPct val="115000"/>
              </a:lnSpc>
              <a:spcAft>
                <a:spcPts val="1000"/>
              </a:spcAft>
              <a:buFontTx/>
              <a:buChar char="-"/>
            </a:pPr>
            <a:r>
              <a:rPr lang="tr-TR" sz="1600" dirty="0" smtClean="0">
                <a:solidFill>
                  <a:srgbClr val="002060"/>
                </a:solidFill>
                <a:latin typeface="Calibri" pitchFamily="34" charset="0"/>
              </a:rPr>
              <a:t>Eğitici olarak: ustalık, kalfalık, Teknikerlik ve teknisyenlik belgesi olan herkes kabul edilir.</a:t>
            </a:r>
          </a:p>
          <a:p>
            <a:pPr eaLnBrk="1" hangingPunct="1">
              <a:lnSpc>
                <a:spcPct val="115000"/>
              </a:lnSpc>
              <a:spcAft>
                <a:spcPts val="1000"/>
              </a:spcAft>
              <a:buFontTx/>
              <a:buChar char="-"/>
            </a:pPr>
            <a:r>
              <a:rPr lang="tr-TR" sz="1600" dirty="0" smtClean="0">
                <a:solidFill>
                  <a:srgbClr val="002060"/>
                </a:solidFill>
                <a:latin typeface="Calibri" pitchFamily="34" charset="0"/>
              </a:rPr>
              <a:t>Eğitim; okul ve İşletmede ayrı ayrı yapılabilir</a:t>
            </a:r>
          </a:p>
          <a:p>
            <a:pPr eaLnBrk="1" hangingPunct="1">
              <a:lnSpc>
                <a:spcPct val="115000"/>
              </a:lnSpc>
              <a:spcAft>
                <a:spcPts val="1000"/>
              </a:spcAft>
              <a:buFontTx/>
              <a:buChar char="-"/>
            </a:pPr>
            <a:endParaRPr lang="tr-TR" sz="1200" dirty="0">
              <a:latin typeface="Arial" charset="0"/>
            </a:endParaRPr>
          </a:p>
          <a:p>
            <a:pPr eaLnBrk="1" hangingPunct="1">
              <a:lnSpc>
                <a:spcPct val="115000"/>
              </a:lnSpc>
              <a:spcAft>
                <a:spcPts val="1000"/>
              </a:spcAft>
              <a:buFontTx/>
              <a:buChar char="-"/>
            </a:pPr>
            <a:endParaRPr lang="tr-TR" sz="1300" dirty="0">
              <a:latin typeface="Calibri" pitchFamily="34" charset="0"/>
              <a:ea typeface="Calibri" pitchFamily="34" charset="0"/>
              <a:cs typeface="Times New Roman" pitchFamily="18" charset="0"/>
            </a:endParaRPr>
          </a:p>
        </p:txBody>
      </p:sp>
      <p:sp>
        <p:nvSpPr>
          <p:cNvPr id="34825" name="Slayt Numarası Yer Tutucusu 1"/>
          <p:cNvSpPr>
            <a:spLocks noGrp="1"/>
          </p:cNvSpPr>
          <p:nvPr>
            <p:ph type="sldNum" sz="quarter" idx="11"/>
          </p:nvPr>
        </p:nvSpPr>
        <p:spPr>
          <a:xfrm>
            <a:off x="7998488" y="6410848"/>
            <a:ext cx="964642" cy="447152"/>
          </a:xfrm>
        </p:spPr>
        <p:txBody>
          <a:bodyPr/>
          <a:lstStyle/>
          <a:p>
            <a:pPr>
              <a:defRPr/>
            </a:pPr>
            <a:fld id="{65246355-DB23-4857-9F9B-6EB55C382186}" type="slidenum">
              <a:rPr lang="en-US" sz="1600" smtClean="0">
                <a:latin typeface="Arial" charset="0"/>
                <a:ea typeface="MS PGothic" pitchFamily="34" charset="-128"/>
              </a:rPr>
              <a:pPr>
                <a:defRPr/>
              </a:pPr>
              <a:t>22</a:t>
            </a:fld>
            <a:endParaRPr lang="en-US" sz="1600" dirty="0" smtClean="0">
              <a:latin typeface="Arial" charset="0"/>
              <a:ea typeface="MS PGothic" pitchFamily="34" charset="-128"/>
            </a:endParaRPr>
          </a:p>
        </p:txBody>
      </p:sp>
      <p:sp>
        <p:nvSpPr>
          <p:cNvPr id="18" name="Tek Köşesi Yuvarlatılmış Dikdörtgen 17"/>
          <p:cNvSpPr/>
          <p:nvPr/>
        </p:nvSpPr>
        <p:spPr>
          <a:xfrm>
            <a:off x="3782577" y="4583875"/>
            <a:ext cx="1625090" cy="1484416"/>
          </a:xfrm>
          <a:prstGeom prst="round1Rect">
            <a:avLst/>
          </a:prstGeom>
          <a:solidFill>
            <a:srgbClr val="002060"/>
          </a:solidFill>
        </p:spPr>
        <p:style>
          <a:lnRef idx="2">
            <a:schemeClr val="accent2"/>
          </a:lnRef>
          <a:fillRef idx="1">
            <a:schemeClr val="lt1"/>
          </a:fillRef>
          <a:effectRef idx="0">
            <a:schemeClr val="accent2"/>
          </a:effectRef>
          <a:fontRef idx="minor">
            <a:schemeClr val="dk1"/>
          </a:fontRef>
        </p:style>
        <p:txBody>
          <a:bodyPr anchor="ctr"/>
          <a:lstStyle/>
          <a:p>
            <a:pPr algn="ctr">
              <a:lnSpc>
                <a:spcPct val="115000"/>
              </a:lnSpc>
            </a:pPr>
            <a:r>
              <a:rPr lang="tr-TR" sz="2400" dirty="0" smtClean="0">
                <a:solidFill>
                  <a:srgbClr val="FF0000"/>
                </a:solidFill>
                <a:latin typeface="Calibri" pitchFamily="34" charset="0"/>
                <a:ea typeface="MS PGothic" pitchFamily="34" charset="-128"/>
              </a:rPr>
              <a:t>%50 </a:t>
            </a:r>
            <a:r>
              <a:rPr lang="tr-TR" sz="2200" dirty="0" smtClean="0">
                <a:solidFill>
                  <a:srgbClr val="FF0000"/>
                </a:solidFill>
                <a:latin typeface="Calibri" pitchFamily="34" charset="0"/>
                <a:ea typeface="MS PGothic" pitchFamily="34" charset="-128"/>
              </a:rPr>
              <a:t>İSTİHDAM </a:t>
            </a:r>
            <a:endParaRPr lang="tr-TR" sz="2200" dirty="0">
              <a:solidFill>
                <a:srgbClr val="FF0000"/>
              </a:solidFill>
              <a:latin typeface="Calibri" pitchFamily="34" charset="0"/>
              <a:ea typeface="MS PGothic" pitchFamily="34" charset="-128"/>
            </a:endParaRPr>
          </a:p>
        </p:txBody>
      </p:sp>
      <p:sp>
        <p:nvSpPr>
          <p:cNvPr id="34828" name="Metin kutusu 4"/>
          <p:cNvSpPr txBox="1">
            <a:spLocks noChangeArrowheads="1"/>
          </p:cNvSpPr>
          <p:nvPr/>
        </p:nvSpPr>
        <p:spPr bwMode="auto">
          <a:xfrm>
            <a:off x="1586752" y="834908"/>
            <a:ext cx="7485529" cy="461665"/>
          </a:xfrm>
          <a:prstGeom prst="rect">
            <a:avLst/>
          </a:prstGeom>
          <a:noFill/>
          <a:ln w="9525">
            <a:noFill/>
            <a:miter lim="800000"/>
            <a:headEnd/>
            <a:tailEnd/>
          </a:ln>
        </p:spPr>
        <p:txBody>
          <a:bodyPr wrap="square">
            <a:spAutoFit/>
          </a:bodyPr>
          <a:lstStyle/>
          <a:p>
            <a:pPr algn="ctr">
              <a:defRPr/>
            </a:pPr>
            <a:r>
              <a:rPr lang="tr-TR" sz="2400" dirty="0">
                <a:solidFill>
                  <a:srgbClr val="FF0000"/>
                </a:solidFill>
                <a:cs typeface="Arial" charset="0"/>
              </a:rPr>
              <a:t>İŞBİRLİĞİ VE UMEM İŞBİRLİĞİ EĞİTİM FARKI </a:t>
            </a:r>
          </a:p>
        </p:txBody>
      </p:sp>
    </p:spTree>
    <p:extLst>
      <p:ext uri="{BB962C8B-B14F-4D97-AF65-F5344CB8AC3E}">
        <p14:creationId xmlns:p14="http://schemas.microsoft.com/office/powerpoint/2010/main" val="38359754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33400" y="1487488"/>
            <a:ext cx="7772400" cy="788987"/>
          </a:xfrm>
        </p:spPr>
        <p:txBody>
          <a:bodyPr/>
          <a:lstStyle/>
          <a:p>
            <a:pPr marL="0" indent="0">
              <a:buFontTx/>
              <a:buNone/>
              <a:defRPr/>
            </a:pPr>
            <a:r>
              <a:rPr lang="tr-TR" sz="3200" b="1" dirty="0">
                <a:solidFill>
                  <a:srgbClr val="FF0000"/>
                </a:solidFill>
              </a:rPr>
              <a:t> </a:t>
            </a:r>
            <a:r>
              <a:rPr lang="tr-TR" sz="3200" b="1" dirty="0" smtClean="0">
                <a:solidFill>
                  <a:srgbClr val="FF0000"/>
                </a:solidFill>
              </a:rPr>
              <a:t>   </a:t>
            </a:r>
            <a:r>
              <a:rPr lang="tr-TR" sz="3200" b="1" dirty="0" smtClean="0">
                <a:solidFill>
                  <a:srgbClr val="FF0000"/>
                </a:solidFill>
                <a:latin typeface="Calibri" pitchFamily="34" charset="0"/>
              </a:rPr>
              <a:t>3- İşbaşı Eğitim Programı</a:t>
            </a:r>
          </a:p>
          <a:p>
            <a:pPr marL="0" indent="0" algn="ctr">
              <a:buFontTx/>
              <a:buNone/>
              <a:defRPr/>
            </a:pPr>
            <a:endParaRPr lang="tr-TR" sz="3200" b="1" dirty="0">
              <a:solidFill>
                <a:srgbClr val="FF0000"/>
              </a:solidFill>
              <a:latin typeface="Calibri" pitchFamily="34" charset="0"/>
            </a:endParaRPr>
          </a:p>
        </p:txBody>
      </p:sp>
      <p:sp>
        <p:nvSpPr>
          <p:cNvPr id="35843" name="Slayt Numarası Yer Tutucusu 3"/>
          <p:cNvSpPr>
            <a:spLocks noGrp="1"/>
          </p:cNvSpPr>
          <p:nvPr>
            <p:ph type="sldNum" sz="quarter" idx="11"/>
          </p:nvPr>
        </p:nvSpPr>
        <p:spPr/>
        <p:txBody>
          <a:bodyPr/>
          <a:lstStyle/>
          <a:p>
            <a:pPr>
              <a:defRPr/>
            </a:pPr>
            <a:fld id="{4E68102D-9C10-4283-A430-2AE6D42EC77D}" type="slidenum">
              <a:rPr lang="es-ES" smtClean="0">
                <a:latin typeface="Arial" charset="0"/>
                <a:ea typeface="MS PGothic" pitchFamily="34" charset="-128"/>
              </a:rPr>
              <a:pPr>
                <a:defRPr/>
              </a:pPr>
              <a:t>23</a:t>
            </a:fld>
            <a:endParaRPr lang="es-ES" smtClean="0">
              <a:latin typeface="Arial" charset="0"/>
              <a:ea typeface="MS PGothic" pitchFamily="34" charset="-128"/>
            </a:endParaRPr>
          </a:p>
        </p:txBody>
      </p:sp>
      <p:pic>
        <p:nvPicPr>
          <p:cNvPr id="35844" name="Resim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0325" y="2636838"/>
            <a:ext cx="6367463" cy="371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90547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1"/>
          </p:nvPr>
        </p:nvSpPr>
        <p:spPr/>
        <p:txBody>
          <a:bodyPr/>
          <a:lstStyle/>
          <a:p>
            <a:pPr>
              <a:defRPr/>
            </a:pPr>
            <a:fld id="{94BBB6A5-17EA-4C88-9847-949075302D3F}" type="slidenum">
              <a:rPr lang="es-ES" smtClean="0"/>
              <a:pPr>
                <a:defRPr/>
              </a:pPr>
              <a:t>24</a:t>
            </a:fld>
            <a:endParaRPr lang="es-ES"/>
          </a:p>
        </p:txBody>
      </p:sp>
      <p:sp>
        <p:nvSpPr>
          <p:cNvPr id="7" name="Metin kutusu 6"/>
          <p:cNvSpPr txBox="1"/>
          <p:nvPr/>
        </p:nvSpPr>
        <p:spPr>
          <a:xfrm>
            <a:off x="311499" y="2030680"/>
            <a:ext cx="8658329" cy="4909036"/>
          </a:xfrm>
          <a:prstGeom prst="rect">
            <a:avLst/>
          </a:prstGeom>
          <a:noFill/>
        </p:spPr>
        <p:txBody>
          <a:bodyPr wrap="square" rtlCol="0">
            <a:spAutoFit/>
          </a:bodyPr>
          <a:lstStyle/>
          <a:p>
            <a:pPr marL="342900" indent="-342900">
              <a:spcAft>
                <a:spcPts val="600"/>
              </a:spcAft>
              <a:buBlip>
                <a:blip r:embed="rId2"/>
              </a:buBlip>
            </a:pPr>
            <a:r>
              <a:rPr lang="tr-TR" sz="2400" b="0" dirty="0" smtClean="0">
                <a:solidFill>
                  <a:srgbClr val="002060"/>
                </a:solidFill>
                <a:latin typeface="Calibri" pitchFamily="34" charset="0"/>
              </a:rPr>
              <a:t>En az iki sigortalı çalışanı olan özel sektör işyerlerinde uygulanır,</a:t>
            </a:r>
          </a:p>
          <a:p>
            <a:pPr marL="342900" indent="-342900">
              <a:spcAft>
                <a:spcPts val="600"/>
              </a:spcAft>
              <a:buBlip>
                <a:blip r:embed="rId2"/>
              </a:buBlip>
            </a:pPr>
            <a:r>
              <a:rPr lang="tr-TR" sz="2400" b="0" dirty="0" smtClean="0">
                <a:solidFill>
                  <a:srgbClr val="002060"/>
                </a:solidFill>
                <a:latin typeface="Calibri" pitchFamily="34" charset="0"/>
              </a:rPr>
              <a:t>2-10 kişi arasında çalışanı olan 1 kişi, 11  ve daha fazla çalışanı olan işyerlerinin il sınırları içerisinde çalıştırmış olduğu toplam işçi sayısının % 10 katılımcı veriyoruz.</a:t>
            </a:r>
          </a:p>
          <a:p>
            <a:pPr marL="342900" indent="-342900">
              <a:spcAft>
                <a:spcPts val="600"/>
              </a:spcAft>
              <a:buBlip>
                <a:blip r:embed="rId2"/>
              </a:buBlip>
            </a:pPr>
            <a:r>
              <a:rPr lang="tr-TR" sz="2400" u="sng" dirty="0" smtClean="0">
                <a:solidFill>
                  <a:srgbClr val="002060"/>
                </a:solidFill>
                <a:latin typeface="Calibri" pitchFamily="34" charset="0"/>
              </a:rPr>
              <a:t>Örneğin</a:t>
            </a:r>
            <a:r>
              <a:rPr lang="tr-TR" sz="2400" dirty="0" smtClean="0">
                <a:solidFill>
                  <a:srgbClr val="002060"/>
                </a:solidFill>
                <a:latin typeface="Calibri" pitchFamily="34" charset="0"/>
              </a:rPr>
              <a:t>;</a:t>
            </a:r>
            <a:r>
              <a:rPr lang="tr-TR" sz="2400" b="0" dirty="0" smtClean="0">
                <a:solidFill>
                  <a:srgbClr val="002060"/>
                </a:solidFill>
                <a:latin typeface="Calibri" pitchFamily="34" charset="0"/>
              </a:rPr>
              <a:t> </a:t>
            </a:r>
            <a:r>
              <a:rPr lang="tr-TR" sz="2400" b="0" i="1" u="sng" dirty="0" smtClean="0">
                <a:solidFill>
                  <a:srgbClr val="002060"/>
                </a:solidFill>
                <a:latin typeface="Calibri" pitchFamily="34" charset="0"/>
              </a:rPr>
              <a:t>200 kişi çalıştıran işyerine 20 katılımcı veriliyor</a:t>
            </a:r>
            <a:r>
              <a:rPr lang="tr-TR" sz="2400" b="0" dirty="0" smtClean="0">
                <a:solidFill>
                  <a:srgbClr val="002060"/>
                </a:solidFill>
                <a:latin typeface="Calibri" pitchFamily="34" charset="0"/>
              </a:rPr>
              <a:t>.</a:t>
            </a:r>
          </a:p>
          <a:p>
            <a:pPr marL="342900" indent="-342900">
              <a:spcAft>
                <a:spcPts val="600"/>
              </a:spcAft>
              <a:buBlip>
                <a:blip r:embed="rId2"/>
              </a:buBlip>
            </a:pPr>
            <a:r>
              <a:rPr lang="tr-TR" sz="2400" b="0" dirty="0" smtClean="0">
                <a:solidFill>
                  <a:srgbClr val="002060"/>
                </a:solidFill>
                <a:latin typeface="Calibri" pitchFamily="34" charset="0"/>
              </a:rPr>
              <a:t>İşbaşı eğitim programı sırasında işverene bir maliyeti yok,</a:t>
            </a:r>
          </a:p>
          <a:p>
            <a:pPr marL="342900" indent="-342900">
              <a:spcAft>
                <a:spcPts val="600"/>
              </a:spcAft>
              <a:buBlip>
                <a:blip r:embed="rId2"/>
              </a:buBlip>
            </a:pPr>
            <a:r>
              <a:rPr lang="tr-TR" sz="2400" b="0" dirty="0" smtClean="0">
                <a:solidFill>
                  <a:srgbClr val="002060"/>
                </a:solidFill>
                <a:latin typeface="Calibri" pitchFamily="34" charset="0"/>
              </a:rPr>
              <a:t>Katılımcı günlük en az 5, en fazla 8 saat, haftada 45 saat, toplamda maksimum 160 fiili gün işyerinde çalışarak iş deneyimini artırır.</a:t>
            </a:r>
          </a:p>
          <a:p>
            <a:pPr marL="342900" indent="-342900">
              <a:spcAft>
                <a:spcPts val="600"/>
              </a:spcAft>
              <a:buBlip>
                <a:blip r:embed="rId2"/>
              </a:buBlip>
            </a:pPr>
            <a:r>
              <a:rPr lang="tr-TR" sz="2400" b="0" dirty="0">
                <a:solidFill>
                  <a:srgbClr val="002060"/>
                </a:solidFill>
                <a:latin typeface="Calibri" pitchFamily="34" charset="0"/>
              </a:rPr>
              <a:t>İŞKUR olarak k</a:t>
            </a:r>
            <a:r>
              <a:rPr lang="tr-TR" sz="2400" b="0" dirty="0" smtClean="0">
                <a:solidFill>
                  <a:srgbClr val="002060"/>
                </a:solidFill>
                <a:latin typeface="Calibri" pitchFamily="34" charset="0"/>
              </a:rPr>
              <a:t>atılımcıya günlük 25 TL cep harçlığı veriyoruz, iş kazası ve meslek hastalığı sigorta primi ile genel sağlık sigortası prim giderlerini ödüyoruz.</a:t>
            </a:r>
          </a:p>
        </p:txBody>
      </p:sp>
      <p:sp>
        <p:nvSpPr>
          <p:cNvPr id="5" name="Metin kutusu 4"/>
          <p:cNvSpPr txBox="1"/>
          <p:nvPr/>
        </p:nvSpPr>
        <p:spPr>
          <a:xfrm>
            <a:off x="676893" y="1318161"/>
            <a:ext cx="8292935" cy="523220"/>
          </a:xfrm>
          <a:prstGeom prst="rect">
            <a:avLst/>
          </a:prstGeom>
          <a:noFill/>
        </p:spPr>
        <p:txBody>
          <a:bodyPr wrap="square" rtlCol="0">
            <a:spAutoFit/>
          </a:bodyPr>
          <a:lstStyle/>
          <a:p>
            <a:r>
              <a:rPr lang="tr-TR" sz="2800" dirty="0" smtClean="0">
                <a:solidFill>
                  <a:srgbClr val="FF0000"/>
                </a:solidFill>
                <a:latin typeface="Calibri" pitchFamily="34" charset="0"/>
              </a:rPr>
              <a:t>3- İşbaşı Eğitim Programı</a:t>
            </a:r>
            <a:endParaRPr lang="tr-TR" sz="2800" dirty="0">
              <a:solidFill>
                <a:srgbClr val="FF0000"/>
              </a:solidFill>
              <a:latin typeface="Calibri" pitchFamily="34" charset="0"/>
            </a:endParaRPr>
          </a:p>
        </p:txBody>
      </p:sp>
    </p:spTree>
    <p:extLst>
      <p:ext uri="{BB962C8B-B14F-4D97-AF65-F5344CB8AC3E}">
        <p14:creationId xmlns:p14="http://schemas.microsoft.com/office/powerpoint/2010/main" val="16030776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1"/>
          </p:nvPr>
        </p:nvSpPr>
        <p:spPr/>
        <p:txBody>
          <a:bodyPr/>
          <a:lstStyle/>
          <a:p>
            <a:pPr>
              <a:defRPr/>
            </a:pPr>
            <a:fld id="{94BBB6A5-17EA-4C88-9847-949075302D3F}" type="slidenum">
              <a:rPr lang="es-ES" smtClean="0"/>
              <a:pPr>
                <a:defRPr/>
              </a:pPr>
              <a:t>25</a:t>
            </a:fld>
            <a:endParaRPr lang="es-ES"/>
          </a:p>
        </p:txBody>
      </p:sp>
      <p:sp>
        <p:nvSpPr>
          <p:cNvPr id="7" name="Metin kutusu 6"/>
          <p:cNvSpPr txBox="1"/>
          <p:nvPr/>
        </p:nvSpPr>
        <p:spPr>
          <a:xfrm>
            <a:off x="332508" y="2493817"/>
            <a:ext cx="8506692" cy="4154984"/>
          </a:xfrm>
          <a:prstGeom prst="rect">
            <a:avLst/>
          </a:prstGeom>
          <a:noFill/>
        </p:spPr>
        <p:txBody>
          <a:bodyPr wrap="square" rtlCol="0">
            <a:spAutoFit/>
          </a:bodyPr>
          <a:lstStyle/>
          <a:p>
            <a:pPr marL="342900" indent="-342900">
              <a:buBlip>
                <a:blip r:embed="rId2"/>
              </a:buBlip>
            </a:pPr>
            <a:r>
              <a:rPr lang="tr-TR" sz="2400" b="0" dirty="0" smtClean="0">
                <a:solidFill>
                  <a:srgbClr val="002060"/>
                </a:solidFill>
                <a:latin typeface="Calibri" pitchFamily="34" charset="0"/>
              </a:rPr>
              <a:t>Kişi tecrübe kazanırken, işveren maliyeti olmayan işçi adayını tanıyarak ve işyerinde çalıştırarak istihdam edeceği kişiyi kendisi yetiştirmektedir.</a:t>
            </a:r>
          </a:p>
          <a:p>
            <a:pPr marL="342900" indent="-342900">
              <a:buBlip>
                <a:blip r:embed="rId2"/>
              </a:buBlip>
            </a:pPr>
            <a:r>
              <a:rPr lang="tr-TR" sz="2400" b="0" dirty="0" smtClean="0">
                <a:solidFill>
                  <a:srgbClr val="002060"/>
                </a:solidFill>
                <a:latin typeface="Calibri" pitchFamily="34" charset="0"/>
              </a:rPr>
              <a:t>İstihdam zorunluluğu yoktur. Bir yıl içinde tekrar yararlanmak istenirse o zaman daha önce katılan kişilerin </a:t>
            </a:r>
            <a:r>
              <a:rPr lang="tr-TR" sz="2400" dirty="0" smtClean="0">
                <a:solidFill>
                  <a:srgbClr val="FF0000"/>
                </a:solidFill>
                <a:latin typeface="Calibri" pitchFamily="34" charset="0"/>
              </a:rPr>
              <a:t>% 20’sini en az 60 gün istihdam zorunluluğu var.</a:t>
            </a:r>
          </a:p>
          <a:p>
            <a:pPr marL="342900" indent="-342900">
              <a:buBlip>
                <a:blip r:embed="rId2"/>
              </a:buBlip>
            </a:pPr>
            <a:r>
              <a:rPr lang="tr-TR" sz="2400" b="0" dirty="0" smtClean="0">
                <a:solidFill>
                  <a:srgbClr val="002060"/>
                </a:solidFill>
                <a:latin typeface="Calibri" pitchFamily="34" charset="0"/>
              </a:rPr>
              <a:t>Tek şart, programın başladığı günkü çalışan sayısının programın sonunda da korunmasıdır. Aksi halde işyeri ile bir süre işbirliği yapılamıyor.</a:t>
            </a:r>
          </a:p>
          <a:p>
            <a:pPr>
              <a:buBlip>
                <a:blip r:embed="rId2"/>
              </a:buBlip>
            </a:pPr>
            <a:endParaRPr lang="tr-TR" sz="2400" b="0" dirty="0" smtClean="0">
              <a:solidFill>
                <a:srgbClr val="002060"/>
              </a:solidFill>
              <a:latin typeface="Calibri" pitchFamily="34" charset="0"/>
            </a:endParaRPr>
          </a:p>
          <a:p>
            <a:pPr marL="342900" indent="-342900">
              <a:buBlip>
                <a:blip r:embed="rId2"/>
              </a:buBlip>
            </a:pPr>
            <a:r>
              <a:rPr lang="tr-TR" sz="2400" b="0" dirty="0">
                <a:solidFill>
                  <a:srgbClr val="002060"/>
                </a:solidFill>
                <a:latin typeface="Calibri" pitchFamily="34" charset="0"/>
              </a:rPr>
              <a:t> </a:t>
            </a:r>
            <a:r>
              <a:rPr lang="tr-TR" sz="2400" dirty="0" smtClean="0">
                <a:solidFill>
                  <a:srgbClr val="002060"/>
                </a:solidFill>
                <a:latin typeface="Calibri" pitchFamily="34" charset="0"/>
              </a:rPr>
              <a:t>Bu projeden  üniversite öğrencileri yararlanmaktadır</a:t>
            </a:r>
            <a:r>
              <a:rPr lang="tr-TR" sz="2400" b="0" dirty="0" smtClean="0">
                <a:solidFill>
                  <a:srgbClr val="002060"/>
                </a:solidFill>
                <a:latin typeface="Calibri" pitchFamily="34" charset="0"/>
              </a:rPr>
              <a:t>.</a:t>
            </a:r>
          </a:p>
        </p:txBody>
      </p:sp>
      <p:sp>
        <p:nvSpPr>
          <p:cNvPr id="5" name="Metin kutusu 4"/>
          <p:cNvSpPr txBox="1"/>
          <p:nvPr/>
        </p:nvSpPr>
        <p:spPr>
          <a:xfrm>
            <a:off x="332508" y="1662545"/>
            <a:ext cx="8103661" cy="523220"/>
          </a:xfrm>
          <a:prstGeom prst="rect">
            <a:avLst/>
          </a:prstGeom>
          <a:noFill/>
        </p:spPr>
        <p:txBody>
          <a:bodyPr wrap="square" rtlCol="0">
            <a:spAutoFit/>
          </a:bodyPr>
          <a:lstStyle/>
          <a:p>
            <a:r>
              <a:rPr lang="tr-TR" sz="2800" dirty="0" smtClean="0">
                <a:solidFill>
                  <a:srgbClr val="FF0000"/>
                </a:solidFill>
                <a:latin typeface="Calibri" pitchFamily="34" charset="0"/>
              </a:rPr>
              <a:t>3- İşbaşı Eğitim Programı - devamı</a:t>
            </a:r>
            <a:endParaRPr lang="tr-TR" sz="2800" dirty="0">
              <a:solidFill>
                <a:srgbClr val="FF0000"/>
              </a:solidFill>
              <a:latin typeface="Calibri" pitchFamily="34" charset="0"/>
            </a:endParaRPr>
          </a:p>
        </p:txBody>
      </p:sp>
    </p:spTree>
    <p:extLst>
      <p:ext uri="{BB962C8B-B14F-4D97-AF65-F5344CB8AC3E}">
        <p14:creationId xmlns:p14="http://schemas.microsoft.com/office/powerpoint/2010/main" val="5407576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1"/>
          </p:nvPr>
        </p:nvSpPr>
        <p:spPr/>
        <p:txBody>
          <a:bodyPr/>
          <a:lstStyle/>
          <a:p>
            <a:pPr>
              <a:defRPr/>
            </a:pPr>
            <a:fld id="{94BBB6A5-17EA-4C88-9847-949075302D3F}" type="slidenum">
              <a:rPr lang="es-ES" smtClean="0"/>
              <a:pPr>
                <a:defRPr/>
              </a:pPr>
              <a:t>26</a:t>
            </a:fld>
            <a:endParaRPr lang="es-ES" dirty="0"/>
          </a:p>
        </p:txBody>
      </p:sp>
      <p:sp>
        <p:nvSpPr>
          <p:cNvPr id="5" name="Metin kutusu 4"/>
          <p:cNvSpPr txBox="1"/>
          <p:nvPr/>
        </p:nvSpPr>
        <p:spPr>
          <a:xfrm>
            <a:off x="422136" y="1363102"/>
            <a:ext cx="8417064" cy="461665"/>
          </a:xfrm>
          <a:prstGeom prst="rect">
            <a:avLst/>
          </a:prstGeom>
          <a:noFill/>
        </p:spPr>
        <p:txBody>
          <a:bodyPr wrap="square" rtlCol="0">
            <a:spAutoFit/>
          </a:bodyPr>
          <a:lstStyle/>
          <a:p>
            <a:r>
              <a:rPr lang="tr-TR" sz="2400" dirty="0" smtClean="0">
                <a:solidFill>
                  <a:srgbClr val="FF0000"/>
                </a:solidFill>
                <a:latin typeface="+mn-lt"/>
              </a:rPr>
              <a:t>3- İşbaşı Eğitim Programı – devamı (</a:t>
            </a:r>
            <a:r>
              <a:rPr lang="tr-TR" sz="2400" dirty="0" smtClean="0">
                <a:solidFill>
                  <a:srgbClr val="FF0000"/>
                </a:solidFill>
                <a:latin typeface="Calibri" pitchFamily="34" charset="0"/>
                <a:cs typeface="Arial" pitchFamily="34" charset="0"/>
                <a:sym typeface="Arial" pitchFamily="34" charset="0"/>
              </a:rPr>
              <a:t>İşyerine katkısı </a:t>
            </a:r>
            <a:r>
              <a:rPr lang="tr-TR" sz="2400" dirty="0" smtClean="0">
                <a:solidFill>
                  <a:srgbClr val="FF0000"/>
                </a:solidFill>
                <a:latin typeface="+mn-lt"/>
              </a:rPr>
              <a:t>)</a:t>
            </a:r>
            <a:endParaRPr lang="tr-TR" sz="2400" dirty="0">
              <a:solidFill>
                <a:srgbClr val="FF0000"/>
              </a:solidFill>
              <a:latin typeface="+mn-lt"/>
            </a:endParaRPr>
          </a:p>
        </p:txBody>
      </p:sp>
      <p:sp>
        <p:nvSpPr>
          <p:cNvPr id="8" name="Dikdörtgen 2"/>
          <p:cNvSpPr/>
          <p:nvPr/>
        </p:nvSpPr>
        <p:spPr>
          <a:xfrm>
            <a:off x="116006" y="5818101"/>
            <a:ext cx="8911988" cy="707886"/>
          </a:xfrm>
          <a:prstGeom prst="rect">
            <a:avLst/>
          </a:prstGeom>
        </p:spPr>
        <p:txBody>
          <a:bodyPr wrap="square">
            <a:spAutoFit/>
          </a:bodyPr>
          <a:lstStyle/>
          <a:p>
            <a:pPr lvl="0" fontAlgn="b">
              <a:spcBef>
                <a:spcPts val="0"/>
              </a:spcBef>
              <a:spcAft>
                <a:spcPts val="0"/>
              </a:spcAft>
              <a:defRPr/>
            </a:pPr>
            <a:r>
              <a:rPr lang="tr-TR" sz="2000" b="0" dirty="0" smtClean="0">
                <a:solidFill>
                  <a:srgbClr val="002060"/>
                </a:solidFill>
                <a:latin typeface="Arial"/>
              </a:rPr>
              <a:t>İşletme </a:t>
            </a:r>
            <a:r>
              <a:rPr lang="tr-TR" sz="2000" b="0" dirty="0">
                <a:solidFill>
                  <a:srgbClr val="002060"/>
                </a:solidFill>
                <a:latin typeface="Arial"/>
              </a:rPr>
              <a:t>bir yıl içinde ikinci kez geldiğinde daha önce aldığı </a:t>
            </a:r>
            <a:r>
              <a:rPr lang="tr-TR" sz="2000" b="0" dirty="0" smtClean="0">
                <a:solidFill>
                  <a:srgbClr val="002060"/>
                </a:solidFill>
                <a:latin typeface="Arial"/>
              </a:rPr>
              <a:t>katılımcıların en az % 20’sinin </a:t>
            </a:r>
            <a:r>
              <a:rPr lang="tr-TR" sz="2000" b="0" dirty="0">
                <a:solidFill>
                  <a:srgbClr val="002060"/>
                </a:solidFill>
                <a:latin typeface="Arial"/>
              </a:rPr>
              <a:t>en az 60 gün istihdam </a:t>
            </a:r>
            <a:r>
              <a:rPr lang="tr-TR" sz="2000" b="0" dirty="0" smtClean="0">
                <a:solidFill>
                  <a:srgbClr val="002060"/>
                </a:solidFill>
                <a:latin typeface="Arial"/>
              </a:rPr>
              <a:t>edeceğini dair taahhütname vermesi yeterli.</a:t>
            </a:r>
            <a:endParaRPr lang="tr-TR" sz="2000" b="0" dirty="0">
              <a:solidFill>
                <a:srgbClr val="002060"/>
              </a:solidFill>
              <a:latin typeface="Arial"/>
            </a:endParaRPr>
          </a:p>
        </p:txBody>
      </p:sp>
      <p:sp>
        <p:nvSpPr>
          <p:cNvPr id="10" name="Dikdörtgen 9"/>
          <p:cNvSpPr/>
          <p:nvPr/>
        </p:nvSpPr>
        <p:spPr>
          <a:xfrm>
            <a:off x="422136" y="1980030"/>
            <a:ext cx="8470423" cy="461665"/>
          </a:xfrm>
          <a:prstGeom prst="rect">
            <a:avLst/>
          </a:prstGeom>
        </p:spPr>
        <p:txBody>
          <a:bodyPr wrap="square">
            <a:spAutoFit/>
          </a:bodyPr>
          <a:lstStyle/>
          <a:p>
            <a:pPr fontAlgn="b">
              <a:spcBef>
                <a:spcPts val="0"/>
              </a:spcBef>
              <a:spcAft>
                <a:spcPts val="0"/>
              </a:spcAft>
              <a:defRPr/>
            </a:pPr>
            <a:r>
              <a:rPr lang="tr-TR" sz="2400" dirty="0" smtClean="0">
                <a:solidFill>
                  <a:srgbClr val="002060"/>
                </a:solidFill>
                <a:latin typeface="Calibri" pitchFamily="34" charset="0"/>
              </a:rPr>
              <a:t>  İşyerinin </a:t>
            </a:r>
            <a:r>
              <a:rPr lang="tr-TR" sz="2400" dirty="0">
                <a:solidFill>
                  <a:srgbClr val="002060"/>
                </a:solidFill>
                <a:latin typeface="Calibri" pitchFamily="34" charset="0"/>
              </a:rPr>
              <a:t>bu projeden </a:t>
            </a:r>
            <a:r>
              <a:rPr lang="tr-TR" sz="2400" dirty="0" smtClean="0">
                <a:solidFill>
                  <a:srgbClr val="002060"/>
                </a:solidFill>
                <a:latin typeface="Calibri" pitchFamily="34" charset="0"/>
              </a:rPr>
              <a:t>bir yılda iki defa yararlandığında;</a:t>
            </a:r>
          </a:p>
        </p:txBody>
      </p:sp>
      <p:graphicFrame>
        <p:nvGraphicFramePr>
          <p:cNvPr id="11" name="10 Tablo"/>
          <p:cNvGraphicFramePr>
            <a:graphicFrameLocks noGrp="1"/>
          </p:cNvGraphicFramePr>
          <p:nvPr>
            <p:extLst>
              <p:ext uri="{D42A27DB-BD31-4B8C-83A1-F6EECF244321}">
                <p14:modId xmlns:p14="http://schemas.microsoft.com/office/powerpoint/2010/main" val="4053910003"/>
              </p:ext>
            </p:extLst>
          </p:nvPr>
        </p:nvGraphicFramePr>
        <p:xfrm>
          <a:off x="422136" y="2441695"/>
          <a:ext cx="8470424" cy="3393593"/>
        </p:xfrm>
        <a:graphic>
          <a:graphicData uri="http://schemas.openxmlformats.org/drawingml/2006/table">
            <a:tbl>
              <a:tblPr/>
              <a:tblGrid>
                <a:gridCol w="1201948"/>
                <a:gridCol w="1206873"/>
                <a:gridCol w="1768339"/>
                <a:gridCol w="1203415"/>
                <a:gridCol w="1479331"/>
                <a:gridCol w="1610518"/>
              </a:tblGrid>
              <a:tr h="900579">
                <a:tc>
                  <a:txBody>
                    <a:bodyPr/>
                    <a:lstStyle/>
                    <a:p>
                      <a:pPr algn="ctr" fontAlgn="b"/>
                      <a:r>
                        <a:rPr lang="tr-TR" sz="1800" b="1" i="0" u="none" strike="noStrike" dirty="0">
                          <a:solidFill>
                            <a:srgbClr val="FF0000"/>
                          </a:solidFill>
                          <a:latin typeface="+mj-lt"/>
                        </a:rPr>
                        <a:t>Çalışan Sayısı</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1800" b="1" i="0" u="none" strike="noStrike" dirty="0">
                          <a:solidFill>
                            <a:srgbClr val="FF0000"/>
                          </a:solidFill>
                          <a:latin typeface="+mj-lt"/>
                        </a:rPr>
                        <a:t>İEP </a:t>
                      </a:r>
                      <a:r>
                        <a:rPr lang="tr-TR" sz="1800" b="1" i="0" u="none" strike="noStrike" dirty="0" smtClean="0">
                          <a:solidFill>
                            <a:srgbClr val="FF0000"/>
                          </a:solidFill>
                          <a:latin typeface="+mj-lt"/>
                        </a:rPr>
                        <a:t>Kontenjan </a:t>
                      </a:r>
                      <a:r>
                        <a:rPr lang="tr-TR" sz="1800" b="1" i="0" u="none" strike="noStrike" dirty="0">
                          <a:solidFill>
                            <a:srgbClr val="FF0000"/>
                          </a:solidFill>
                          <a:latin typeface="+mj-lt"/>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1800" b="1" i="0" u="none" strike="noStrike" dirty="0" smtClean="0">
                          <a:solidFill>
                            <a:srgbClr val="FF0000"/>
                          </a:solidFill>
                          <a:latin typeface="+mj-lt"/>
                        </a:rPr>
                        <a:t>Yararlanma süresi</a:t>
                      </a:r>
                      <a:endParaRPr lang="tr-TR" sz="1800" b="1" i="0" u="none" strike="noStrike" dirty="0">
                        <a:solidFill>
                          <a:srgbClr val="FF000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1800" b="1" i="0" u="none" strike="noStrike" dirty="0" smtClean="0">
                          <a:solidFill>
                            <a:srgbClr val="FF0000"/>
                          </a:solidFill>
                          <a:latin typeface="+mj-lt"/>
                        </a:rPr>
                        <a:t>Yararlanan </a:t>
                      </a:r>
                      <a:r>
                        <a:rPr lang="tr-TR" sz="1800" b="1" i="0" u="none" strike="noStrike" dirty="0">
                          <a:solidFill>
                            <a:srgbClr val="FF0000"/>
                          </a:solidFill>
                          <a:latin typeface="+mj-lt"/>
                        </a:rPr>
                        <a:t>Sayısı</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1800" b="1" i="0" u="none" strike="noStrike" dirty="0" smtClean="0">
                          <a:solidFill>
                            <a:srgbClr val="FF0000"/>
                          </a:solidFill>
                          <a:latin typeface="+mj-lt"/>
                        </a:rPr>
                        <a:t>Asgari</a:t>
                      </a:r>
                      <a:r>
                        <a:rPr lang="tr-TR" sz="1800" b="1" i="0" u="none" strike="noStrike" baseline="0" dirty="0" smtClean="0">
                          <a:solidFill>
                            <a:srgbClr val="FF0000"/>
                          </a:solidFill>
                          <a:latin typeface="+mj-lt"/>
                        </a:rPr>
                        <a:t> </a:t>
                      </a:r>
                      <a:r>
                        <a:rPr lang="tr-TR" sz="1800" b="1" i="0" u="none" strike="noStrike" dirty="0" smtClean="0">
                          <a:solidFill>
                            <a:srgbClr val="FF0000"/>
                          </a:solidFill>
                          <a:latin typeface="+mj-lt"/>
                        </a:rPr>
                        <a:t>Ücretli</a:t>
                      </a:r>
                    </a:p>
                    <a:p>
                      <a:pPr algn="ctr" fontAlgn="b"/>
                      <a:r>
                        <a:rPr lang="tr-TR" sz="1800" b="1" i="0" u="none" strike="noStrike" dirty="0" smtClean="0">
                          <a:solidFill>
                            <a:srgbClr val="FF0000"/>
                          </a:solidFill>
                          <a:latin typeface="+mj-lt"/>
                        </a:rPr>
                        <a:t>Bir Kişinin Maliyeti</a:t>
                      </a:r>
                      <a:endParaRPr lang="tr-TR" sz="1800" b="1" i="0" u="none" strike="noStrike" dirty="0">
                        <a:solidFill>
                          <a:srgbClr val="FF000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1800" b="1" i="0" u="none" strike="noStrike" dirty="0" smtClean="0">
                          <a:solidFill>
                            <a:srgbClr val="FF0000"/>
                          </a:solidFill>
                          <a:latin typeface="+mj-lt"/>
                        </a:rPr>
                        <a:t>Yıllık </a:t>
                      </a:r>
                    </a:p>
                    <a:p>
                      <a:pPr algn="ctr" fontAlgn="b"/>
                      <a:r>
                        <a:rPr lang="tr-TR" sz="1800" b="1" i="0" u="none" strike="noStrike" dirty="0" smtClean="0">
                          <a:solidFill>
                            <a:srgbClr val="FF0000"/>
                          </a:solidFill>
                          <a:latin typeface="+mj-lt"/>
                        </a:rPr>
                        <a:t>Toplam</a:t>
                      </a:r>
                      <a:endParaRPr lang="tr-TR" sz="1800" b="1" i="0" u="none" strike="noStrike" dirty="0">
                        <a:solidFill>
                          <a:srgbClr val="FF000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1697">
                <a:tc>
                  <a:txBody>
                    <a:bodyPr/>
                    <a:lstStyle/>
                    <a:p>
                      <a:pPr algn="ctr" fontAlgn="b"/>
                      <a:r>
                        <a:rPr lang="tr-TR" sz="2200" b="1" i="0" u="none" strike="noStrike" dirty="0" smtClean="0">
                          <a:solidFill>
                            <a:srgbClr val="002060"/>
                          </a:solidFill>
                          <a:latin typeface="+mj-lt"/>
                        </a:rPr>
                        <a:t>2-10 kişi</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dirty="0" smtClean="0">
                          <a:solidFill>
                            <a:srgbClr val="002060"/>
                          </a:solidFill>
                          <a:latin typeface="+mj-lt"/>
                        </a:rPr>
                        <a:t>1 kişi</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dirty="0">
                          <a:solidFill>
                            <a:srgbClr val="002060"/>
                          </a:solidFill>
                          <a:latin typeface="+mj-lt"/>
                        </a:rPr>
                        <a:t>6 ay x </a:t>
                      </a:r>
                      <a:r>
                        <a:rPr lang="tr-TR" sz="2200" b="1" i="0" u="none" strike="noStrike" dirty="0" smtClean="0">
                          <a:solidFill>
                            <a:srgbClr val="002060"/>
                          </a:solidFill>
                          <a:latin typeface="+mj-lt"/>
                        </a:rPr>
                        <a:t>2 grup</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dirty="0" smtClean="0">
                          <a:solidFill>
                            <a:srgbClr val="002060"/>
                          </a:solidFill>
                          <a:latin typeface="+mj-lt"/>
                        </a:rPr>
                        <a:t>2</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dirty="0" smtClean="0">
                          <a:solidFill>
                            <a:srgbClr val="002060"/>
                          </a:solidFill>
                          <a:latin typeface="+mj-lt"/>
                        </a:rPr>
                        <a:t>1.412 </a:t>
                      </a:r>
                      <a:r>
                        <a:rPr lang="tr-TR" sz="2200" b="1" i="0" u="none" strike="noStrike" dirty="0">
                          <a:solidFill>
                            <a:srgbClr val="002060"/>
                          </a:solidFill>
                          <a:latin typeface="+mj-lt"/>
                        </a:rPr>
                        <a:t>TL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kern="1200" dirty="0" smtClean="0">
                          <a:solidFill>
                            <a:srgbClr val="002060"/>
                          </a:solidFill>
                          <a:latin typeface="+mn-lt"/>
                          <a:ea typeface="+mn-ea"/>
                          <a:cs typeface="+mn-cs"/>
                        </a:rPr>
                        <a:t>16.944</a:t>
                      </a:r>
                      <a:r>
                        <a:rPr lang="tr-TR" sz="2200" b="1" i="0" u="none" strike="noStrike" kern="1200" baseline="0" dirty="0" smtClean="0">
                          <a:solidFill>
                            <a:srgbClr val="002060"/>
                          </a:solidFill>
                          <a:latin typeface="+mn-lt"/>
                          <a:ea typeface="+mn-ea"/>
                          <a:cs typeface="+mn-cs"/>
                        </a:rPr>
                        <a:t> </a:t>
                      </a:r>
                      <a:r>
                        <a:rPr lang="tr-TR" sz="2200" b="1" i="0" u="none" strike="noStrike" dirty="0" smtClean="0">
                          <a:solidFill>
                            <a:srgbClr val="002060"/>
                          </a:solidFill>
                          <a:latin typeface="+mj-lt"/>
                        </a:rPr>
                        <a:t>TL</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1697">
                <a:tc>
                  <a:txBody>
                    <a:bodyPr/>
                    <a:lstStyle/>
                    <a:p>
                      <a:pPr algn="ctr" fontAlgn="b"/>
                      <a:r>
                        <a:rPr lang="tr-TR" sz="2200" b="1" i="0" u="none" strike="noStrike" dirty="0" smtClean="0">
                          <a:solidFill>
                            <a:srgbClr val="002060"/>
                          </a:solidFill>
                          <a:latin typeface="+mj-lt"/>
                        </a:rPr>
                        <a:t>11-20  “</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dirty="0" smtClean="0">
                          <a:solidFill>
                            <a:srgbClr val="002060"/>
                          </a:solidFill>
                          <a:latin typeface="+mj-lt"/>
                        </a:rPr>
                        <a:t>2 kişi</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dirty="0">
                          <a:solidFill>
                            <a:srgbClr val="002060"/>
                          </a:solidFill>
                          <a:latin typeface="+mj-lt"/>
                        </a:rPr>
                        <a:t>6 ay x </a:t>
                      </a:r>
                      <a:r>
                        <a:rPr lang="tr-TR" sz="2200" b="1" i="0" u="none" strike="noStrike" dirty="0" smtClean="0">
                          <a:solidFill>
                            <a:srgbClr val="002060"/>
                          </a:solidFill>
                          <a:latin typeface="+mj-lt"/>
                        </a:rPr>
                        <a:t>2 grup</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dirty="0" smtClean="0">
                          <a:solidFill>
                            <a:srgbClr val="002060"/>
                          </a:solidFill>
                          <a:latin typeface="+mj-lt"/>
                        </a:rPr>
                        <a:t>4</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smtClean="0">
                          <a:solidFill>
                            <a:srgbClr val="002060"/>
                          </a:solidFill>
                          <a:latin typeface="+mj-lt"/>
                        </a:rPr>
                        <a:t>1.412 TL</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kern="1200" dirty="0" smtClean="0">
                          <a:solidFill>
                            <a:srgbClr val="002060"/>
                          </a:solidFill>
                          <a:latin typeface="+mn-lt"/>
                          <a:ea typeface="+mn-ea"/>
                          <a:cs typeface="+mn-cs"/>
                        </a:rPr>
                        <a:t>33.888</a:t>
                      </a:r>
                      <a:r>
                        <a:rPr lang="tr-TR" sz="2200" b="1" i="0" u="none" strike="noStrike" kern="1200" baseline="0" dirty="0" smtClean="0">
                          <a:solidFill>
                            <a:srgbClr val="002060"/>
                          </a:solidFill>
                          <a:latin typeface="+mn-lt"/>
                          <a:ea typeface="+mn-ea"/>
                          <a:cs typeface="+mn-cs"/>
                        </a:rPr>
                        <a:t> </a:t>
                      </a:r>
                      <a:r>
                        <a:rPr lang="tr-TR" sz="2200" b="1" i="0" u="none" strike="noStrike" dirty="0" smtClean="0">
                          <a:solidFill>
                            <a:srgbClr val="002060"/>
                          </a:solidFill>
                          <a:latin typeface="+mj-lt"/>
                        </a:rPr>
                        <a:t>TL</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1697">
                <a:tc>
                  <a:txBody>
                    <a:bodyPr/>
                    <a:lstStyle/>
                    <a:p>
                      <a:pPr algn="ctr" fontAlgn="b"/>
                      <a:r>
                        <a:rPr lang="tr-TR" sz="2200" b="1" i="0" u="none" strike="noStrike" dirty="0" smtClean="0">
                          <a:solidFill>
                            <a:srgbClr val="002060"/>
                          </a:solidFill>
                          <a:latin typeface="+mj-lt"/>
                        </a:rPr>
                        <a:t>50 +   “ </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dirty="0" smtClean="0">
                          <a:solidFill>
                            <a:srgbClr val="002060"/>
                          </a:solidFill>
                          <a:latin typeface="+mj-lt"/>
                        </a:rPr>
                        <a:t>6 kişi</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dirty="0">
                          <a:solidFill>
                            <a:srgbClr val="002060"/>
                          </a:solidFill>
                          <a:latin typeface="+mj-lt"/>
                        </a:rPr>
                        <a:t>6 ay x </a:t>
                      </a:r>
                      <a:r>
                        <a:rPr lang="tr-TR" sz="2200" b="1" i="0" u="none" strike="noStrike" dirty="0" smtClean="0">
                          <a:solidFill>
                            <a:srgbClr val="002060"/>
                          </a:solidFill>
                          <a:latin typeface="+mj-lt"/>
                        </a:rPr>
                        <a:t>2 grup</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dirty="0" smtClean="0">
                          <a:solidFill>
                            <a:srgbClr val="002060"/>
                          </a:solidFill>
                          <a:latin typeface="+mj-lt"/>
                        </a:rPr>
                        <a:t>12</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dirty="0" smtClean="0">
                          <a:solidFill>
                            <a:srgbClr val="002060"/>
                          </a:solidFill>
                          <a:latin typeface="+mj-lt"/>
                        </a:rPr>
                        <a:t>1.412 TL</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kern="1200" dirty="0" smtClean="0">
                          <a:solidFill>
                            <a:srgbClr val="002060"/>
                          </a:solidFill>
                          <a:latin typeface="+mn-lt"/>
                          <a:ea typeface="+mn-ea"/>
                          <a:cs typeface="+mn-cs"/>
                        </a:rPr>
                        <a:t>101.664</a:t>
                      </a:r>
                      <a:r>
                        <a:rPr lang="tr-TR" sz="2200" b="1" i="0" u="none" strike="noStrike" dirty="0" smtClean="0">
                          <a:solidFill>
                            <a:srgbClr val="002060"/>
                          </a:solidFill>
                          <a:latin typeface="+mj-lt"/>
                        </a:rPr>
                        <a:t>TL</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1697">
                <a:tc>
                  <a:txBody>
                    <a:bodyPr/>
                    <a:lstStyle/>
                    <a:p>
                      <a:pPr algn="ctr" fontAlgn="b"/>
                      <a:r>
                        <a:rPr lang="tr-TR" sz="2200" b="1" i="0" u="none" strike="noStrike" dirty="0" smtClean="0">
                          <a:solidFill>
                            <a:srgbClr val="002060"/>
                          </a:solidFill>
                          <a:latin typeface="+mj-lt"/>
                        </a:rPr>
                        <a:t>100    “</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dirty="0" smtClean="0">
                          <a:solidFill>
                            <a:srgbClr val="002060"/>
                          </a:solidFill>
                          <a:latin typeface="+mj-lt"/>
                        </a:rPr>
                        <a:t>10 kişi</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dirty="0">
                          <a:solidFill>
                            <a:srgbClr val="002060"/>
                          </a:solidFill>
                          <a:latin typeface="+mj-lt"/>
                        </a:rPr>
                        <a:t>6 ay x </a:t>
                      </a:r>
                      <a:r>
                        <a:rPr lang="tr-TR" sz="2200" b="1" i="0" u="none" strike="noStrike" dirty="0" smtClean="0">
                          <a:solidFill>
                            <a:srgbClr val="002060"/>
                          </a:solidFill>
                          <a:latin typeface="+mj-lt"/>
                        </a:rPr>
                        <a:t>2 grup</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dirty="0" smtClean="0">
                          <a:solidFill>
                            <a:srgbClr val="002060"/>
                          </a:solidFill>
                          <a:latin typeface="+mj-lt"/>
                        </a:rPr>
                        <a:t>20</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dirty="0" smtClean="0">
                          <a:solidFill>
                            <a:srgbClr val="002060"/>
                          </a:solidFill>
                          <a:latin typeface="+mj-lt"/>
                        </a:rPr>
                        <a:t>1.412 TL</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tr-TR" sz="2200" b="1" i="0" u="none" strike="noStrike" kern="1200" dirty="0" smtClean="0">
                          <a:solidFill>
                            <a:srgbClr val="002060"/>
                          </a:solidFill>
                          <a:latin typeface="+mn-lt"/>
                          <a:ea typeface="+mn-ea"/>
                          <a:cs typeface="+mn-cs"/>
                        </a:rPr>
                        <a:t>169.440</a:t>
                      </a:r>
                      <a:r>
                        <a:rPr lang="tr-TR" sz="2200" b="1" i="0" u="none" strike="noStrike" kern="1200" baseline="0" dirty="0" smtClean="0">
                          <a:solidFill>
                            <a:srgbClr val="002060"/>
                          </a:solidFill>
                          <a:latin typeface="+mn-lt"/>
                          <a:ea typeface="+mn-ea"/>
                          <a:cs typeface="+mn-cs"/>
                        </a:rPr>
                        <a:t> </a:t>
                      </a:r>
                      <a:r>
                        <a:rPr lang="tr-TR" sz="2200" b="1" i="0" u="none" strike="noStrike" dirty="0" smtClean="0">
                          <a:solidFill>
                            <a:srgbClr val="002060"/>
                          </a:solidFill>
                          <a:latin typeface="+mj-lt"/>
                        </a:rPr>
                        <a:t>TL</a:t>
                      </a:r>
                      <a:endParaRPr lang="tr-TR" sz="2200" b="1" i="0" u="none" strike="noStrike" dirty="0">
                        <a:solidFill>
                          <a:srgbClr val="002060"/>
                        </a:solidFill>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06733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etin kutusu 4"/>
          <p:cNvSpPr txBox="1"/>
          <p:nvPr/>
        </p:nvSpPr>
        <p:spPr>
          <a:xfrm>
            <a:off x="3866012" y="472221"/>
            <a:ext cx="5135484" cy="523220"/>
          </a:xfrm>
          <a:prstGeom prst="rect">
            <a:avLst/>
          </a:prstGeom>
          <a:noFill/>
        </p:spPr>
        <p:txBody>
          <a:bodyPr wrap="square" rtlCol="0">
            <a:spAutoFit/>
          </a:bodyPr>
          <a:lstStyle/>
          <a:p>
            <a:pPr algn="r"/>
            <a:r>
              <a:rPr lang="tr-TR" sz="2800" dirty="0" smtClean="0">
                <a:solidFill>
                  <a:srgbClr val="FF0000"/>
                </a:solidFill>
                <a:latin typeface="Calibri" pitchFamily="34" charset="0"/>
              </a:rPr>
              <a:t>İşbaşı Eğitim Programı </a:t>
            </a:r>
            <a:r>
              <a:rPr lang="tr-TR" sz="2400" dirty="0" smtClean="0">
                <a:solidFill>
                  <a:srgbClr val="FF0000"/>
                </a:solidFill>
                <a:latin typeface="+mn-lt"/>
              </a:rPr>
              <a:t>- 4 </a:t>
            </a:r>
            <a:endParaRPr lang="tr-TR" sz="2400" dirty="0">
              <a:solidFill>
                <a:srgbClr val="FF0000"/>
              </a:solidFill>
              <a:latin typeface="+mn-lt"/>
            </a:endParaRPr>
          </a:p>
        </p:txBody>
      </p:sp>
      <p:sp>
        <p:nvSpPr>
          <p:cNvPr id="6" name="İçerik Yer Tutucusu 2"/>
          <p:cNvSpPr>
            <a:spLocks noGrp="1"/>
          </p:cNvSpPr>
          <p:nvPr>
            <p:ph idx="1"/>
          </p:nvPr>
        </p:nvSpPr>
        <p:spPr>
          <a:xfrm>
            <a:off x="468313" y="1268413"/>
            <a:ext cx="8351837" cy="5184775"/>
          </a:xfrm>
        </p:spPr>
        <p:txBody>
          <a:bodyPr/>
          <a:lstStyle/>
          <a:p>
            <a:pPr marL="0" indent="0">
              <a:buBlip>
                <a:blip r:embed="rId3"/>
              </a:buBlip>
            </a:pPr>
            <a:r>
              <a:rPr lang="tr-TR" sz="2400" b="1" i="1" u="sng" dirty="0" smtClean="0">
                <a:solidFill>
                  <a:srgbClr val="002060"/>
                </a:solidFill>
                <a:latin typeface="Calibri" pitchFamily="34" charset="0"/>
                <a:cs typeface="Arial" charset="0"/>
              </a:rPr>
              <a:t>Programa Katılım Koşulları</a:t>
            </a:r>
          </a:p>
          <a:p>
            <a:pPr marL="342900" lvl="1" indent="-469900" algn="just">
              <a:spcBef>
                <a:spcPts val="600"/>
              </a:spcBef>
              <a:buClr>
                <a:srgbClr val="0099FF"/>
              </a:buClr>
              <a:buBlip>
                <a:blip r:embed="rId3"/>
              </a:buBlip>
            </a:pPr>
            <a:r>
              <a:rPr lang="tr-TR" sz="2400" dirty="0" smtClean="0">
                <a:solidFill>
                  <a:srgbClr val="002060"/>
                </a:solidFill>
                <a:latin typeface="Calibri" pitchFamily="34" charset="0"/>
                <a:cs typeface="Arial" charset="0"/>
              </a:rPr>
              <a:t>Kuruma kayıtlı işsiz olmak,</a:t>
            </a:r>
          </a:p>
          <a:p>
            <a:pPr marL="342900" lvl="1" indent="-469900" algn="just">
              <a:spcBef>
                <a:spcPts val="600"/>
              </a:spcBef>
              <a:buClr>
                <a:srgbClr val="0099FF"/>
              </a:buClr>
              <a:buBlip>
                <a:blip r:embed="rId3"/>
              </a:buBlip>
            </a:pPr>
            <a:r>
              <a:rPr lang="tr-TR" sz="2400" dirty="0" smtClean="0">
                <a:solidFill>
                  <a:srgbClr val="002060"/>
                </a:solidFill>
                <a:latin typeface="Calibri" pitchFamily="34" charset="0"/>
                <a:cs typeface="Arial" charset="0"/>
              </a:rPr>
              <a:t>15 yaşını tamamlamış olmak,</a:t>
            </a:r>
          </a:p>
          <a:p>
            <a:pPr marL="342900" lvl="1" indent="-469900" algn="just">
              <a:spcBef>
                <a:spcPts val="600"/>
              </a:spcBef>
              <a:buClr>
                <a:srgbClr val="0099FF"/>
              </a:buClr>
              <a:buBlip>
                <a:blip r:embed="rId3"/>
              </a:buBlip>
            </a:pPr>
            <a:r>
              <a:rPr lang="tr-TR" sz="2400" dirty="0" smtClean="0">
                <a:solidFill>
                  <a:srgbClr val="002060"/>
                </a:solidFill>
                <a:latin typeface="Calibri" pitchFamily="34" charset="0"/>
                <a:cs typeface="Arial" charset="0"/>
              </a:rPr>
              <a:t>İşverenin </a:t>
            </a:r>
            <a:r>
              <a:rPr lang="tr-TR" sz="2400" b="1" dirty="0" smtClean="0">
                <a:solidFill>
                  <a:srgbClr val="002060"/>
                </a:solidFill>
                <a:latin typeface="Calibri" pitchFamily="34" charset="0"/>
                <a:cs typeface="Arial" charset="0"/>
              </a:rPr>
              <a:t>birinci veya ikinci derece kan </a:t>
            </a:r>
            <a:r>
              <a:rPr lang="tr-TR" sz="2400" b="1" dirty="0" err="1" smtClean="0">
                <a:solidFill>
                  <a:srgbClr val="002060"/>
                </a:solidFill>
                <a:latin typeface="Calibri" pitchFamily="34" charset="0"/>
                <a:cs typeface="Arial" charset="0"/>
              </a:rPr>
              <a:t>hısmı</a:t>
            </a:r>
            <a:r>
              <a:rPr lang="tr-TR" sz="2400" b="1" dirty="0" smtClean="0">
                <a:solidFill>
                  <a:srgbClr val="002060"/>
                </a:solidFill>
                <a:latin typeface="Calibri" pitchFamily="34" charset="0"/>
                <a:cs typeface="Arial" charset="0"/>
              </a:rPr>
              <a:t> veya eşi </a:t>
            </a:r>
            <a:r>
              <a:rPr lang="tr-TR" sz="2400" dirty="0" smtClean="0">
                <a:solidFill>
                  <a:srgbClr val="002060"/>
                </a:solidFill>
                <a:latin typeface="Calibri" pitchFamily="34" charset="0"/>
                <a:cs typeface="Arial" charset="0"/>
              </a:rPr>
              <a:t>olmamak, </a:t>
            </a:r>
          </a:p>
          <a:p>
            <a:pPr marL="342900" lvl="1" indent="-469900" algn="just">
              <a:spcBef>
                <a:spcPts val="600"/>
              </a:spcBef>
              <a:buClr>
                <a:srgbClr val="0099FF"/>
              </a:buClr>
              <a:buBlip>
                <a:blip r:embed="rId3"/>
              </a:buBlip>
            </a:pPr>
            <a:r>
              <a:rPr lang="tr-TR" sz="2400" dirty="0" smtClean="0">
                <a:solidFill>
                  <a:srgbClr val="002060"/>
                </a:solidFill>
                <a:latin typeface="Calibri" pitchFamily="34" charset="0"/>
                <a:cs typeface="Arial" charset="0"/>
              </a:rPr>
              <a:t>Emekli olmamak,</a:t>
            </a:r>
          </a:p>
          <a:p>
            <a:pPr marL="342900" lvl="1" indent="-469900" algn="just">
              <a:spcBef>
                <a:spcPts val="600"/>
              </a:spcBef>
              <a:buClr>
                <a:srgbClr val="0099FF"/>
              </a:buClr>
              <a:buBlip>
                <a:blip r:embed="rId3"/>
              </a:buBlip>
            </a:pPr>
            <a:r>
              <a:rPr lang="tr-TR" sz="2400" dirty="0" smtClean="0">
                <a:solidFill>
                  <a:srgbClr val="002060"/>
                </a:solidFill>
                <a:latin typeface="Calibri" pitchFamily="34" charset="0"/>
                <a:cs typeface="Arial" charset="0"/>
              </a:rPr>
              <a:t>Programın başlama tarihinden önceki </a:t>
            </a:r>
            <a:r>
              <a:rPr lang="tr-TR" sz="2400" b="1" dirty="0" smtClean="0">
                <a:solidFill>
                  <a:srgbClr val="FF0000"/>
                </a:solidFill>
                <a:latin typeface="Calibri" pitchFamily="34" charset="0"/>
                <a:cs typeface="Arial" charset="0"/>
              </a:rPr>
              <a:t>3 aylık dönemde </a:t>
            </a:r>
            <a:r>
              <a:rPr lang="tr-TR" sz="2400" dirty="0" smtClean="0">
                <a:solidFill>
                  <a:srgbClr val="002060"/>
                </a:solidFill>
                <a:latin typeface="Calibri" pitchFamily="34" charset="0"/>
                <a:cs typeface="Arial" charset="0"/>
              </a:rPr>
              <a:t>programın yapılacağı işyerinin çalışanı olmamak,</a:t>
            </a:r>
          </a:p>
          <a:p>
            <a:pPr marL="342900" lvl="1" indent="-469900" algn="just">
              <a:spcBef>
                <a:spcPts val="600"/>
              </a:spcBef>
              <a:buClr>
                <a:srgbClr val="0099FF"/>
              </a:buClr>
              <a:buBlip>
                <a:blip r:embed="rId3"/>
              </a:buBlip>
            </a:pPr>
            <a:r>
              <a:rPr lang="tr-TR" sz="2400" dirty="0" smtClean="0">
                <a:solidFill>
                  <a:srgbClr val="002060"/>
                </a:solidFill>
                <a:latin typeface="Calibri" pitchFamily="34" charset="0"/>
                <a:cs typeface="Arial" charset="0"/>
              </a:rPr>
              <a:t>İş ve meslek danışmanlığı hizmetlerinden faydalanarak, danışmanın uygun görüşünü almak,</a:t>
            </a:r>
          </a:p>
          <a:p>
            <a:pPr marL="0" indent="0">
              <a:buBlip>
                <a:blip r:embed="rId3"/>
              </a:buBlip>
            </a:pPr>
            <a:endParaRPr lang="tr-TR" sz="2400" b="1" i="1" u="sng" dirty="0" smtClean="0">
              <a:solidFill>
                <a:srgbClr val="002060"/>
              </a:solidFill>
              <a:latin typeface="Calibri" pitchFamily="34" charset="0"/>
            </a:endParaRPr>
          </a:p>
          <a:p>
            <a:pPr marL="0" indent="0">
              <a:buBlip>
                <a:blip r:embed="rId3"/>
              </a:buBlip>
            </a:pPr>
            <a:endParaRPr lang="tr-TR" sz="2400" b="1" i="1" u="sng" dirty="0" smtClean="0">
              <a:solidFill>
                <a:srgbClr val="002060"/>
              </a:solidFill>
              <a:latin typeface="Calibri" pitchFamily="34" charset="0"/>
            </a:endParaRPr>
          </a:p>
        </p:txBody>
      </p:sp>
    </p:spTree>
    <p:extLst>
      <p:ext uri="{BB962C8B-B14F-4D97-AF65-F5344CB8AC3E}">
        <p14:creationId xmlns:p14="http://schemas.microsoft.com/office/powerpoint/2010/main" val="2803363644"/>
      </p:ext>
    </p:extLst>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a:xfrm>
            <a:off x="828676" y="620713"/>
            <a:ext cx="7847012" cy="863600"/>
          </a:xfrm>
        </p:spPr>
        <p:txBody>
          <a:bodyPr>
            <a:normAutofit/>
          </a:bodyPr>
          <a:lstStyle/>
          <a:p>
            <a:pPr algn="r">
              <a:defRPr/>
            </a:pPr>
            <a:r>
              <a:rPr lang="tr-TR" sz="2800" dirty="0" smtClean="0">
                <a:solidFill>
                  <a:srgbClr val="FF0000"/>
                </a:solidFill>
                <a:effectLst/>
                <a:latin typeface="Calibri" pitchFamily="34" charset="0"/>
                <a:sym typeface="Arial" pitchFamily="34" charset="0"/>
              </a:rPr>
              <a:t>İstihdam Teşvikleri</a:t>
            </a:r>
            <a:endParaRPr lang="tr-TR" sz="2800" dirty="0">
              <a:effectLst/>
              <a:latin typeface="Calibri" pitchFamily="34" charset="0"/>
            </a:endParaRPr>
          </a:p>
        </p:txBody>
      </p:sp>
      <p:sp>
        <p:nvSpPr>
          <p:cNvPr id="3" name="Alt Başlık 2"/>
          <p:cNvSpPr>
            <a:spLocks noGrp="1"/>
          </p:cNvSpPr>
          <p:nvPr>
            <p:ph type="subTitle" idx="1"/>
          </p:nvPr>
        </p:nvSpPr>
        <p:spPr>
          <a:xfrm>
            <a:off x="755650" y="1773238"/>
            <a:ext cx="7920038" cy="4319587"/>
          </a:xfrm>
        </p:spPr>
        <p:txBody>
          <a:bodyPr>
            <a:noAutofit/>
          </a:bodyPr>
          <a:lstStyle/>
          <a:p>
            <a:pPr algn="l">
              <a:defRPr/>
            </a:pPr>
            <a:endParaRPr lang="tr-TR" sz="2400" b="1" dirty="0" smtClean="0">
              <a:solidFill>
                <a:srgbClr val="002060"/>
              </a:solidFill>
              <a:latin typeface="Calibri" pitchFamily="34" charset="0"/>
            </a:endParaRPr>
          </a:p>
          <a:p>
            <a:pPr marL="285750" indent="-285750" algn="just">
              <a:buFont typeface="Wingdings" pitchFamily="2" charset="2"/>
              <a:buChar char="Ø"/>
              <a:defRPr/>
            </a:pPr>
            <a:r>
              <a:rPr lang="tr-TR" sz="2400" b="1" dirty="0" smtClean="0">
                <a:solidFill>
                  <a:srgbClr val="002060"/>
                </a:solidFill>
                <a:latin typeface="Calibri" pitchFamily="34" charset="0"/>
                <a:cs typeface="Arial" pitchFamily="34" charset="0"/>
              </a:rPr>
              <a:t>Özel </a:t>
            </a:r>
            <a:r>
              <a:rPr lang="tr-TR" sz="2400" b="1" dirty="0">
                <a:solidFill>
                  <a:srgbClr val="002060"/>
                </a:solidFill>
                <a:latin typeface="Calibri" pitchFamily="34" charset="0"/>
                <a:cs typeface="Arial" pitchFamily="34" charset="0"/>
              </a:rPr>
              <a:t>sektör işyerlerinin </a:t>
            </a:r>
            <a:r>
              <a:rPr lang="tr-TR" sz="2400" b="1" dirty="0">
                <a:solidFill>
                  <a:srgbClr val="FF0000"/>
                </a:solidFill>
                <a:latin typeface="Calibri" pitchFamily="34" charset="0"/>
                <a:cs typeface="Arial" pitchFamily="34" charset="0"/>
              </a:rPr>
              <a:t>son altı aylık </a:t>
            </a:r>
            <a:r>
              <a:rPr lang="tr-TR" sz="2400" b="1" dirty="0">
                <a:solidFill>
                  <a:srgbClr val="002060"/>
                </a:solidFill>
                <a:latin typeface="Calibri" pitchFamily="34" charset="0"/>
                <a:cs typeface="Arial" pitchFamily="34" charset="0"/>
              </a:rPr>
              <a:t>sürede çalıştırmış oldukları işgücü ortalamasına ilave olarak, </a:t>
            </a:r>
            <a:endParaRPr lang="tr-TR" sz="2400" b="1" dirty="0" smtClean="0">
              <a:solidFill>
                <a:srgbClr val="002060"/>
              </a:solidFill>
              <a:latin typeface="Calibri" pitchFamily="34" charset="0"/>
              <a:cs typeface="Arial" pitchFamily="34" charset="0"/>
            </a:endParaRPr>
          </a:p>
          <a:p>
            <a:pPr marL="285750" indent="-285750" algn="just">
              <a:buFont typeface="Wingdings" pitchFamily="2" charset="2"/>
              <a:buChar char="Ø"/>
              <a:defRPr/>
            </a:pPr>
            <a:endParaRPr lang="tr-TR" sz="2400" b="1" dirty="0" smtClean="0">
              <a:solidFill>
                <a:srgbClr val="002060"/>
              </a:solidFill>
              <a:latin typeface="Calibri" pitchFamily="34" charset="0"/>
              <a:cs typeface="Arial" pitchFamily="34" charset="0"/>
            </a:endParaRPr>
          </a:p>
          <a:p>
            <a:pPr marL="285750" indent="-285750" algn="just">
              <a:buFont typeface="Wingdings" pitchFamily="2" charset="2"/>
              <a:buChar char="Ø"/>
              <a:defRPr/>
            </a:pPr>
            <a:r>
              <a:rPr lang="tr-TR" sz="2400" b="1" dirty="0">
                <a:solidFill>
                  <a:srgbClr val="FF0000"/>
                </a:solidFill>
                <a:latin typeface="Calibri" pitchFamily="34" charset="0"/>
                <a:cs typeface="Arial" pitchFamily="34" charset="0"/>
              </a:rPr>
              <a:t>S</a:t>
            </a:r>
            <a:r>
              <a:rPr lang="tr-TR" sz="2400" b="1" dirty="0" smtClean="0">
                <a:solidFill>
                  <a:srgbClr val="FF0000"/>
                </a:solidFill>
                <a:latin typeface="Calibri" pitchFamily="34" charset="0"/>
                <a:cs typeface="Arial" pitchFamily="34" charset="0"/>
              </a:rPr>
              <a:t>on </a:t>
            </a:r>
            <a:r>
              <a:rPr lang="tr-TR" sz="2400" b="1" dirty="0">
                <a:solidFill>
                  <a:srgbClr val="FF0000"/>
                </a:solidFill>
                <a:latin typeface="Calibri" pitchFamily="34" charset="0"/>
                <a:cs typeface="Arial" pitchFamily="34" charset="0"/>
              </a:rPr>
              <a:t>altı ay </a:t>
            </a:r>
            <a:r>
              <a:rPr lang="tr-TR" sz="2400" b="1" dirty="0">
                <a:solidFill>
                  <a:srgbClr val="002060"/>
                </a:solidFill>
                <a:latin typeface="Calibri" pitchFamily="34" charset="0"/>
                <a:cs typeface="Arial" pitchFamily="34" charset="0"/>
              </a:rPr>
              <a:t>adına Sosyal Güvenlik Primi yatırılmamış birini işe aldığında, </a:t>
            </a:r>
            <a:endParaRPr lang="tr-TR" sz="2400" b="1" dirty="0" smtClean="0">
              <a:solidFill>
                <a:srgbClr val="002060"/>
              </a:solidFill>
              <a:latin typeface="Calibri" pitchFamily="34" charset="0"/>
              <a:cs typeface="Arial" pitchFamily="34" charset="0"/>
            </a:endParaRPr>
          </a:p>
          <a:p>
            <a:pPr algn="just">
              <a:defRPr/>
            </a:pPr>
            <a:endParaRPr lang="tr-TR" sz="2400" b="1" dirty="0">
              <a:solidFill>
                <a:srgbClr val="002060"/>
              </a:solidFill>
              <a:latin typeface="Calibri" pitchFamily="34" charset="0"/>
              <a:cs typeface="Arial" pitchFamily="34" charset="0"/>
            </a:endParaRPr>
          </a:p>
          <a:p>
            <a:pPr marL="285750" indent="-285750" algn="just">
              <a:buFont typeface="Wingdings" pitchFamily="2" charset="2"/>
              <a:buChar char="Ø"/>
              <a:defRPr/>
            </a:pPr>
            <a:r>
              <a:rPr lang="tr-TR" sz="2400" b="1" dirty="0" smtClean="0">
                <a:solidFill>
                  <a:srgbClr val="FF0000"/>
                </a:solidFill>
                <a:latin typeface="Calibri" pitchFamily="34" charset="0"/>
                <a:cs typeface="Arial" pitchFamily="34" charset="0"/>
              </a:rPr>
              <a:t>SGK </a:t>
            </a:r>
            <a:r>
              <a:rPr lang="tr-TR" sz="2400" b="1" dirty="0">
                <a:solidFill>
                  <a:srgbClr val="FF0000"/>
                </a:solidFill>
                <a:latin typeface="Calibri" pitchFamily="34" charset="0"/>
                <a:cs typeface="Arial" pitchFamily="34" charset="0"/>
              </a:rPr>
              <a:t>işveren payı sigorta primleri 54 aya kadar </a:t>
            </a:r>
            <a:r>
              <a:rPr lang="tr-TR" sz="2400" b="1" dirty="0">
                <a:solidFill>
                  <a:srgbClr val="002060"/>
                </a:solidFill>
                <a:latin typeface="Calibri" pitchFamily="34" charset="0"/>
                <a:cs typeface="Arial" pitchFamily="34" charset="0"/>
              </a:rPr>
              <a:t>varan süreyle, İşsizlik Sigortası Fonundan karşılanmaktadır.</a:t>
            </a:r>
          </a:p>
          <a:p>
            <a:pPr algn="l">
              <a:defRPr/>
            </a:pPr>
            <a:endParaRPr lang="tr-TR" sz="2400" b="1" dirty="0" smtClean="0">
              <a:solidFill>
                <a:srgbClr val="002060"/>
              </a:solidFill>
              <a:latin typeface="Calibri" pitchFamily="34" charset="0"/>
              <a:cs typeface="Arial" pitchFamily="34" charset="0"/>
            </a:endParaRPr>
          </a:p>
        </p:txBody>
      </p:sp>
    </p:spTree>
    <p:extLst>
      <p:ext uri="{BB962C8B-B14F-4D97-AF65-F5344CB8AC3E}">
        <p14:creationId xmlns:p14="http://schemas.microsoft.com/office/powerpoint/2010/main" val="33617699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769" name="Group 1"/>
          <p:cNvGraphicFramePr>
            <a:graphicFrameLocks noGrp="1"/>
          </p:cNvGraphicFramePr>
          <p:nvPr/>
        </p:nvGraphicFramePr>
        <p:xfrm>
          <a:off x="219075" y="1563688"/>
          <a:ext cx="8780463" cy="4840289"/>
        </p:xfrm>
        <a:graphic>
          <a:graphicData uri="http://schemas.openxmlformats.org/drawingml/2006/table">
            <a:tbl>
              <a:tblPr/>
              <a:tblGrid>
                <a:gridCol w="3142172"/>
                <a:gridCol w="1375313"/>
                <a:gridCol w="1318211"/>
                <a:gridCol w="1248059"/>
                <a:gridCol w="1696708"/>
              </a:tblGrid>
              <a:tr h="1232971">
                <a:tc>
                  <a:txBody>
                    <a:bodyPr/>
                    <a:lstStyle/>
                    <a:p>
                      <a:pPr marL="0" marR="0" lvl="0" indent="0" algn="ctr" defTabSz="914400" rtl="0" eaLnBrk="1" fontAlgn="base" latinLnBrk="0" hangingPunct="0">
                        <a:lnSpc>
                          <a:spcPct val="100000"/>
                        </a:lnSpc>
                        <a:spcBef>
                          <a:spcPct val="0"/>
                        </a:spcBef>
                        <a:spcAft>
                          <a:spcPct val="0"/>
                        </a:spcAft>
                        <a:buClrTx/>
                        <a:buSzTx/>
                        <a:buFontTx/>
                        <a:buNone/>
                        <a:tabLst/>
                      </a:pPr>
                      <a:r>
                        <a:rPr kumimoji="0" lang="tr-TR" sz="2000" b="1" i="0" u="none" strike="noStrike" cap="none" normalizeH="0" baseline="0" dirty="0" smtClean="0">
                          <a:ln>
                            <a:noFill/>
                          </a:ln>
                          <a:solidFill>
                            <a:srgbClr val="FF0000"/>
                          </a:solidFill>
                          <a:effectLst/>
                          <a:latin typeface="Calibri" pitchFamily="34" charset="0"/>
                          <a:cs typeface="Arial" pitchFamily="34" charset="0"/>
                          <a:sym typeface="Arial" pitchFamily="34" charset="0"/>
                        </a:rPr>
                        <a:t>İşe Alınacak Personelde Bulunması Gereken Nitelik ve Şartlar</a:t>
                      </a:r>
                      <a:endParaRPr kumimoji="0" lang="tr-TR" sz="2000" b="1" i="0" u="none" strike="noStrike" cap="none" normalizeH="0" baseline="0" dirty="0" smtClean="0">
                        <a:ln>
                          <a:noFill/>
                        </a:ln>
                        <a:solidFill>
                          <a:srgbClr val="000099"/>
                        </a:solidFill>
                        <a:effectLst/>
                        <a:latin typeface="Calibri" pitchFamily="34" charset="0"/>
                        <a:cs typeface="Arial" pitchFamily="34" charset="0"/>
                        <a:sym typeface="Arial" pitchFamily="34" charset="0"/>
                      </a:endParaRPr>
                    </a:p>
                  </a:txBody>
                  <a:tcPr marL="6886" marR="6886" marT="6886" marB="6886"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0">
                        <a:lnSpc>
                          <a:spcPct val="100000"/>
                        </a:lnSpc>
                        <a:spcBef>
                          <a:spcPct val="0"/>
                        </a:spcBef>
                        <a:spcAft>
                          <a:spcPct val="0"/>
                        </a:spcAft>
                        <a:buClrTx/>
                        <a:buSzTx/>
                        <a:buFontTx/>
                        <a:buNone/>
                        <a:tabLst/>
                      </a:pPr>
                      <a:r>
                        <a:rPr kumimoji="0" lang="tr-TR" sz="2000" b="1" i="0" u="none" strike="noStrike" cap="none" normalizeH="0" baseline="0" dirty="0" smtClean="0">
                          <a:ln>
                            <a:noFill/>
                          </a:ln>
                          <a:solidFill>
                            <a:srgbClr val="FF0000"/>
                          </a:solidFill>
                          <a:effectLst/>
                          <a:latin typeface="Calibri" pitchFamily="34" charset="0"/>
                          <a:cs typeface="Arial" pitchFamily="34" charset="0"/>
                          <a:sym typeface="Arial" pitchFamily="34" charset="0"/>
                        </a:rPr>
                        <a:t>18 Yaşından Büyük Kadınlar</a:t>
                      </a:r>
                      <a:endParaRPr kumimoji="0" lang="tr-TR" sz="2000" b="1" i="0" u="none" strike="noStrike" cap="none" normalizeH="0" baseline="0" dirty="0" smtClean="0">
                        <a:ln>
                          <a:noFill/>
                        </a:ln>
                        <a:solidFill>
                          <a:srgbClr val="000099"/>
                        </a:solidFill>
                        <a:effectLst/>
                        <a:latin typeface="Calibri" pitchFamily="34" charset="0"/>
                        <a:cs typeface="Arial" pitchFamily="34" charset="0"/>
                        <a:sym typeface="Arial" pitchFamily="34" charset="0"/>
                      </a:endParaRPr>
                    </a:p>
                  </a:txBody>
                  <a:tcPr marL="6886" marR="6886" marT="6886" marB="6886"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0">
                        <a:lnSpc>
                          <a:spcPct val="100000"/>
                        </a:lnSpc>
                        <a:spcBef>
                          <a:spcPct val="0"/>
                        </a:spcBef>
                        <a:spcAft>
                          <a:spcPct val="0"/>
                        </a:spcAft>
                        <a:buClrTx/>
                        <a:buSzTx/>
                        <a:buFontTx/>
                        <a:buNone/>
                        <a:tabLst/>
                      </a:pPr>
                      <a:r>
                        <a:rPr kumimoji="0" lang="tr-TR" sz="2000" b="1" i="0" u="none" strike="noStrike" cap="none" normalizeH="0" baseline="0" dirty="0" smtClean="0">
                          <a:ln>
                            <a:noFill/>
                          </a:ln>
                          <a:solidFill>
                            <a:srgbClr val="FF0000"/>
                          </a:solidFill>
                          <a:effectLst/>
                          <a:latin typeface="Calibri" pitchFamily="34" charset="0"/>
                          <a:cs typeface="Arial" pitchFamily="34" charset="0"/>
                          <a:sym typeface="Arial" pitchFamily="34" charset="0"/>
                        </a:rPr>
                        <a:t>18-29 Yaş Arası Erkekler</a:t>
                      </a:r>
                      <a:endParaRPr kumimoji="0" lang="tr-TR" sz="2000" b="1" i="0" u="none" strike="noStrike" cap="none" normalizeH="0" baseline="0" dirty="0" smtClean="0">
                        <a:ln>
                          <a:noFill/>
                        </a:ln>
                        <a:solidFill>
                          <a:srgbClr val="000099"/>
                        </a:solidFill>
                        <a:effectLst/>
                        <a:latin typeface="Calibri" pitchFamily="34" charset="0"/>
                        <a:cs typeface="Arial" pitchFamily="34" charset="0"/>
                        <a:sym typeface="Arial" pitchFamily="34" charset="0"/>
                      </a:endParaRPr>
                    </a:p>
                  </a:txBody>
                  <a:tcPr marL="6886" marR="6886" marT="6886" marB="6886"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0">
                        <a:lnSpc>
                          <a:spcPct val="100000"/>
                        </a:lnSpc>
                        <a:spcBef>
                          <a:spcPct val="0"/>
                        </a:spcBef>
                        <a:spcAft>
                          <a:spcPct val="0"/>
                        </a:spcAft>
                        <a:buClrTx/>
                        <a:buSzTx/>
                        <a:buFontTx/>
                        <a:buNone/>
                        <a:tabLst/>
                      </a:pPr>
                      <a:r>
                        <a:rPr kumimoji="0" lang="tr-TR" sz="2000" b="1" i="0" u="none" strike="noStrike" cap="none" normalizeH="0" baseline="0" dirty="0" smtClean="0">
                          <a:ln>
                            <a:noFill/>
                          </a:ln>
                          <a:solidFill>
                            <a:srgbClr val="FF0000"/>
                          </a:solidFill>
                          <a:effectLst/>
                          <a:latin typeface="Calibri" pitchFamily="34" charset="0"/>
                          <a:cs typeface="Arial" pitchFamily="34" charset="0"/>
                          <a:sym typeface="Arial" pitchFamily="34" charset="0"/>
                        </a:rPr>
                        <a:t>29 Yaşından Büyük Erkekler</a:t>
                      </a:r>
                      <a:endParaRPr kumimoji="0" lang="tr-TR" sz="2000" b="1" i="0" u="none" strike="noStrike" cap="none" normalizeH="0" baseline="0" dirty="0" smtClean="0">
                        <a:ln>
                          <a:noFill/>
                        </a:ln>
                        <a:solidFill>
                          <a:srgbClr val="000099"/>
                        </a:solidFill>
                        <a:effectLst/>
                        <a:latin typeface="Calibri" pitchFamily="34" charset="0"/>
                        <a:cs typeface="Arial" pitchFamily="34" charset="0"/>
                        <a:sym typeface="Arial" pitchFamily="34" charset="0"/>
                      </a:endParaRPr>
                    </a:p>
                  </a:txBody>
                  <a:tcPr marL="6886" marR="6886" marT="6886" marB="6886"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0">
                        <a:lnSpc>
                          <a:spcPct val="100000"/>
                        </a:lnSpc>
                        <a:spcBef>
                          <a:spcPct val="0"/>
                        </a:spcBef>
                        <a:spcAft>
                          <a:spcPct val="0"/>
                        </a:spcAft>
                        <a:buClrTx/>
                        <a:buSzTx/>
                        <a:buFontTx/>
                        <a:buNone/>
                        <a:tabLst/>
                      </a:pPr>
                      <a:r>
                        <a:rPr kumimoji="0" lang="tr-TR" sz="2000" b="1" i="0" u="none" strike="noStrike" cap="none" normalizeH="0" baseline="0" dirty="0" smtClean="0">
                          <a:ln>
                            <a:noFill/>
                          </a:ln>
                          <a:solidFill>
                            <a:srgbClr val="FF0000"/>
                          </a:solidFill>
                          <a:effectLst/>
                          <a:latin typeface="Calibri" pitchFamily="34" charset="0"/>
                          <a:cs typeface="Arial" pitchFamily="34" charset="0"/>
                          <a:sym typeface="Arial" pitchFamily="34" charset="0"/>
                        </a:rPr>
                        <a:t> İŞKUR</a:t>
                      </a:r>
                      <a:endParaRPr kumimoji="0" lang="tr-TR" sz="2000" b="1" i="0" u="none" strike="noStrike" cap="none" normalizeH="0" baseline="0" dirty="0" smtClean="0">
                        <a:ln>
                          <a:noFill/>
                        </a:ln>
                        <a:solidFill>
                          <a:srgbClr val="000099"/>
                        </a:solidFill>
                        <a:effectLst/>
                        <a:latin typeface="Calibri" pitchFamily="34" charset="0"/>
                        <a:cs typeface="Arial" pitchFamily="34" charset="0"/>
                        <a:sym typeface="Arial" pitchFamily="34" charset="0"/>
                      </a:endParaRPr>
                    </a:p>
                  </a:txBody>
                  <a:tcPr marL="6886" marR="6886" marT="6886" marB="6886"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111052">
                <a:tc>
                  <a:txBody>
                    <a:bodyPr/>
                    <a:lstStyle/>
                    <a:p>
                      <a:pPr marL="0" marR="0" lvl="0" indent="0" algn="ctr" defTabSz="914400" rtl="0" eaLnBrk="1" fontAlgn="base" latinLnBrk="0" hangingPunct="0">
                        <a:lnSpc>
                          <a:spcPct val="100000"/>
                        </a:lnSpc>
                        <a:spcBef>
                          <a:spcPct val="0"/>
                        </a:spcBef>
                        <a:spcAft>
                          <a:spcPct val="0"/>
                        </a:spcAft>
                        <a:buClrTx/>
                        <a:buSzTx/>
                        <a:buFontTx/>
                        <a:buNone/>
                        <a:tabLst/>
                      </a:pPr>
                      <a:r>
                        <a:rPr kumimoji="0" lang="tr-TR" sz="2400" b="0" i="0" u="none" strike="noStrike" cap="none" normalizeH="0" baseline="0" dirty="0" smtClean="0">
                          <a:ln>
                            <a:noFill/>
                          </a:ln>
                          <a:solidFill>
                            <a:srgbClr val="002060"/>
                          </a:solidFill>
                          <a:effectLst/>
                          <a:latin typeface="Calibri" pitchFamily="34" charset="0"/>
                          <a:cs typeface="Arial" pitchFamily="34" charset="0"/>
                          <a:sym typeface="Arial" pitchFamily="34" charset="0"/>
                        </a:rPr>
                        <a:t>Mesleki Yeterlilik Belgesi</a:t>
                      </a:r>
                      <a:r>
                        <a:rPr kumimoji="0" lang="tr-TR" sz="2400" b="1" i="0" u="none" strike="noStrike" cap="none" normalizeH="0" baseline="0" dirty="0" smtClean="0">
                          <a:ln>
                            <a:noFill/>
                          </a:ln>
                          <a:solidFill>
                            <a:srgbClr val="002060"/>
                          </a:solidFill>
                          <a:effectLst/>
                          <a:latin typeface="Calibri" pitchFamily="34" charset="0"/>
                          <a:cs typeface="Arial" pitchFamily="34" charset="0"/>
                          <a:sym typeface="Arial" pitchFamily="34" charset="0"/>
                        </a:rPr>
                        <a:t> (MYB)</a:t>
                      </a:r>
                      <a:r>
                        <a:rPr kumimoji="0" lang="tr-TR" sz="2400" b="0" i="0" u="none" strike="noStrike" cap="none" normalizeH="0" baseline="0" dirty="0" smtClean="0">
                          <a:ln>
                            <a:noFill/>
                          </a:ln>
                          <a:solidFill>
                            <a:srgbClr val="002060"/>
                          </a:solidFill>
                          <a:effectLst/>
                          <a:latin typeface="Calibri" pitchFamily="34" charset="0"/>
                          <a:cs typeface="Arial" pitchFamily="34" charset="0"/>
                          <a:sym typeface="Arial" pitchFamily="34" charset="0"/>
                        </a:rPr>
                        <a:t> Sahipleri</a:t>
                      </a:r>
                      <a:endParaRPr kumimoji="0" lang="tr-TR" sz="2400" b="1" i="0" u="none" strike="noStrike" cap="none" normalizeH="0" baseline="0" dirty="0" smtClean="0">
                        <a:ln>
                          <a:noFill/>
                        </a:ln>
                        <a:solidFill>
                          <a:srgbClr val="000099"/>
                        </a:solidFill>
                        <a:effectLst/>
                        <a:latin typeface="Calibri" pitchFamily="34" charset="0"/>
                        <a:cs typeface="Arial" pitchFamily="34" charset="0"/>
                        <a:sym typeface="Arial" pitchFamily="34" charset="0"/>
                      </a:endParaRPr>
                    </a:p>
                  </a:txBody>
                  <a:tcPr marL="6886" marR="6886" marT="6886" marB="6886"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0">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FF0000"/>
                          </a:solidFill>
                          <a:effectLst/>
                          <a:latin typeface="Calibri" pitchFamily="34" charset="0"/>
                          <a:cs typeface="Arial" pitchFamily="34" charset="0"/>
                          <a:sym typeface="Arial" pitchFamily="34" charset="0"/>
                        </a:rPr>
                        <a:t>48</a:t>
                      </a:r>
                      <a:endParaRPr kumimoji="0" lang="tr-TR" sz="2400" b="1" i="0" u="none" strike="noStrike" cap="none" normalizeH="0" baseline="0" dirty="0" smtClean="0">
                        <a:ln>
                          <a:noFill/>
                        </a:ln>
                        <a:solidFill>
                          <a:srgbClr val="000099"/>
                        </a:solidFill>
                        <a:effectLst/>
                        <a:latin typeface="Calibri" pitchFamily="34" charset="0"/>
                        <a:cs typeface="Arial" pitchFamily="34" charset="0"/>
                        <a:sym typeface="Arial" pitchFamily="34" charset="0"/>
                      </a:endParaRPr>
                    </a:p>
                  </a:txBody>
                  <a:tcPr marL="6886" marR="6886" marT="6886" marB="6886"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0">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FF0000"/>
                          </a:solidFill>
                          <a:effectLst/>
                          <a:latin typeface="Calibri" pitchFamily="34" charset="0"/>
                          <a:cs typeface="Arial" pitchFamily="34" charset="0"/>
                          <a:sym typeface="Arial" pitchFamily="34" charset="0"/>
                        </a:rPr>
                        <a:t>48</a:t>
                      </a:r>
                      <a:endParaRPr kumimoji="0" lang="tr-TR" sz="2400" b="1" i="0" u="none" strike="noStrike" cap="none" normalizeH="0" baseline="0" dirty="0" smtClean="0">
                        <a:ln>
                          <a:noFill/>
                        </a:ln>
                        <a:solidFill>
                          <a:srgbClr val="000099"/>
                        </a:solidFill>
                        <a:effectLst/>
                        <a:latin typeface="Calibri" pitchFamily="34" charset="0"/>
                        <a:cs typeface="Arial" pitchFamily="34" charset="0"/>
                        <a:sym typeface="Arial" pitchFamily="34" charset="0"/>
                      </a:endParaRPr>
                    </a:p>
                  </a:txBody>
                  <a:tcPr marL="6886" marR="6886" marT="6886" marB="6886"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0">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008000"/>
                          </a:solidFill>
                          <a:effectLst/>
                          <a:latin typeface="Calibri" pitchFamily="34" charset="0"/>
                          <a:cs typeface="Arial" pitchFamily="34" charset="0"/>
                          <a:sym typeface="Arial" pitchFamily="34" charset="0"/>
                        </a:rPr>
                        <a:t>24</a:t>
                      </a:r>
                      <a:endParaRPr kumimoji="0" lang="tr-TR" sz="2400" b="1" i="0" u="none" strike="noStrike" cap="none" normalizeH="0" baseline="0" dirty="0" smtClean="0">
                        <a:ln>
                          <a:noFill/>
                        </a:ln>
                        <a:solidFill>
                          <a:srgbClr val="000099"/>
                        </a:solidFill>
                        <a:effectLst/>
                        <a:latin typeface="Calibri" pitchFamily="34" charset="0"/>
                        <a:cs typeface="Arial" pitchFamily="34" charset="0"/>
                        <a:sym typeface="Arial" pitchFamily="34" charset="0"/>
                      </a:endParaRPr>
                    </a:p>
                  </a:txBody>
                  <a:tcPr marL="6886" marR="6886" marT="6886" marB="6886"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ase" latinLnBrk="0" hangingPunct="0">
                        <a:lnSpc>
                          <a:spcPct val="100000"/>
                        </a:lnSpc>
                        <a:spcBef>
                          <a:spcPct val="0"/>
                        </a:spcBef>
                        <a:spcAft>
                          <a:spcPct val="0"/>
                        </a:spcAft>
                        <a:buClrTx/>
                        <a:buSzTx/>
                        <a:buFontTx/>
                        <a:buNone/>
                        <a:tabLst/>
                      </a:pPr>
                      <a:r>
                        <a:rPr kumimoji="0" lang="tr-TR" sz="2000" b="0" i="0" u="none" strike="noStrike" cap="none" normalizeH="0" baseline="0" smtClean="0">
                          <a:ln>
                            <a:noFill/>
                          </a:ln>
                          <a:solidFill>
                            <a:srgbClr val="002060"/>
                          </a:solidFill>
                          <a:effectLst/>
                          <a:latin typeface="Calibri" pitchFamily="34" charset="0"/>
                          <a:cs typeface="Arial" pitchFamily="34" charset="0"/>
                          <a:sym typeface="Arial" pitchFamily="34" charset="0"/>
                        </a:rPr>
                        <a:t>Çalıştırılacak Personel İŞKUR'a kayıtlı işsizlerden alınırsa </a:t>
                      </a:r>
                    </a:p>
                    <a:p>
                      <a:pPr marL="0" marR="0" lvl="0" indent="0" algn="ctr" defTabSz="914400" rtl="0" eaLnBrk="1" fontAlgn="base" latinLnBrk="0" hangingPunct="0">
                        <a:lnSpc>
                          <a:spcPct val="100000"/>
                        </a:lnSpc>
                        <a:spcBef>
                          <a:spcPct val="0"/>
                        </a:spcBef>
                        <a:spcAft>
                          <a:spcPct val="0"/>
                        </a:spcAft>
                        <a:buClrTx/>
                        <a:buSzTx/>
                        <a:buFontTx/>
                        <a:buNone/>
                        <a:tabLst/>
                      </a:pPr>
                      <a:r>
                        <a:rPr kumimoji="0" lang="tr-TR" sz="2000" b="1" i="0" u="none" strike="noStrike" cap="none" normalizeH="0" baseline="0" smtClean="0">
                          <a:ln>
                            <a:noFill/>
                          </a:ln>
                          <a:solidFill>
                            <a:srgbClr val="FF0000"/>
                          </a:solidFill>
                          <a:effectLst/>
                          <a:latin typeface="Calibri" pitchFamily="34" charset="0"/>
                          <a:cs typeface="Arial" pitchFamily="34" charset="0"/>
                          <a:sym typeface="Arial" pitchFamily="34" charset="0"/>
                        </a:rPr>
                        <a:t>ilave 6 ay </a:t>
                      </a:r>
                      <a:r>
                        <a:rPr kumimoji="0" lang="tr-TR" sz="2000" b="0" i="0" u="none" strike="noStrike" cap="none" normalizeH="0" baseline="0" smtClean="0">
                          <a:ln>
                            <a:noFill/>
                          </a:ln>
                          <a:solidFill>
                            <a:srgbClr val="002060"/>
                          </a:solidFill>
                          <a:effectLst/>
                          <a:latin typeface="Calibri" pitchFamily="34" charset="0"/>
                          <a:cs typeface="Arial" pitchFamily="34" charset="0"/>
                          <a:sym typeface="Arial" pitchFamily="34" charset="0"/>
                        </a:rPr>
                        <a:t>süre eklenecektir </a:t>
                      </a:r>
                      <a:endParaRPr kumimoji="0" lang="tr-TR" sz="2400" b="1" i="0" u="none" strike="noStrike" cap="none" normalizeH="0" baseline="0" smtClean="0">
                        <a:ln>
                          <a:noFill/>
                        </a:ln>
                        <a:solidFill>
                          <a:srgbClr val="000099"/>
                        </a:solidFill>
                        <a:effectLst/>
                        <a:latin typeface="Calibri" pitchFamily="34" charset="0"/>
                        <a:cs typeface="Arial" pitchFamily="34" charset="0"/>
                        <a:sym typeface="Arial" pitchFamily="34" charset="0"/>
                      </a:endParaRPr>
                    </a:p>
                  </a:txBody>
                  <a:tcPr marL="6886" marR="6886" marT="6886" marB="6886" anchor="ctr"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98731">
                <a:tc>
                  <a:txBody>
                    <a:bodyPr/>
                    <a:lstStyle/>
                    <a:p>
                      <a:pPr marL="0" marR="0" lvl="0" indent="0" algn="ctr" defTabSz="914400" rtl="0" eaLnBrk="1" fontAlgn="base" latinLnBrk="0" hangingPunct="0">
                        <a:lnSpc>
                          <a:spcPct val="100000"/>
                        </a:lnSpc>
                        <a:spcBef>
                          <a:spcPct val="0"/>
                        </a:spcBef>
                        <a:spcAft>
                          <a:spcPct val="0"/>
                        </a:spcAft>
                        <a:buClrTx/>
                        <a:buSzTx/>
                        <a:buFontTx/>
                        <a:buNone/>
                        <a:tabLst/>
                      </a:pPr>
                      <a:r>
                        <a:rPr kumimoji="0" lang="tr-TR" sz="2400" b="0" i="0" u="none" strike="noStrike" cap="none" normalizeH="0" baseline="0" dirty="0" smtClean="0">
                          <a:ln>
                            <a:noFill/>
                          </a:ln>
                          <a:solidFill>
                            <a:srgbClr val="002060"/>
                          </a:solidFill>
                          <a:effectLst/>
                          <a:latin typeface="Calibri" pitchFamily="34" charset="0"/>
                          <a:cs typeface="Arial" pitchFamily="34" charset="0"/>
                          <a:sym typeface="Arial" pitchFamily="34" charset="0"/>
                        </a:rPr>
                        <a:t>Mesleki ve Teknik Eğitim Mezunu </a:t>
                      </a:r>
                    </a:p>
                    <a:p>
                      <a:pPr marL="0" marR="0" lvl="0" indent="0" algn="ctr" defTabSz="914400" rtl="0" eaLnBrk="1" fontAlgn="base" latinLnBrk="0" hangingPunct="0">
                        <a:lnSpc>
                          <a:spcPct val="100000"/>
                        </a:lnSpc>
                        <a:spcBef>
                          <a:spcPct val="0"/>
                        </a:spcBef>
                        <a:spcAft>
                          <a:spcPct val="0"/>
                        </a:spcAft>
                        <a:buClrTx/>
                        <a:buSzTx/>
                        <a:buFontTx/>
                        <a:buNone/>
                        <a:tabLst/>
                      </a:pPr>
                      <a:r>
                        <a:rPr kumimoji="0" lang="tr-TR" sz="2000" b="0" i="0" u="none" strike="noStrike" cap="none" normalizeH="0" baseline="0" dirty="0" smtClean="0">
                          <a:ln>
                            <a:noFill/>
                          </a:ln>
                          <a:solidFill>
                            <a:srgbClr val="002060"/>
                          </a:solidFill>
                          <a:effectLst/>
                          <a:latin typeface="Calibri" pitchFamily="34" charset="0"/>
                          <a:cs typeface="Arial" pitchFamily="34" charset="0"/>
                          <a:sym typeface="Arial" pitchFamily="34" charset="0"/>
                        </a:rPr>
                        <a:t>(</a:t>
                      </a:r>
                      <a:r>
                        <a:rPr kumimoji="0" lang="tr-TR" sz="1800" b="0" i="0" u="none" strike="noStrike" cap="none" normalizeH="0" baseline="0" dirty="0" smtClean="0">
                          <a:ln>
                            <a:noFill/>
                          </a:ln>
                          <a:solidFill>
                            <a:srgbClr val="002060"/>
                          </a:solidFill>
                          <a:effectLst/>
                          <a:latin typeface="Calibri" pitchFamily="34" charset="0"/>
                          <a:cs typeface="Arial" pitchFamily="34" charset="0"/>
                          <a:sym typeface="Arial" pitchFamily="34" charset="0"/>
                        </a:rPr>
                        <a:t>Orta/Yüksek </a:t>
                      </a:r>
                      <a:r>
                        <a:rPr kumimoji="0" lang="tr-TR" sz="1800" b="0" i="0" u="none" strike="noStrike" cap="none" normalizeH="0" baseline="0" dirty="0" err="1" smtClean="0">
                          <a:ln>
                            <a:noFill/>
                          </a:ln>
                          <a:solidFill>
                            <a:srgbClr val="002060"/>
                          </a:solidFill>
                          <a:effectLst/>
                          <a:latin typeface="Calibri" pitchFamily="34" charset="0"/>
                          <a:cs typeface="Arial" pitchFamily="34" charset="0"/>
                          <a:sym typeface="Arial" pitchFamily="34" charset="0"/>
                        </a:rPr>
                        <a:t>Öğr</a:t>
                      </a:r>
                      <a:r>
                        <a:rPr kumimoji="0" lang="tr-TR" sz="1800" b="0" i="0" u="none" strike="noStrike" cap="none" normalizeH="0" baseline="0" dirty="0" smtClean="0">
                          <a:ln>
                            <a:noFill/>
                          </a:ln>
                          <a:solidFill>
                            <a:srgbClr val="002060"/>
                          </a:solidFill>
                          <a:effectLst/>
                          <a:latin typeface="Calibri" pitchFamily="34" charset="0"/>
                          <a:cs typeface="Arial" pitchFamily="34" charset="0"/>
                          <a:sym typeface="Arial" pitchFamily="34" charset="0"/>
                        </a:rPr>
                        <a:t>.) / </a:t>
                      </a:r>
                      <a:r>
                        <a:rPr kumimoji="0" lang="tr-TR" sz="1800" b="1" i="0" u="none" strike="noStrike" cap="none" normalizeH="0" baseline="0" dirty="0" smtClean="0">
                          <a:ln>
                            <a:noFill/>
                          </a:ln>
                          <a:solidFill>
                            <a:srgbClr val="002060"/>
                          </a:solidFill>
                          <a:effectLst/>
                          <a:latin typeface="Calibri" pitchFamily="34" charset="0"/>
                          <a:cs typeface="Arial" pitchFamily="34" charset="0"/>
                          <a:sym typeface="Arial" pitchFamily="34" charset="0"/>
                        </a:rPr>
                        <a:t>İŞKUR </a:t>
                      </a:r>
                      <a:r>
                        <a:rPr kumimoji="0" lang="tr-TR" sz="1800" b="0" i="0" u="none" strike="noStrike" cap="none" normalizeH="0" baseline="0" dirty="0" smtClean="0">
                          <a:ln>
                            <a:noFill/>
                          </a:ln>
                          <a:solidFill>
                            <a:srgbClr val="002060"/>
                          </a:solidFill>
                          <a:effectLst/>
                          <a:latin typeface="Calibri" pitchFamily="34" charset="0"/>
                          <a:cs typeface="Arial" pitchFamily="34" charset="0"/>
                          <a:sym typeface="Arial" pitchFamily="34" charset="0"/>
                        </a:rPr>
                        <a:t>Mesleki Eğitim Kursu Bitirme Belgesi Sahipleri</a:t>
                      </a:r>
                      <a:endParaRPr kumimoji="0" lang="tr-TR" sz="2400" b="1" i="0" u="none" strike="noStrike" cap="none" normalizeH="0" baseline="0" dirty="0" smtClean="0">
                        <a:ln>
                          <a:noFill/>
                        </a:ln>
                        <a:solidFill>
                          <a:srgbClr val="000099"/>
                        </a:solidFill>
                        <a:effectLst/>
                        <a:latin typeface="Calibri" pitchFamily="34" charset="0"/>
                        <a:cs typeface="Arial" pitchFamily="34" charset="0"/>
                        <a:sym typeface="Arial" pitchFamily="34" charset="0"/>
                      </a:endParaRPr>
                    </a:p>
                  </a:txBody>
                  <a:tcPr marL="6886" marR="6886" marT="6886" marB="6886"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0">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0000FF"/>
                          </a:solidFill>
                          <a:effectLst/>
                          <a:latin typeface="Calibri" pitchFamily="34" charset="0"/>
                          <a:cs typeface="Arial" pitchFamily="34" charset="0"/>
                          <a:sym typeface="Arial" pitchFamily="34" charset="0"/>
                        </a:rPr>
                        <a:t>36</a:t>
                      </a:r>
                      <a:endParaRPr kumimoji="0" lang="tr-TR" sz="2400" b="1" i="0" u="none" strike="noStrike" cap="none" normalizeH="0" baseline="0" dirty="0" smtClean="0">
                        <a:ln>
                          <a:noFill/>
                        </a:ln>
                        <a:solidFill>
                          <a:srgbClr val="000099"/>
                        </a:solidFill>
                        <a:effectLst/>
                        <a:latin typeface="Calibri" pitchFamily="34" charset="0"/>
                        <a:cs typeface="Arial" pitchFamily="34" charset="0"/>
                        <a:sym typeface="Arial" pitchFamily="34" charset="0"/>
                      </a:endParaRPr>
                    </a:p>
                  </a:txBody>
                  <a:tcPr marL="6886" marR="6886" marT="6886" marB="6886"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0">
                        <a:lnSpc>
                          <a:spcPct val="100000"/>
                        </a:lnSpc>
                        <a:spcBef>
                          <a:spcPct val="0"/>
                        </a:spcBef>
                        <a:spcAft>
                          <a:spcPct val="0"/>
                        </a:spcAft>
                        <a:buClrTx/>
                        <a:buSzTx/>
                        <a:buFontTx/>
                        <a:buNone/>
                        <a:tabLst/>
                      </a:pPr>
                      <a:r>
                        <a:rPr kumimoji="0" lang="tr-TR" sz="2800" b="1" i="0" u="none" strike="noStrike" cap="none" normalizeH="0" baseline="0" smtClean="0">
                          <a:ln>
                            <a:noFill/>
                          </a:ln>
                          <a:solidFill>
                            <a:srgbClr val="0000FF"/>
                          </a:solidFill>
                          <a:effectLst/>
                          <a:latin typeface="Calibri" pitchFamily="34" charset="0"/>
                          <a:cs typeface="Arial" pitchFamily="34" charset="0"/>
                          <a:sym typeface="Arial" pitchFamily="34" charset="0"/>
                        </a:rPr>
                        <a:t>36</a:t>
                      </a:r>
                      <a:endParaRPr kumimoji="0" lang="tr-TR" sz="2400" b="1" i="0" u="none" strike="noStrike" cap="none" normalizeH="0" baseline="0" smtClean="0">
                        <a:ln>
                          <a:noFill/>
                        </a:ln>
                        <a:solidFill>
                          <a:srgbClr val="000099"/>
                        </a:solidFill>
                        <a:effectLst/>
                        <a:latin typeface="Calibri" pitchFamily="34" charset="0"/>
                        <a:cs typeface="Arial" pitchFamily="34" charset="0"/>
                        <a:sym typeface="Arial" pitchFamily="34" charset="0"/>
                      </a:endParaRPr>
                    </a:p>
                  </a:txBody>
                  <a:tcPr marL="6886" marR="6886" marT="6886" marB="6886"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0">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008000"/>
                          </a:solidFill>
                          <a:effectLst/>
                          <a:latin typeface="Calibri" pitchFamily="34" charset="0"/>
                          <a:cs typeface="Arial" pitchFamily="34" charset="0"/>
                          <a:sym typeface="Arial" pitchFamily="34" charset="0"/>
                        </a:rPr>
                        <a:t>24</a:t>
                      </a:r>
                      <a:endParaRPr kumimoji="0" lang="tr-TR" sz="2400" b="1" i="0" u="none" strike="noStrike" cap="none" normalizeH="0" baseline="0" dirty="0" smtClean="0">
                        <a:ln>
                          <a:noFill/>
                        </a:ln>
                        <a:solidFill>
                          <a:srgbClr val="000099"/>
                        </a:solidFill>
                        <a:effectLst/>
                        <a:latin typeface="Calibri" pitchFamily="34" charset="0"/>
                        <a:cs typeface="Arial" pitchFamily="34" charset="0"/>
                        <a:sym typeface="Arial" pitchFamily="34" charset="0"/>
                      </a:endParaRPr>
                    </a:p>
                  </a:txBody>
                  <a:tcPr marL="6886" marR="6886" marT="6886" marB="6886"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tr-TR"/>
                    </a:p>
                  </a:txBody>
                  <a:tcPr/>
                </a:tc>
              </a:tr>
              <a:tr h="897533">
                <a:tc>
                  <a:txBody>
                    <a:bodyPr/>
                    <a:lstStyle/>
                    <a:p>
                      <a:pPr marL="0" marR="0" lvl="0" indent="0" algn="ctr" defTabSz="914400" rtl="0" eaLnBrk="1" fontAlgn="base" latinLnBrk="0" hangingPunct="0">
                        <a:lnSpc>
                          <a:spcPct val="100000"/>
                        </a:lnSpc>
                        <a:spcBef>
                          <a:spcPct val="0"/>
                        </a:spcBef>
                        <a:spcAft>
                          <a:spcPct val="0"/>
                        </a:spcAft>
                        <a:buClrTx/>
                        <a:buSzTx/>
                        <a:buFontTx/>
                        <a:buNone/>
                        <a:tabLst/>
                      </a:pPr>
                      <a:r>
                        <a:rPr kumimoji="0" lang="tr-TR" sz="2400" b="0" i="0" u="none" strike="noStrike" cap="none" normalizeH="0" baseline="0" dirty="0" smtClean="0">
                          <a:ln>
                            <a:noFill/>
                          </a:ln>
                          <a:solidFill>
                            <a:srgbClr val="002060"/>
                          </a:solidFill>
                          <a:effectLst/>
                          <a:latin typeface="Calibri" pitchFamily="34" charset="0"/>
                          <a:cs typeface="Arial" pitchFamily="34" charset="0"/>
                          <a:sym typeface="Arial" pitchFamily="34" charset="0"/>
                        </a:rPr>
                        <a:t>Herhangi bir Belgesi Bulunmayanlar</a:t>
                      </a:r>
                      <a:endParaRPr kumimoji="0" lang="tr-TR" sz="2400" b="1" i="0" u="none" strike="noStrike" cap="none" normalizeH="0" baseline="0" dirty="0" smtClean="0">
                        <a:ln>
                          <a:noFill/>
                        </a:ln>
                        <a:solidFill>
                          <a:srgbClr val="000099"/>
                        </a:solidFill>
                        <a:effectLst/>
                        <a:latin typeface="Calibri" pitchFamily="34" charset="0"/>
                        <a:cs typeface="Arial" pitchFamily="34" charset="0"/>
                        <a:sym typeface="Arial" pitchFamily="34" charset="0"/>
                      </a:endParaRPr>
                    </a:p>
                  </a:txBody>
                  <a:tcPr marL="6886" marR="6886" marT="6886" marB="6886"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0">
                        <a:lnSpc>
                          <a:spcPct val="100000"/>
                        </a:lnSpc>
                        <a:spcBef>
                          <a:spcPct val="0"/>
                        </a:spcBef>
                        <a:spcAft>
                          <a:spcPct val="0"/>
                        </a:spcAft>
                        <a:buClrTx/>
                        <a:buSzTx/>
                        <a:buFontTx/>
                        <a:buNone/>
                        <a:tabLst/>
                      </a:pPr>
                      <a:r>
                        <a:rPr kumimoji="0" lang="tr-TR" sz="2800" b="1" i="0" u="none" strike="noStrike" cap="none" normalizeH="0" baseline="0" smtClean="0">
                          <a:ln>
                            <a:noFill/>
                          </a:ln>
                          <a:solidFill>
                            <a:srgbClr val="008000"/>
                          </a:solidFill>
                          <a:effectLst/>
                          <a:latin typeface="Calibri" pitchFamily="34" charset="0"/>
                          <a:cs typeface="Arial" pitchFamily="34" charset="0"/>
                          <a:sym typeface="Arial" pitchFamily="34" charset="0"/>
                        </a:rPr>
                        <a:t>24</a:t>
                      </a:r>
                      <a:endParaRPr kumimoji="0" lang="tr-TR" sz="2400" b="1" i="0" u="none" strike="noStrike" cap="none" normalizeH="0" baseline="0" smtClean="0">
                        <a:ln>
                          <a:noFill/>
                        </a:ln>
                        <a:solidFill>
                          <a:srgbClr val="000099"/>
                        </a:solidFill>
                        <a:effectLst/>
                        <a:latin typeface="Calibri" pitchFamily="34" charset="0"/>
                        <a:cs typeface="Arial" pitchFamily="34" charset="0"/>
                        <a:sym typeface="Arial" pitchFamily="34" charset="0"/>
                      </a:endParaRPr>
                    </a:p>
                  </a:txBody>
                  <a:tcPr marL="6886" marR="6886" marT="6886" marB="6886"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0">
                        <a:lnSpc>
                          <a:spcPct val="100000"/>
                        </a:lnSpc>
                        <a:spcBef>
                          <a:spcPct val="0"/>
                        </a:spcBef>
                        <a:spcAft>
                          <a:spcPct val="0"/>
                        </a:spcAft>
                        <a:buClrTx/>
                        <a:buSzTx/>
                        <a:buFontTx/>
                        <a:buNone/>
                        <a:tabLst/>
                      </a:pPr>
                      <a:r>
                        <a:rPr kumimoji="0" lang="tr-TR" sz="2800" b="1" i="0" u="none" strike="noStrike" cap="none" normalizeH="0" baseline="0" smtClean="0">
                          <a:ln>
                            <a:noFill/>
                          </a:ln>
                          <a:solidFill>
                            <a:srgbClr val="008000"/>
                          </a:solidFill>
                          <a:effectLst/>
                          <a:latin typeface="Calibri" pitchFamily="34" charset="0"/>
                          <a:cs typeface="Arial" pitchFamily="34" charset="0"/>
                          <a:sym typeface="Arial" pitchFamily="34" charset="0"/>
                        </a:rPr>
                        <a:t>24</a:t>
                      </a:r>
                      <a:endParaRPr kumimoji="0" lang="tr-TR" sz="2400" b="1" i="0" u="none" strike="noStrike" cap="none" normalizeH="0" baseline="0" smtClean="0">
                        <a:ln>
                          <a:noFill/>
                        </a:ln>
                        <a:solidFill>
                          <a:srgbClr val="000099"/>
                        </a:solidFill>
                        <a:effectLst/>
                        <a:latin typeface="Calibri" pitchFamily="34" charset="0"/>
                        <a:cs typeface="Arial" pitchFamily="34" charset="0"/>
                        <a:sym typeface="Arial" pitchFamily="34" charset="0"/>
                      </a:endParaRPr>
                    </a:p>
                  </a:txBody>
                  <a:tcPr marL="6886" marR="6886" marT="6886" marB="6886"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0">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000000"/>
                          </a:solidFill>
                          <a:effectLst/>
                          <a:latin typeface="Calibri" pitchFamily="34" charset="0"/>
                          <a:cs typeface="Arial" pitchFamily="34" charset="0"/>
                          <a:sym typeface="Arial" pitchFamily="34" charset="0"/>
                        </a:rPr>
                        <a:t>x</a:t>
                      </a:r>
                      <a:endParaRPr kumimoji="0" lang="tr-TR" sz="2400" b="1" i="0" u="none" strike="noStrike" cap="none" normalizeH="0" baseline="0" dirty="0" smtClean="0">
                        <a:ln>
                          <a:noFill/>
                        </a:ln>
                        <a:solidFill>
                          <a:srgbClr val="000099"/>
                        </a:solidFill>
                        <a:effectLst/>
                        <a:latin typeface="Calibri" pitchFamily="34" charset="0"/>
                        <a:cs typeface="Arial" pitchFamily="34" charset="0"/>
                        <a:sym typeface="Arial" pitchFamily="34" charset="0"/>
                      </a:endParaRPr>
                    </a:p>
                  </a:txBody>
                  <a:tcPr marL="6886" marR="6886" marT="6886" marB="6886"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tr-TR"/>
                    </a:p>
                  </a:txBody>
                  <a:tcPr/>
                </a:tc>
              </a:tr>
            </a:tbl>
          </a:graphicData>
        </a:graphic>
      </p:graphicFrame>
      <p:sp>
        <p:nvSpPr>
          <p:cNvPr id="5" name="Başlık 1"/>
          <p:cNvSpPr txBox="1">
            <a:spLocks/>
          </p:cNvSpPr>
          <p:nvPr/>
        </p:nvSpPr>
        <p:spPr bwMode="auto">
          <a:xfrm>
            <a:off x="828676" y="620713"/>
            <a:ext cx="8170862" cy="863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rm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tr-TR" sz="2800" b="1" i="0" u="none" strike="noStrike" kern="0" cap="none" spc="0" normalizeH="0" baseline="0" noProof="0" smtClean="0">
                <a:ln w="18415" cmpd="sng">
                  <a:noFill/>
                  <a:prstDash val="solid"/>
                </a:ln>
                <a:solidFill>
                  <a:srgbClr val="FF0000"/>
                </a:solidFill>
                <a:effectLst/>
                <a:uLnTx/>
                <a:uFillTx/>
                <a:latin typeface="Calibri" pitchFamily="34" charset="0"/>
                <a:ea typeface="ＭＳ Ｐゴシック" charset="0"/>
                <a:cs typeface="ＭＳ Ｐゴシック" charset="0"/>
                <a:sym typeface="Arial" pitchFamily="34" charset="0"/>
              </a:rPr>
              <a:t>İstihdam Teşvikleri</a:t>
            </a:r>
            <a:endParaRPr kumimoji="0" lang="tr-TR" sz="2800" b="1" i="0" u="none" strike="noStrike" kern="0" cap="none" spc="0" normalizeH="0" baseline="0" noProof="0" dirty="0">
              <a:ln w="18415" cmpd="sng">
                <a:noFill/>
                <a:prstDash val="solid"/>
              </a:ln>
              <a:solidFill>
                <a:srgbClr val="172B61"/>
              </a:solidFill>
              <a:effectLst/>
              <a:uLnTx/>
              <a:uFillTx/>
              <a:latin typeface="Calibri" pitchFamily="34" charset="0"/>
              <a:ea typeface="ＭＳ Ｐゴシック" charset="0"/>
              <a:cs typeface="ＭＳ Ｐゴシック" charset="0"/>
            </a:endParaRPr>
          </a:p>
        </p:txBody>
      </p:sp>
    </p:spTree>
    <p:extLst>
      <p:ext uri="{BB962C8B-B14F-4D97-AF65-F5344CB8AC3E}">
        <p14:creationId xmlns:p14="http://schemas.microsoft.com/office/powerpoint/2010/main" val="3442036448"/>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ayt Numarası Yer Tutucusu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a:solidFill>
                  <a:srgbClr val="000066"/>
                </a:solidFill>
                <a:latin typeface="Times New Roman" pitchFamily="18" charset="0"/>
                <a:ea typeface="ＭＳ Ｐゴシック" pitchFamily="34" charset="-128"/>
              </a:defRPr>
            </a:lvl1pPr>
            <a:lvl2pPr marL="742950" indent="-285750" eaLnBrk="0" hangingPunct="0">
              <a:defRPr sz="3200" b="1">
                <a:solidFill>
                  <a:srgbClr val="000066"/>
                </a:solidFill>
                <a:latin typeface="Times New Roman" pitchFamily="18" charset="0"/>
                <a:ea typeface="ＭＳ Ｐゴシック" pitchFamily="34" charset="-128"/>
              </a:defRPr>
            </a:lvl2pPr>
            <a:lvl3pPr marL="1143000" indent="-228600" eaLnBrk="0" hangingPunct="0">
              <a:defRPr sz="3200" b="1">
                <a:solidFill>
                  <a:srgbClr val="000066"/>
                </a:solidFill>
                <a:latin typeface="Times New Roman" pitchFamily="18" charset="0"/>
                <a:ea typeface="ＭＳ Ｐゴシック" pitchFamily="34" charset="-128"/>
              </a:defRPr>
            </a:lvl3pPr>
            <a:lvl4pPr marL="1600200" indent="-228600" eaLnBrk="0" hangingPunct="0">
              <a:defRPr sz="3200" b="1">
                <a:solidFill>
                  <a:srgbClr val="000066"/>
                </a:solidFill>
                <a:latin typeface="Times New Roman" pitchFamily="18" charset="0"/>
                <a:ea typeface="ＭＳ Ｐゴシック" pitchFamily="34" charset="-128"/>
              </a:defRPr>
            </a:lvl4pPr>
            <a:lvl5pPr marL="2057400" indent="-228600" eaLnBrk="0" hangingPunct="0">
              <a:defRPr sz="3200" b="1">
                <a:solidFill>
                  <a:srgbClr val="000066"/>
                </a:solidFill>
                <a:latin typeface="Times New Roman" pitchFamily="18" charset="0"/>
                <a:ea typeface="ＭＳ Ｐゴシック" pitchFamily="34" charset="-128"/>
              </a:defRPr>
            </a:lvl5pPr>
            <a:lvl6pPr marL="2514600" indent="-228600"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6pPr>
            <a:lvl7pPr marL="2971800" indent="-228600"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7pPr>
            <a:lvl8pPr marL="3429000" indent="-228600"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8pPr>
            <a:lvl9pPr marL="3886200" indent="-228600"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9pPr>
          </a:lstStyle>
          <a:p>
            <a:pPr eaLnBrk="1" hangingPunct="1"/>
            <a:fld id="{4C57F7E3-1518-4DDC-A15F-8C77FE6BD897}" type="slidenum">
              <a:rPr lang="es-ES" sz="1400" smtClean="0">
                <a:solidFill>
                  <a:srgbClr val="3D4E84"/>
                </a:solidFill>
                <a:latin typeface="Arial" charset="0"/>
              </a:rPr>
              <a:pPr eaLnBrk="1" hangingPunct="1"/>
              <a:t>3</a:t>
            </a:fld>
            <a:endParaRPr lang="es-ES" sz="1400" smtClean="0">
              <a:solidFill>
                <a:srgbClr val="3D4E84"/>
              </a:solidFill>
              <a:latin typeface="Arial" charset="0"/>
            </a:endParaRPr>
          </a:p>
        </p:txBody>
      </p:sp>
      <p:sp>
        <p:nvSpPr>
          <p:cNvPr id="6" name="Dikdörtgen 4"/>
          <p:cNvSpPr/>
          <p:nvPr/>
        </p:nvSpPr>
        <p:spPr>
          <a:xfrm>
            <a:off x="5117911" y="615120"/>
            <a:ext cx="3908970" cy="444289"/>
          </a:xfrm>
          <a:prstGeom prst="rect">
            <a:avLst/>
          </a:prstGeom>
        </p:spPr>
        <p:txBody>
          <a:bodyPr wrap="square">
            <a:spAutoFit/>
          </a:bodyPr>
          <a:lstStyle/>
          <a:p>
            <a:pPr lvl="0" algn="ctr">
              <a:lnSpc>
                <a:spcPct val="70000"/>
              </a:lnSpc>
              <a:spcBef>
                <a:spcPct val="50000"/>
              </a:spcBef>
            </a:pPr>
            <a:r>
              <a:rPr kumimoji="1" lang="tr-TR" dirty="0" smtClean="0">
                <a:solidFill>
                  <a:srgbClr val="FF0000"/>
                </a:solidFill>
                <a:latin typeface="Calibri" pitchFamily="34" charset="0"/>
              </a:rPr>
              <a:t>Kurumsal</a:t>
            </a:r>
            <a:r>
              <a:rPr kumimoji="1" lang="tr-TR" dirty="0" smtClean="0">
                <a:solidFill>
                  <a:srgbClr val="FF0000"/>
                </a:solidFill>
                <a:latin typeface="Arial"/>
              </a:rPr>
              <a:t> Gelişim</a:t>
            </a:r>
            <a:endParaRPr kumimoji="1" lang="tr-TR" dirty="0">
              <a:solidFill>
                <a:srgbClr val="FF0000"/>
              </a:solidFill>
              <a:latin typeface="Arial"/>
            </a:endParaRPr>
          </a:p>
        </p:txBody>
      </p:sp>
    </p:spTree>
    <p:extLst>
      <p:ext uri="{BB962C8B-B14F-4D97-AF65-F5344CB8AC3E}">
        <p14:creationId xmlns:p14="http://schemas.microsoft.com/office/powerpoint/2010/main" val="18741455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Resim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708400" y="2152798"/>
            <a:ext cx="1595437" cy="135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Unvan 7"/>
          <p:cNvSpPr>
            <a:spLocks noGrp="1"/>
          </p:cNvSpPr>
          <p:nvPr>
            <p:ph type="title"/>
          </p:nvPr>
        </p:nvSpPr>
        <p:spPr>
          <a:xfrm>
            <a:off x="457200" y="274638"/>
            <a:ext cx="8229600" cy="922337"/>
          </a:xfrm>
        </p:spPr>
        <p:txBody>
          <a:bodyPr/>
          <a:lstStyle/>
          <a:p>
            <a:pPr algn="r">
              <a:defRPr/>
            </a:pPr>
            <a:r>
              <a:rPr lang="tr-TR" sz="2800" dirty="0" smtClean="0">
                <a:solidFill>
                  <a:srgbClr val="FF0000"/>
                </a:solidFill>
                <a:effectLst/>
                <a:latin typeface="Calibri" pitchFamily="34" charset="0"/>
              </a:rPr>
              <a:t>Özetle</a:t>
            </a:r>
            <a:endParaRPr lang="tr-TR" sz="2800" dirty="0">
              <a:solidFill>
                <a:srgbClr val="FF0000"/>
              </a:solidFill>
              <a:effectLst/>
              <a:latin typeface="Calibri" pitchFamily="34" charset="0"/>
            </a:endParaRPr>
          </a:p>
        </p:txBody>
      </p:sp>
      <p:sp>
        <p:nvSpPr>
          <p:cNvPr id="25" name="Yuvarlatılmış Dikdörtgen 24"/>
          <p:cNvSpPr/>
          <p:nvPr/>
        </p:nvSpPr>
        <p:spPr>
          <a:xfrm rot="19222110">
            <a:off x="5892007" y="2680730"/>
            <a:ext cx="3014663" cy="396875"/>
          </a:xfrm>
          <a:prstGeom prst="roundRect">
            <a:avLst/>
          </a:prstGeom>
          <a:noFill/>
          <a:ln w="38100">
            <a:no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lIns="40069" tIns="20035" rIns="40069" bIns="20035" anchor="ctr"/>
          <a:lstStyle/>
          <a:p>
            <a:pPr algn="ctr">
              <a:defRPr/>
            </a:pPr>
            <a:r>
              <a:rPr lang="tr-TR" sz="2000" dirty="0">
                <a:solidFill>
                  <a:srgbClr val="C00000"/>
                </a:solidFill>
              </a:rPr>
              <a:t>Size özel İŞKUR temsilcileri</a:t>
            </a:r>
          </a:p>
        </p:txBody>
      </p:sp>
      <p:sp>
        <p:nvSpPr>
          <p:cNvPr id="26" name="Yuvarlatılmış Dikdörtgen 25"/>
          <p:cNvSpPr/>
          <p:nvPr/>
        </p:nvSpPr>
        <p:spPr>
          <a:xfrm rot="338395">
            <a:off x="1587375" y="2693066"/>
            <a:ext cx="1027246" cy="293223"/>
          </a:xfrm>
          <a:prstGeom prst="roundRect">
            <a:avLst/>
          </a:prstGeom>
          <a:noFill/>
          <a:ln w="38100">
            <a:no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lIns="40069" tIns="20035" rIns="40069" bIns="20035" anchor="ctr"/>
          <a:lstStyle/>
          <a:p>
            <a:pPr algn="ctr">
              <a:defRPr/>
            </a:pPr>
            <a:r>
              <a:rPr lang="tr-TR" sz="2400" dirty="0">
                <a:solidFill>
                  <a:srgbClr val="C00000"/>
                </a:solidFill>
                <a:effectLst>
                  <a:outerShdw blurRad="38100" dist="38100" dir="2700000" algn="tl">
                    <a:srgbClr val="000000">
                      <a:alpha val="43137"/>
                    </a:srgbClr>
                  </a:outerShdw>
                </a:effectLst>
              </a:rPr>
              <a:t>Yalın</a:t>
            </a:r>
          </a:p>
        </p:txBody>
      </p:sp>
      <p:sp>
        <p:nvSpPr>
          <p:cNvPr id="27" name="Yuvarlatılmış Dikdörtgen 26"/>
          <p:cNvSpPr/>
          <p:nvPr/>
        </p:nvSpPr>
        <p:spPr>
          <a:xfrm rot="1954456">
            <a:off x="5332391" y="1513271"/>
            <a:ext cx="2336800" cy="503238"/>
          </a:xfrm>
          <a:prstGeom prst="roundRect">
            <a:avLst/>
          </a:prstGeom>
          <a:noFill/>
          <a:ln w="38100">
            <a:no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lIns="40069" tIns="20035" rIns="40069" bIns="20035" anchor="ctr"/>
          <a:lstStyle/>
          <a:p>
            <a:pPr algn="ctr">
              <a:defRPr/>
            </a:pPr>
            <a:r>
              <a:rPr lang="tr-TR" sz="2000" dirty="0">
                <a:solidFill>
                  <a:srgbClr val="C00000"/>
                </a:solidFill>
              </a:rPr>
              <a:t>Nitelikli Çalışan</a:t>
            </a:r>
          </a:p>
        </p:txBody>
      </p:sp>
      <p:sp>
        <p:nvSpPr>
          <p:cNvPr id="28" name="Yuvarlatılmış Dikdörtgen 27"/>
          <p:cNvSpPr/>
          <p:nvPr/>
        </p:nvSpPr>
        <p:spPr>
          <a:xfrm rot="20360744">
            <a:off x="751224" y="3904620"/>
            <a:ext cx="2336800" cy="400050"/>
          </a:xfrm>
          <a:prstGeom prst="roundRect">
            <a:avLst/>
          </a:prstGeom>
          <a:noFill/>
          <a:ln w="38100">
            <a:no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lIns="40069" tIns="20035" rIns="40069" bIns="20035" anchor="ctr"/>
          <a:lstStyle/>
          <a:p>
            <a:pPr algn="ctr">
              <a:defRPr/>
            </a:pPr>
            <a:r>
              <a:rPr lang="tr-TR" sz="2000" dirty="0">
                <a:solidFill>
                  <a:srgbClr val="FF0000"/>
                </a:solidFill>
              </a:rPr>
              <a:t>Sıfır Maliyet</a:t>
            </a:r>
          </a:p>
        </p:txBody>
      </p:sp>
      <p:sp>
        <p:nvSpPr>
          <p:cNvPr id="29" name="Yuvarlatılmış Dikdörtgen 28"/>
          <p:cNvSpPr/>
          <p:nvPr/>
        </p:nvSpPr>
        <p:spPr>
          <a:xfrm rot="19896320">
            <a:off x="916624" y="4922543"/>
            <a:ext cx="2335213" cy="371475"/>
          </a:xfrm>
          <a:prstGeom prst="roundRect">
            <a:avLst/>
          </a:prstGeom>
          <a:noFill/>
          <a:ln w="38100">
            <a:no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lIns="40069" tIns="20035" rIns="40069" bIns="20035" anchor="ctr"/>
          <a:lstStyle/>
          <a:p>
            <a:pPr algn="ctr">
              <a:defRPr/>
            </a:pPr>
            <a:r>
              <a:rPr lang="tr-TR" sz="2000" dirty="0">
                <a:solidFill>
                  <a:srgbClr val="C00000"/>
                </a:solidFill>
              </a:rPr>
              <a:t>Sigorta Desteği</a:t>
            </a:r>
          </a:p>
        </p:txBody>
      </p:sp>
      <p:sp>
        <p:nvSpPr>
          <p:cNvPr id="30" name="Yuvarlatılmış Dikdörtgen 29"/>
          <p:cNvSpPr/>
          <p:nvPr/>
        </p:nvSpPr>
        <p:spPr>
          <a:xfrm rot="19313559">
            <a:off x="5737321" y="3936619"/>
            <a:ext cx="3109913" cy="554161"/>
          </a:xfrm>
          <a:prstGeom prst="roundRect">
            <a:avLst/>
          </a:prstGeom>
          <a:noFill/>
          <a:ln w="38100">
            <a:no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lIns="40069" tIns="20035" rIns="40069" bIns="20035" anchor="ctr"/>
          <a:lstStyle/>
          <a:p>
            <a:pPr algn="ctr">
              <a:defRPr/>
            </a:pPr>
            <a:r>
              <a:rPr lang="tr-TR" sz="2000" dirty="0">
                <a:solidFill>
                  <a:srgbClr val="C00000"/>
                </a:solidFill>
              </a:rPr>
              <a:t>Katılımcılara Harçlık Desteği</a:t>
            </a:r>
          </a:p>
        </p:txBody>
      </p:sp>
      <p:sp>
        <p:nvSpPr>
          <p:cNvPr id="31" name="Yuvarlatılmış Dikdörtgen 30"/>
          <p:cNvSpPr/>
          <p:nvPr/>
        </p:nvSpPr>
        <p:spPr>
          <a:xfrm rot="1449162">
            <a:off x="6101566" y="5535013"/>
            <a:ext cx="2335213" cy="493713"/>
          </a:xfrm>
          <a:prstGeom prst="roundRect">
            <a:avLst/>
          </a:prstGeom>
          <a:noFill/>
          <a:ln w="38100">
            <a:no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lIns="40069" tIns="20035" rIns="40069" bIns="20035" anchor="ctr"/>
          <a:lstStyle/>
          <a:p>
            <a:pPr algn="ctr">
              <a:defRPr/>
            </a:pPr>
            <a:r>
              <a:rPr lang="tr-TR" sz="2000" dirty="0">
                <a:solidFill>
                  <a:srgbClr val="C00000"/>
                </a:solidFill>
              </a:rPr>
              <a:t>Seçim Desteği</a:t>
            </a:r>
          </a:p>
        </p:txBody>
      </p:sp>
      <p:sp>
        <p:nvSpPr>
          <p:cNvPr id="32" name="Yuvarlatılmış Dikdörtgen 31"/>
          <p:cNvSpPr/>
          <p:nvPr/>
        </p:nvSpPr>
        <p:spPr>
          <a:xfrm rot="20294558">
            <a:off x="1901320" y="1527865"/>
            <a:ext cx="3165475" cy="509588"/>
          </a:xfrm>
          <a:prstGeom prst="roundRect">
            <a:avLst/>
          </a:prstGeom>
          <a:noFill/>
          <a:ln w="38100">
            <a:no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lIns="40069" tIns="20035" rIns="40069" bIns="20035" anchor="ctr"/>
          <a:lstStyle/>
          <a:p>
            <a:pPr algn="ctr">
              <a:defRPr/>
            </a:pPr>
            <a:r>
              <a:rPr lang="tr-TR" sz="2000" dirty="0">
                <a:solidFill>
                  <a:srgbClr val="C00000"/>
                </a:solidFill>
              </a:rPr>
              <a:t>Firma Rekabetçiliğine Katkı</a:t>
            </a:r>
          </a:p>
        </p:txBody>
      </p:sp>
      <p:sp>
        <p:nvSpPr>
          <p:cNvPr id="33" name="Yuvarlatılmış Dikdörtgen 32"/>
          <p:cNvSpPr/>
          <p:nvPr/>
        </p:nvSpPr>
        <p:spPr>
          <a:xfrm rot="19168514">
            <a:off x="1319624" y="5811322"/>
            <a:ext cx="3190875" cy="390525"/>
          </a:xfrm>
          <a:prstGeom prst="roundRect">
            <a:avLst/>
          </a:prstGeom>
          <a:noFill/>
          <a:ln w="38100">
            <a:no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lIns="40069" tIns="20035" rIns="40069" bIns="20035" anchor="ctr"/>
          <a:lstStyle/>
          <a:p>
            <a:pPr algn="ctr">
              <a:defRPr/>
            </a:pPr>
            <a:r>
              <a:rPr lang="tr-TR" sz="2000" dirty="0">
                <a:solidFill>
                  <a:srgbClr val="C00000"/>
                </a:solidFill>
              </a:rPr>
              <a:t>En Kapsamlı Desteklerden</a:t>
            </a:r>
          </a:p>
        </p:txBody>
      </p:sp>
      <p:sp>
        <p:nvSpPr>
          <p:cNvPr id="34" name="Yuvarlatılmış Dikdörtgen 33"/>
          <p:cNvSpPr/>
          <p:nvPr/>
        </p:nvSpPr>
        <p:spPr>
          <a:xfrm>
            <a:off x="3981335" y="5826919"/>
            <a:ext cx="2798763" cy="465137"/>
          </a:xfrm>
          <a:prstGeom prst="roundRect">
            <a:avLst/>
          </a:prstGeom>
          <a:noFill/>
          <a:ln w="38100">
            <a:no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lIns="40069" tIns="20035" rIns="40069" bIns="20035" anchor="ctr"/>
          <a:lstStyle/>
          <a:p>
            <a:pPr algn="ctr">
              <a:defRPr/>
            </a:pPr>
            <a:r>
              <a:rPr lang="tr-TR" sz="2000" dirty="0">
                <a:solidFill>
                  <a:srgbClr val="C00000"/>
                </a:solidFill>
              </a:rPr>
              <a:t>Kolay ve Hızlı Başvuru</a:t>
            </a:r>
          </a:p>
        </p:txBody>
      </p:sp>
      <p:sp>
        <p:nvSpPr>
          <p:cNvPr id="18" name="17 Dikdörtgen"/>
          <p:cNvSpPr/>
          <p:nvPr/>
        </p:nvSpPr>
        <p:spPr>
          <a:xfrm>
            <a:off x="3767775" y="3434097"/>
            <a:ext cx="1612941" cy="1569660"/>
          </a:xfrm>
          <a:prstGeom prst="rect">
            <a:avLst/>
          </a:prstGeom>
        </p:spPr>
        <p:txBody>
          <a:bodyPr wrap="square">
            <a:spAutoFit/>
          </a:bodyPr>
          <a:lstStyle/>
          <a:p>
            <a:pPr algn="r"/>
            <a:r>
              <a:rPr lang="tr-TR" dirty="0" smtClean="0">
                <a:solidFill>
                  <a:srgbClr val="1C378C"/>
                </a:solidFill>
                <a:latin typeface="Calibri" pitchFamily="34" charset="0"/>
              </a:rPr>
              <a:t>Mesleki </a:t>
            </a:r>
          </a:p>
          <a:p>
            <a:pPr algn="r"/>
            <a:r>
              <a:rPr lang="tr-TR" dirty="0" smtClean="0">
                <a:solidFill>
                  <a:srgbClr val="1C378C"/>
                </a:solidFill>
                <a:latin typeface="Calibri" pitchFamily="34" charset="0"/>
              </a:rPr>
              <a:t>Eğitim </a:t>
            </a:r>
          </a:p>
          <a:p>
            <a:pPr algn="r"/>
            <a:r>
              <a:rPr lang="tr-TR" dirty="0" smtClean="0">
                <a:solidFill>
                  <a:srgbClr val="1C378C"/>
                </a:solidFill>
                <a:latin typeface="Calibri" pitchFamily="34" charset="0"/>
              </a:rPr>
              <a:t>Kursları</a:t>
            </a:r>
            <a:endParaRPr lang="tr-TR" dirty="0">
              <a:solidFill>
                <a:srgbClr val="1C378C"/>
              </a:solidFill>
              <a:latin typeface="Calibri" pitchFamily="34" charset="0"/>
            </a:endParaRPr>
          </a:p>
        </p:txBody>
      </p:sp>
    </p:spTree>
    <p:extLst>
      <p:ext uri="{BB962C8B-B14F-4D97-AF65-F5344CB8AC3E}">
        <p14:creationId xmlns:p14="http://schemas.microsoft.com/office/powerpoint/2010/main" val="22833350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217">
                                          <p:stCondLst>
                                            <p:cond delay="0"/>
                                          </p:stCondLst>
                                        </p:cTn>
                                        <p:tgtEl>
                                          <p:spTgt spid="6"/>
                                        </p:tgtEl>
                                      </p:cBhvr>
                                    </p:animEffect>
                                    <p:anim calcmode="lin" valueType="num">
                                      <p:cBhvr>
                                        <p:cTn id="8" dur="683"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249"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249" tmFilter="0, 0; 0.125,0.2665; 0.25,0.4; 0.375,0.465; 0.5,0.5;  0.625,0.535; 0.75,0.6; 0.875,0.7335; 1,1">
                                          <p:stCondLst>
                                            <p:cond delay="249"/>
                                          </p:stCondLst>
                                        </p:cTn>
                                        <p:tgtEl>
                                          <p:spTgt spid="6"/>
                                        </p:tgtEl>
                                        <p:attrNameLst>
                                          <p:attrName>ppt_y</p:attrName>
                                        </p:attrNameLst>
                                      </p:cBhvr>
                                      <p:tavLst>
                                        <p:tav tm="0" fmla="#ppt_y-sin(pi*$)/9">
                                          <p:val>
                                            <p:fltVal val="0"/>
                                          </p:val>
                                        </p:tav>
                                        <p:tav tm="100000">
                                          <p:val>
                                            <p:fltVal val="1"/>
                                          </p:val>
                                        </p:tav>
                                      </p:tavLst>
                                    </p:anim>
                                    <p:anim calcmode="lin" valueType="num">
                                      <p:cBhvr>
                                        <p:cTn id="11" dur="124" tmFilter="0, 0; 0.125,0.2665; 0.25,0.4; 0.375,0.465; 0.5,0.5;  0.625,0.535; 0.75,0.6; 0.875,0.7335; 1,1">
                                          <p:stCondLst>
                                            <p:cond delay="497"/>
                                          </p:stCondLst>
                                        </p:cTn>
                                        <p:tgtEl>
                                          <p:spTgt spid="6"/>
                                        </p:tgtEl>
                                        <p:attrNameLst>
                                          <p:attrName>ppt_y</p:attrName>
                                        </p:attrNameLst>
                                      </p:cBhvr>
                                      <p:tavLst>
                                        <p:tav tm="0" fmla="#ppt_y-sin(pi*$)/27">
                                          <p:val>
                                            <p:fltVal val="0"/>
                                          </p:val>
                                        </p:tav>
                                        <p:tav tm="100000">
                                          <p:val>
                                            <p:fltVal val="1"/>
                                          </p:val>
                                        </p:tav>
                                      </p:tavLst>
                                    </p:anim>
                                    <p:anim calcmode="lin" valueType="num">
                                      <p:cBhvr>
                                        <p:cTn id="12" dur="62" tmFilter="0, 0; 0.125,0.2665; 0.25,0.4; 0.375,0.465; 0.5,0.5;  0.625,0.535; 0.75,0.6; 0.875,0.7335; 1,1">
                                          <p:stCondLst>
                                            <p:cond delay="621"/>
                                          </p:stCondLst>
                                        </p:cTn>
                                        <p:tgtEl>
                                          <p:spTgt spid="6"/>
                                        </p:tgtEl>
                                        <p:attrNameLst>
                                          <p:attrName>ppt_y</p:attrName>
                                        </p:attrNameLst>
                                      </p:cBhvr>
                                      <p:tavLst>
                                        <p:tav tm="0" fmla="#ppt_y-sin(pi*$)/81">
                                          <p:val>
                                            <p:fltVal val="0"/>
                                          </p:val>
                                        </p:tav>
                                        <p:tav tm="100000">
                                          <p:val>
                                            <p:fltVal val="1"/>
                                          </p:val>
                                        </p:tav>
                                      </p:tavLst>
                                    </p:anim>
                                    <p:animScale>
                                      <p:cBhvr>
                                        <p:cTn id="13" dur="10">
                                          <p:stCondLst>
                                            <p:cond delay="244"/>
                                          </p:stCondLst>
                                        </p:cTn>
                                        <p:tgtEl>
                                          <p:spTgt spid="6"/>
                                        </p:tgtEl>
                                      </p:cBhvr>
                                      <p:to x="100000" y="60000"/>
                                    </p:animScale>
                                    <p:animScale>
                                      <p:cBhvr>
                                        <p:cTn id="14" dur="62" decel="50000">
                                          <p:stCondLst>
                                            <p:cond delay="254"/>
                                          </p:stCondLst>
                                        </p:cTn>
                                        <p:tgtEl>
                                          <p:spTgt spid="6"/>
                                        </p:tgtEl>
                                      </p:cBhvr>
                                      <p:to x="100000" y="100000"/>
                                    </p:animScale>
                                    <p:animScale>
                                      <p:cBhvr>
                                        <p:cTn id="15" dur="10">
                                          <p:stCondLst>
                                            <p:cond delay="492"/>
                                          </p:stCondLst>
                                        </p:cTn>
                                        <p:tgtEl>
                                          <p:spTgt spid="6"/>
                                        </p:tgtEl>
                                      </p:cBhvr>
                                      <p:to x="100000" y="80000"/>
                                    </p:animScale>
                                    <p:animScale>
                                      <p:cBhvr>
                                        <p:cTn id="16" dur="62" decel="50000">
                                          <p:stCondLst>
                                            <p:cond delay="502"/>
                                          </p:stCondLst>
                                        </p:cTn>
                                        <p:tgtEl>
                                          <p:spTgt spid="6"/>
                                        </p:tgtEl>
                                      </p:cBhvr>
                                      <p:to x="100000" y="100000"/>
                                    </p:animScale>
                                    <p:animScale>
                                      <p:cBhvr>
                                        <p:cTn id="17" dur="10">
                                          <p:stCondLst>
                                            <p:cond delay="616"/>
                                          </p:stCondLst>
                                        </p:cTn>
                                        <p:tgtEl>
                                          <p:spTgt spid="6"/>
                                        </p:tgtEl>
                                      </p:cBhvr>
                                      <p:to x="100000" y="90000"/>
                                    </p:animScale>
                                    <p:animScale>
                                      <p:cBhvr>
                                        <p:cTn id="18" dur="62" decel="50000">
                                          <p:stCondLst>
                                            <p:cond delay="625"/>
                                          </p:stCondLst>
                                        </p:cTn>
                                        <p:tgtEl>
                                          <p:spTgt spid="6"/>
                                        </p:tgtEl>
                                      </p:cBhvr>
                                      <p:to x="100000" y="100000"/>
                                    </p:animScale>
                                    <p:animScale>
                                      <p:cBhvr>
                                        <p:cTn id="19" dur="10">
                                          <p:stCondLst>
                                            <p:cond delay="678"/>
                                          </p:stCondLst>
                                        </p:cTn>
                                        <p:tgtEl>
                                          <p:spTgt spid="6"/>
                                        </p:tgtEl>
                                      </p:cBhvr>
                                      <p:to x="100000" y="95000"/>
                                    </p:animScale>
                                    <p:animScale>
                                      <p:cBhvr>
                                        <p:cTn id="20" dur="62" decel="50000">
                                          <p:stCondLst>
                                            <p:cond delay="688"/>
                                          </p:stCondLst>
                                        </p:cTn>
                                        <p:tgtEl>
                                          <p:spTgt spid="6"/>
                                        </p:tgtEl>
                                      </p:cBhvr>
                                      <p:to x="100000" y="100000"/>
                                    </p:animScale>
                                  </p:childTnLst>
                                </p:cTn>
                              </p:par>
                            </p:childTnLst>
                          </p:cTn>
                        </p:par>
                        <p:par>
                          <p:cTn id="21" fill="hold" nodeType="afterGroup">
                            <p:stCondLst>
                              <p:cond delay="750"/>
                            </p:stCondLst>
                            <p:childTnLst>
                              <p:par>
                                <p:cTn id="22" presetID="26" presetClass="entr" presetSubtype="0"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down)">
                                      <p:cBhvr>
                                        <p:cTn id="24" dur="217">
                                          <p:stCondLst>
                                            <p:cond delay="0"/>
                                          </p:stCondLst>
                                        </p:cTn>
                                        <p:tgtEl>
                                          <p:spTgt spid="25"/>
                                        </p:tgtEl>
                                      </p:cBhvr>
                                    </p:animEffect>
                                    <p:anim calcmode="lin" valueType="num">
                                      <p:cBhvr>
                                        <p:cTn id="25" dur="683"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26" dur="249"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27" dur="249" tmFilter="0, 0; 0.125,0.2665; 0.25,0.4; 0.375,0.465; 0.5,0.5;  0.625,0.535; 0.75,0.6; 0.875,0.7335; 1,1">
                                          <p:stCondLst>
                                            <p:cond delay="249"/>
                                          </p:stCondLst>
                                        </p:cTn>
                                        <p:tgtEl>
                                          <p:spTgt spid="25"/>
                                        </p:tgtEl>
                                        <p:attrNameLst>
                                          <p:attrName>ppt_y</p:attrName>
                                        </p:attrNameLst>
                                      </p:cBhvr>
                                      <p:tavLst>
                                        <p:tav tm="0" fmla="#ppt_y-sin(pi*$)/9">
                                          <p:val>
                                            <p:fltVal val="0"/>
                                          </p:val>
                                        </p:tav>
                                        <p:tav tm="100000">
                                          <p:val>
                                            <p:fltVal val="1"/>
                                          </p:val>
                                        </p:tav>
                                      </p:tavLst>
                                    </p:anim>
                                    <p:anim calcmode="lin" valueType="num">
                                      <p:cBhvr>
                                        <p:cTn id="28" dur="124" tmFilter="0, 0; 0.125,0.2665; 0.25,0.4; 0.375,0.465; 0.5,0.5;  0.625,0.535; 0.75,0.6; 0.875,0.7335; 1,1">
                                          <p:stCondLst>
                                            <p:cond delay="497"/>
                                          </p:stCondLst>
                                        </p:cTn>
                                        <p:tgtEl>
                                          <p:spTgt spid="25"/>
                                        </p:tgtEl>
                                        <p:attrNameLst>
                                          <p:attrName>ppt_y</p:attrName>
                                        </p:attrNameLst>
                                      </p:cBhvr>
                                      <p:tavLst>
                                        <p:tav tm="0" fmla="#ppt_y-sin(pi*$)/27">
                                          <p:val>
                                            <p:fltVal val="0"/>
                                          </p:val>
                                        </p:tav>
                                        <p:tav tm="100000">
                                          <p:val>
                                            <p:fltVal val="1"/>
                                          </p:val>
                                        </p:tav>
                                      </p:tavLst>
                                    </p:anim>
                                    <p:anim calcmode="lin" valueType="num">
                                      <p:cBhvr>
                                        <p:cTn id="29" dur="62" tmFilter="0, 0; 0.125,0.2665; 0.25,0.4; 0.375,0.465; 0.5,0.5;  0.625,0.535; 0.75,0.6; 0.875,0.7335; 1,1">
                                          <p:stCondLst>
                                            <p:cond delay="621"/>
                                          </p:stCondLst>
                                        </p:cTn>
                                        <p:tgtEl>
                                          <p:spTgt spid="25"/>
                                        </p:tgtEl>
                                        <p:attrNameLst>
                                          <p:attrName>ppt_y</p:attrName>
                                        </p:attrNameLst>
                                      </p:cBhvr>
                                      <p:tavLst>
                                        <p:tav tm="0" fmla="#ppt_y-sin(pi*$)/81">
                                          <p:val>
                                            <p:fltVal val="0"/>
                                          </p:val>
                                        </p:tav>
                                        <p:tav tm="100000">
                                          <p:val>
                                            <p:fltVal val="1"/>
                                          </p:val>
                                        </p:tav>
                                      </p:tavLst>
                                    </p:anim>
                                    <p:animScale>
                                      <p:cBhvr>
                                        <p:cTn id="30" dur="10">
                                          <p:stCondLst>
                                            <p:cond delay="244"/>
                                          </p:stCondLst>
                                        </p:cTn>
                                        <p:tgtEl>
                                          <p:spTgt spid="25"/>
                                        </p:tgtEl>
                                      </p:cBhvr>
                                      <p:to x="100000" y="60000"/>
                                    </p:animScale>
                                    <p:animScale>
                                      <p:cBhvr>
                                        <p:cTn id="31" dur="62" decel="50000">
                                          <p:stCondLst>
                                            <p:cond delay="254"/>
                                          </p:stCondLst>
                                        </p:cTn>
                                        <p:tgtEl>
                                          <p:spTgt spid="25"/>
                                        </p:tgtEl>
                                      </p:cBhvr>
                                      <p:to x="100000" y="100000"/>
                                    </p:animScale>
                                    <p:animScale>
                                      <p:cBhvr>
                                        <p:cTn id="32" dur="10">
                                          <p:stCondLst>
                                            <p:cond delay="492"/>
                                          </p:stCondLst>
                                        </p:cTn>
                                        <p:tgtEl>
                                          <p:spTgt spid="25"/>
                                        </p:tgtEl>
                                      </p:cBhvr>
                                      <p:to x="100000" y="80000"/>
                                    </p:animScale>
                                    <p:animScale>
                                      <p:cBhvr>
                                        <p:cTn id="33" dur="62" decel="50000">
                                          <p:stCondLst>
                                            <p:cond delay="502"/>
                                          </p:stCondLst>
                                        </p:cTn>
                                        <p:tgtEl>
                                          <p:spTgt spid="25"/>
                                        </p:tgtEl>
                                      </p:cBhvr>
                                      <p:to x="100000" y="100000"/>
                                    </p:animScale>
                                    <p:animScale>
                                      <p:cBhvr>
                                        <p:cTn id="34" dur="10">
                                          <p:stCondLst>
                                            <p:cond delay="616"/>
                                          </p:stCondLst>
                                        </p:cTn>
                                        <p:tgtEl>
                                          <p:spTgt spid="25"/>
                                        </p:tgtEl>
                                      </p:cBhvr>
                                      <p:to x="100000" y="90000"/>
                                    </p:animScale>
                                    <p:animScale>
                                      <p:cBhvr>
                                        <p:cTn id="35" dur="62" decel="50000">
                                          <p:stCondLst>
                                            <p:cond delay="625"/>
                                          </p:stCondLst>
                                        </p:cTn>
                                        <p:tgtEl>
                                          <p:spTgt spid="25"/>
                                        </p:tgtEl>
                                      </p:cBhvr>
                                      <p:to x="100000" y="100000"/>
                                    </p:animScale>
                                    <p:animScale>
                                      <p:cBhvr>
                                        <p:cTn id="36" dur="10">
                                          <p:stCondLst>
                                            <p:cond delay="678"/>
                                          </p:stCondLst>
                                        </p:cTn>
                                        <p:tgtEl>
                                          <p:spTgt spid="25"/>
                                        </p:tgtEl>
                                      </p:cBhvr>
                                      <p:to x="100000" y="95000"/>
                                    </p:animScale>
                                    <p:animScale>
                                      <p:cBhvr>
                                        <p:cTn id="37" dur="62" decel="50000">
                                          <p:stCondLst>
                                            <p:cond delay="688"/>
                                          </p:stCondLst>
                                        </p:cTn>
                                        <p:tgtEl>
                                          <p:spTgt spid="25"/>
                                        </p:tgtEl>
                                      </p:cBhvr>
                                      <p:to x="100000" y="100000"/>
                                    </p:animScale>
                                  </p:childTnLst>
                                </p:cTn>
                              </p:par>
                            </p:childTnLst>
                          </p:cTn>
                        </p:par>
                        <p:par>
                          <p:cTn id="38" fill="hold" nodeType="afterGroup">
                            <p:stCondLst>
                              <p:cond delay="1500"/>
                            </p:stCondLst>
                            <p:childTnLst>
                              <p:par>
                                <p:cTn id="39" presetID="26" presetClass="entr" presetSubtype="0"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down)">
                                      <p:cBhvr>
                                        <p:cTn id="41" dur="217">
                                          <p:stCondLst>
                                            <p:cond delay="0"/>
                                          </p:stCondLst>
                                        </p:cTn>
                                        <p:tgtEl>
                                          <p:spTgt spid="26"/>
                                        </p:tgtEl>
                                      </p:cBhvr>
                                    </p:animEffect>
                                    <p:anim calcmode="lin" valueType="num">
                                      <p:cBhvr>
                                        <p:cTn id="42" dur="683"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43" dur="249"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44" dur="249" tmFilter="0, 0; 0.125,0.2665; 0.25,0.4; 0.375,0.465; 0.5,0.5;  0.625,0.535; 0.75,0.6; 0.875,0.7335; 1,1">
                                          <p:stCondLst>
                                            <p:cond delay="249"/>
                                          </p:stCondLst>
                                        </p:cTn>
                                        <p:tgtEl>
                                          <p:spTgt spid="26"/>
                                        </p:tgtEl>
                                        <p:attrNameLst>
                                          <p:attrName>ppt_y</p:attrName>
                                        </p:attrNameLst>
                                      </p:cBhvr>
                                      <p:tavLst>
                                        <p:tav tm="0" fmla="#ppt_y-sin(pi*$)/9">
                                          <p:val>
                                            <p:fltVal val="0"/>
                                          </p:val>
                                        </p:tav>
                                        <p:tav tm="100000">
                                          <p:val>
                                            <p:fltVal val="1"/>
                                          </p:val>
                                        </p:tav>
                                      </p:tavLst>
                                    </p:anim>
                                    <p:anim calcmode="lin" valueType="num">
                                      <p:cBhvr>
                                        <p:cTn id="45" dur="124" tmFilter="0, 0; 0.125,0.2665; 0.25,0.4; 0.375,0.465; 0.5,0.5;  0.625,0.535; 0.75,0.6; 0.875,0.7335; 1,1">
                                          <p:stCondLst>
                                            <p:cond delay="497"/>
                                          </p:stCondLst>
                                        </p:cTn>
                                        <p:tgtEl>
                                          <p:spTgt spid="26"/>
                                        </p:tgtEl>
                                        <p:attrNameLst>
                                          <p:attrName>ppt_y</p:attrName>
                                        </p:attrNameLst>
                                      </p:cBhvr>
                                      <p:tavLst>
                                        <p:tav tm="0" fmla="#ppt_y-sin(pi*$)/27">
                                          <p:val>
                                            <p:fltVal val="0"/>
                                          </p:val>
                                        </p:tav>
                                        <p:tav tm="100000">
                                          <p:val>
                                            <p:fltVal val="1"/>
                                          </p:val>
                                        </p:tav>
                                      </p:tavLst>
                                    </p:anim>
                                    <p:anim calcmode="lin" valueType="num">
                                      <p:cBhvr>
                                        <p:cTn id="46" dur="62" tmFilter="0, 0; 0.125,0.2665; 0.25,0.4; 0.375,0.465; 0.5,0.5;  0.625,0.535; 0.75,0.6; 0.875,0.7335; 1,1">
                                          <p:stCondLst>
                                            <p:cond delay="621"/>
                                          </p:stCondLst>
                                        </p:cTn>
                                        <p:tgtEl>
                                          <p:spTgt spid="26"/>
                                        </p:tgtEl>
                                        <p:attrNameLst>
                                          <p:attrName>ppt_y</p:attrName>
                                        </p:attrNameLst>
                                      </p:cBhvr>
                                      <p:tavLst>
                                        <p:tav tm="0" fmla="#ppt_y-sin(pi*$)/81">
                                          <p:val>
                                            <p:fltVal val="0"/>
                                          </p:val>
                                        </p:tav>
                                        <p:tav tm="100000">
                                          <p:val>
                                            <p:fltVal val="1"/>
                                          </p:val>
                                        </p:tav>
                                      </p:tavLst>
                                    </p:anim>
                                    <p:animScale>
                                      <p:cBhvr>
                                        <p:cTn id="47" dur="10">
                                          <p:stCondLst>
                                            <p:cond delay="244"/>
                                          </p:stCondLst>
                                        </p:cTn>
                                        <p:tgtEl>
                                          <p:spTgt spid="26"/>
                                        </p:tgtEl>
                                      </p:cBhvr>
                                      <p:to x="100000" y="60000"/>
                                    </p:animScale>
                                    <p:animScale>
                                      <p:cBhvr>
                                        <p:cTn id="48" dur="62" decel="50000">
                                          <p:stCondLst>
                                            <p:cond delay="254"/>
                                          </p:stCondLst>
                                        </p:cTn>
                                        <p:tgtEl>
                                          <p:spTgt spid="26"/>
                                        </p:tgtEl>
                                      </p:cBhvr>
                                      <p:to x="100000" y="100000"/>
                                    </p:animScale>
                                    <p:animScale>
                                      <p:cBhvr>
                                        <p:cTn id="49" dur="10">
                                          <p:stCondLst>
                                            <p:cond delay="492"/>
                                          </p:stCondLst>
                                        </p:cTn>
                                        <p:tgtEl>
                                          <p:spTgt spid="26"/>
                                        </p:tgtEl>
                                      </p:cBhvr>
                                      <p:to x="100000" y="80000"/>
                                    </p:animScale>
                                    <p:animScale>
                                      <p:cBhvr>
                                        <p:cTn id="50" dur="62" decel="50000">
                                          <p:stCondLst>
                                            <p:cond delay="502"/>
                                          </p:stCondLst>
                                        </p:cTn>
                                        <p:tgtEl>
                                          <p:spTgt spid="26"/>
                                        </p:tgtEl>
                                      </p:cBhvr>
                                      <p:to x="100000" y="100000"/>
                                    </p:animScale>
                                    <p:animScale>
                                      <p:cBhvr>
                                        <p:cTn id="51" dur="10">
                                          <p:stCondLst>
                                            <p:cond delay="616"/>
                                          </p:stCondLst>
                                        </p:cTn>
                                        <p:tgtEl>
                                          <p:spTgt spid="26"/>
                                        </p:tgtEl>
                                      </p:cBhvr>
                                      <p:to x="100000" y="90000"/>
                                    </p:animScale>
                                    <p:animScale>
                                      <p:cBhvr>
                                        <p:cTn id="52" dur="62" decel="50000">
                                          <p:stCondLst>
                                            <p:cond delay="625"/>
                                          </p:stCondLst>
                                        </p:cTn>
                                        <p:tgtEl>
                                          <p:spTgt spid="26"/>
                                        </p:tgtEl>
                                      </p:cBhvr>
                                      <p:to x="100000" y="100000"/>
                                    </p:animScale>
                                    <p:animScale>
                                      <p:cBhvr>
                                        <p:cTn id="53" dur="10">
                                          <p:stCondLst>
                                            <p:cond delay="678"/>
                                          </p:stCondLst>
                                        </p:cTn>
                                        <p:tgtEl>
                                          <p:spTgt spid="26"/>
                                        </p:tgtEl>
                                      </p:cBhvr>
                                      <p:to x="100000" y="95000"/>
                                    </p:animScale>
                                    <p:animScale>
                                      <p:cBhvr>
                                        <p:cTn id="54" dur="62" decel="50000">
                                          <p:stCondLst>
                                            <p:cond delay="688"/>
                                          </p:stCondLst>
                                        </p:cTn>
                                        <p:tgtEl>
                                          <p:spTgt spid="26"/>
                                        </p:tgtEl>
                                      </p:cBhvr>
                                      <p:to x="100000" y="100000"/>
                                    </p:animScale>
                                  </p:childTnLst>
                                </p:cTn>
                              </p:par>
                            </p:childTnLst>
                          </p:cTn>
                        </p:par>
                        <p:par>
                          <p:cTn id="55" fill="hold" nodeType="afterGroup">
                            <p:stCondLst>
                              <p:cond delay="2250"/>
                            </p:stCondLst>
                            <p:childTnLst>
                              <p:par>
                                <p:cTn id="56" presetID="26"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down)">
                                      <p:cBhvr>
                                        <p:cTn id="58" dur="217">
                                          <p:stCondLst>
                                            <p:cond delay="0"/>
                                          </p:stCondLst>
                                        </p:cTn>
                                        <p:tgtEl>
                                          <p:spTgt spid="27"/>
                                        </p:tgtEl>
                                      </p:cBhvr>
                                    </p:animEffect>
                                    <p:anim calcmode="lin" valueType="num">
                                      <p:cBhvr>
                                        <p:cTn id="59" dur="683"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60" dur="249"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61" dur="249" tmFilter="0, 0; 0.125,0.2665; 0.25,0.4; 0.375,0.465; 0.5,0.5;  0.625,0.535; 0.75,0.6; 0.875,0.7335; 1,1">
                                          <p:stCondLst>
                                            <p:cond delay="249"/>
                                          </p:stCondLst>
                                        </p:cTn>
                                        <p:tgtEl>
                                          <p:spTgt spid="27"/>
                                        </p:tgtEl>
                                        <p:attrNameLst>
                                          <p:attrName>ppt_y</p:attrName>
                                        </p:attrNameLst>
                                      </p:cBhvr>
                                      <p:tavLst>
                                        <p:tav tm="0" fmla="#ppt_y-sin(pi*$)/9">
                                          <p:val>
                                            <p:fltVal val="0"/>
                                          </p:val>
                                        </p:tav>
                                        <p:tav tm="100000">
                                          <p:val>
                                            <p:fltVal val="1"/>
                                          </p:val>
                                        </p:tav>
                                      </p:tavLst>
                                    </p:anim>
                                    <p:anim calcmode="lin" valueType="num">
                                      <p:cBhvr>
                                        <p:cTn id="62" dur="124" tmFilter="0, 0; 0.125,0.2665; 0.25,0.4; 0.375,0.465; 0.5,0.5;  0.625,0.535; 0.75,0.6; 0.875,0.7335; 1,1">
                                          <p:stCondLst>
                                            <p:cond delay="497"/>
                                          </p:stCondLst>
                                        </p:cTn>
                                        <p:tgtEl>
                                          <p:spTgt spid="27"/>
                                        </p:tgtEl>
                                        <p:attrNameLst>
                                          <p:attrName>ppt_y</p:attrName>
                                        </p:attrNameLst>
                                      </p:cBhvr>
                                      <p:tavLst>
                                        <p:tav tm="0" fmla="#ppt_y-sin(pi*$)/27">
                                          <p:val>
                                            <p:fltVal val="0"/>
                                          </p:val>
                                        </p:tav>
                                        <p:tav tm="100000">
                                          <p:val>
                                            <p:fltVal val="1"/>
                                          </p:val>
                                        </p:tav>
                                      </p:tavLst>
                                    </p:anim>
                                    <p:anim calcmode="lin" valueType="num">
                                      <p:cBhvr>
                                        <p:cTn id="63" dur="62" tmFilter="0, 0; 0.125,0.2665; 0.25,0.4; 0.375,0.465; 0.5,0.5;  0.625,0.535; 0.75,0.6; 0.875,0.7335; 1,1">
                                          <p:stCondLst>
                                            <p:cond delay="621"/>
                                          </p:stCondLst>
                                        </p:cTn>
                                        <p:tgtEl>
                                          <p:spTgt spid="27"/>
                                        </p:tgtEl>
                                        <p:attrNameLst>
                                          <p:attrName>ppt_y</p:attrName>
                                        </p:attrNameLst>
                                      </p:cBhvr>
                                      <p:tavLst>
                                        <p:tav tm="0" fmla="#ppt_y-sin(pi*$)/81">
                                          <p:val>
                                            <p:fltVal val="0"/>
                                          </p:val>
                                        </p:tav>
                                        <p:tav tm="100000">
                                          <p:val>
                                            <p:fltVal val="1"/>
                                          </p:val>
                                        </p:tav>
                                      </p:tavLst>
                                    </p:anim>
                                    <p:animScale>
                                      <p:cBhvr>
                                        <p:cTn id="64" dur="10">
                                          <p:stCondLst>
                                            <p:cond delay="244"/>
                                          </p:stCondLst>
                                        </p:cTn>
                                        <p:tgtEl>
                                          <p:spTgt spid="27"/>
                                        </p:tgtEl>
                                      </p:cBhvr>
                                      <p:to x="100000" y="60000"/>
                                    </p:animScale>
                                    <p:animScale>
                                      <p:cBhvr>
                                        <p:cTn id="65" dur="62" decel="50000">
                                          <p:stCondLst>
                                            <p:cond delay="254"/>
                                          </p:stCondLst>
                                        </p:cTn>
                                        <p:tgtEl>
                                          <p:spTgt spid="27"/>
                                        </p:tgtEl>
                                      </p:cBhvr>
                                      <p:to x="100000" y="100000"/>
                                    </p:animScale>
                                    <p:animScale>
                                      <p:cBhvr>
                                        <p:cTn id="66" dur="10">
                                          <p:stCondLst>
                                            <p:cond delay="492"/>
                                          </p:stCondLst>
                                        </p:cTn>
                                        <p:tgtEl>
                                          <p:spTgt spid="27"/>
                                        </p:tgtEl>
                                      </p:cBhvr>
                                      <p:to x="100000" y="80000"/>
                                    </p:animScale>
                                    <p:animScale>
                                      <p:cBhvr>
                                        <p:cTn id="67" dur="62" decel="50000">
                                          <p:stCondLst>
                                            <p:cond delay="502"/>
                                          </p:stCondLst>
                                        </p:cTn>
                                        <p:tgtEl>
                                          <p:spTgt spid="27"/>
                                        </p:tgtEl>
                                      </p:cBhvr>
                                      <p:to x="100000" y="100000"/>
                                    </p:animScale>
                                    <p:animScale>
                                      <p:cBhvr>
                                        <p:cTn id="68" dur="10">
                                          <p:stCondLst>
                                            <p:cond delay="616"/>
                                          </p:stCondLst>
                                        </p:cTn>
                                        <p:tgtEl>
                                          <p:spTgt spid="27"/>
                                        </p:tgtEl>
                                      </p:cBhvr>
                                      <p:to x="100000" y="90000"/>
                                    </p:animScale>
                                    <p:animScale>
                                      <p:cBhvr>
                                        <p:cTn id="69" dur="62" decel="50000">
                                          <p:stCondLst>
                                            <p:cond delay="625"/>
                                          </p:stCondLst>
                                        </p:cTn>
                                        <p:tgtEl>
                                          <p:spTgt spid="27"/>
                                        </p:tgtEl>
                                      </p:cBhvr>
                                      <p:to x="100000" y="100000"/>
                                    </p:animScale>
                                    <p:animScale>
                                      <p:cBhvr>
                                        <p:cTn id="70" dur="10">
                                          <p:stCondLst>
                                            <p:cond delay="678"/>
                                          </p:stCondLst>
                                        </p:cTn>
                                        <p:tgtEl>
                                          <p:spTgt spid="27"/>
                                        </p:tgtEl>
                                      </p:cBhvr>
                                      <p:to x="100000" y="95000"/>
                                    </p:animScale>
                                    <p:animScale>
                                      <p:cBhvr>
                                        <p:cTn id="71" dur="62" decel="50000">
                                          <p:stCondLst>
                                            <p:cond delay="688"/>
                                          </p:stCondLst>
                                        </p:cTn>
                                        <p:tgtEl>
                                          <p:spTgt spid="27"/>
                                        </p:tgtEl>
                                      </p:cBhvr>
                                      <p:to x="100000" y="100000"/>
                                    </p:animScale>
                                  </p:childTnLst>
                                </p:cTn>
                              </p:par>
                            </p:childTnLst>
                          </p:cTn>
                        </p:par>
                        <p:par>
                          <p:cTn id="72" fill="hold" nodeType="afterGroup">
                            <p:stCondLst>
                              <p:cond delay="3000"/>
                            </p:stCondLst>
                            <p:childTnLst>
                              <p:par>
                                <p:cTn id="73" presetID="26" presetClass="entr" presetSubtype="0" fill="hold" grpId="0"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down)">
                                      <p:cBhvr>
                                        <p:cTn id="75" dur="217">
                                          <p:stCondLst>
                                            <p:cond delay="0"/>
                                          </p:stCondLst>
                                        </p:cTn>
                                        <p:tgtEl>
                                          <p:spTgt spid="28"/>
                                        </p:tgtEl>
                                      </p:cBhvr>
                                    </p:animEffect>
                                    <p:anim calcmode="lin" valueType="num">
                                      <p:cBhvr>
                                        <p:cTn id="76" dur="683"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77" dur="249"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78" dur="249" tmFilter="0, 0; 0.125,0.2665; 0.25,0.4; 0.375,0.465; 0.5,0.5;  0.625,0.535; 0.75,0.6; 0.875,0.7335; 1,1">
                                          <p:stCondLst>
                                            <p:cond delay="249"/>
                                          </p:stCondLst>
                                        </p:cTn>
                                        <p:tgtEl>
                                          <p:spTgt spid="28"/>
                                        </p:tgtEl>
                                        <p:attrNameLst>
                                          <p:attrName>ppt_y</p:attrName>
                                        </p:attrNameLst>
                                      </p:cBhvr>
                                      <p:tavLst>
                                        <p:tav tm="0" fmla="#ppt_y-sin(pi*$)/9">
                                          <p:val>
                                            <p:fltVal val="0"/>
                                          </p:val>
                                        </p:tav>
                                        <p:tav tm="100000">
                                          <p:val>
                                            <p:fltVal val="1"/>
                                          </p:val>
                                        </p:tav>
                                      </p:tavLst>
                                    </p:anim>
                                    <p:anim calcmode="lin" valueType="num">
                                      <p:cBhvr>
                                        <p:cTn id="79" dur="124" tmFilter="0, 0; 0.125,0.2665; 0.25,0.4; 0.375,0.465; 0.5,0.5;  0.625,0.535; 0.75,0.6; 0.875,0.7335; 1,1">
                                          <p:stCondLst>
                                            <p:cond delay="497"/>
                                          </p:stCondLst>
                                        </p:cTn>
                                        <p:tgtEl>
                                          <p:spTgt spid="28"/>
                                        </p:tgtEl>
                                        <p:attrNameLst>
                                          <p:attrName>ppt_y</p:attrName>
                                        </p:attrNameLst>
                                      </p:cBhvr>
                                      <p:tavLst>
                                        <p:tav tm="0" fmla="#ppt_y-sin(pi*$)/27">
                                          <p:val>
                                            <p:fltVal val="0"/>
                                          </p:val>
                                        </p:tav>
                                        <p:tav tm="100000">
                                          <p:val>
                                            <p:fltVal val="1"/>
                                          </p:val>
                                        </p:tav>
                                      </p:tavLst>
                                    </p:anim>
                                    <p:anim calcmode="lin" valueType="num">
                                      <p:cBhvr>
                                        <p:cTn id="80" dur="62" tmFilter="0, 0; 0.125,0.2665; 0.25,0.4; 0.375,0.465; 0.5,0.5;  0.625,0.535; 0.75,0.6; 0.875,0.7335; 1,1">
                                          <p:stCondLst>
                                            <p:cond delay="621"/>
                                          </p:stCondLst>
                                        </p:cTn>
                                        <p:tgtEl>
                                          <p:spTgt spid="28"/>
                                        </p:tgtEl>
                                        <p:attrNameLst>
                                          <p:attrName>ppt_y</p:attrName>
                                        </p:attrNameLst>
                                      </p:cBhvr>
                                      <p:tavLst>
                                        <p:tav tm="0" fmla="#ppt_y-sin(pi*$)/81">
                                          <p:val>
                                            <p:fltVal val="0"/>
                                          </p:val>
                                        </p:tav>
                                        <p:tav tm="100000">
                                          <p:val>
                                            <p:fltVal val="1"/>
                                          </p:val>
                                        </p:tav>
                                      </p:tavLst>
                                    </p:anim>
                                    <p:animScale>
                                      <p:cBhvr>
                                        <p:cTn id="81" dur="10">
                                          <p:stCondLst>
                                            <p:cond delay="244"/>
                                          </p:stCondLst>
                                        </p:cTn>
                                        <p:tgtEl>
                                          <p:spTgt spid="28"/>
                                        </p:tgtEl>
                                      </p:cBhvr>
                                      <p:to x="100000" y="60000"/>
                                    </p:animScale>
                                    <p:animScale>
                                      <p:cBhvr>
                                        <p:cTn id="82" dur="62" decel="50000">
                                          <p:stCondLst>
                                            <p:cond delay="254"/>
                                          </p:stCondLst>
                                        </p:cTn>
                                        <p:tgtEl>
                                          <p:spTgt spid="28"/>
                                        </p:tgtEl>
                                      </p:cBhvr>
                                      <p:to x="100000" y="100000"/>
                                    </p:animScale>
                                    <p:animScale>
                                      <p:cBhvr>
                                        <p:cTn id="83" dur="10">
                                          <p:stCondLst>
                                            <p:cond delay="492"/>
                                          </p:stCondLst>
                                        </p:cTn>
                                        <p:tgtEl>
                                          <p:spTgt spid="28"/>
                                        </p:tgtEl>
                                      </p:cBhvr>
                                      <p:to x="100000" y="80000"/>
                                    </p:animScale>
                                    <p:animScale>
                                      <p:cBhvr>
                                        <p:cTn id="84" dur="62" decel="50000">
                                          <p:stCondLst>
                                            <p:cond delay="502"/>
                                          </p:stCondLst>
                                        </p:cTn>
                                        <p:tgtEl>
                                          <p:spTgt spid="28"/>
                                        </p:tgtEl>
                                      </p:cBhvr>
                                      <p:to x="100000" y="100000"/>
                                    </p:animScale>
                                    <p:animScale>
                                      <p:cBhvr>
                                        <p:cTn id="85" dur="10">
                                          <p:stCondLst>
                                            <p:cond delay="616"/>
                                          </p:stCondLst>
                                        </p:cTn>
                                        <p:tgtEl>
                                          <p:spTgt spid="28"/>
                                        </p:tgtEl>
                                      </p:cBhvr>
                                      <p:to x="100000" y="90000"/>
                                    </p:animScale>
                                    <p:animScale>
                                      <p:cBhvr>
                                        <p:cTn id="86" dur="62" decel="50000">
                                          <p:stCondLst>
                                            <p:cond delay="625"/>
                                          </p:stCondLst>
                                        </p:cTn>
                                        <p:tgtEl>
                                          <p:spTgt spid="28"/>
                                        </p:tgtEl>
                                      </p:cBhvr>
                                      <p:to x="100000" y="100000"/>
                                    </p:animScale>
                                    <p:animScale>
                                      <p:cBhvr>
                                        <p:cTn id="87" dur="10">
                                          <p:stCondLst>
                                            <p:cond delay="678"/>
                                          </p:stCondLst>
                                        </p:cTn>
                                        <p:tgtEl>
                                          <p:spTgt spid="28"/>
                                        </p:tgtEl>
                                      </p:cBhvr>
                                      <p:to x="100000" y="95000"/>
                                    </p:animScale>
                                    <p:animScale>
                                      <p:cBhvr>
                                        <p:cTn id="88" dur="62" decel="50000">
                                          <p:stCondLst>
                                            <p:cond delay="688"/>
                                          </p:stCondLst>
                                        </p:cTn>
                                        <p:tgtEl>
                                          <p:spTgt spid="28"/>
                                        </p:tgtEl>
                                      </p:cBhvr>
                                      <p:to x="100000" y="100000"/>
                                    </p:animScale>
                                  </p:childTnLst>
                                </p:cTn>
                              </p:par>
                            </p:childTnLst>
                          </p:cTn>
                        </p:par>
                        <p:par>
                          <p:cTn id="89" fill="hold" nodeType="afterGroup">
                            <p:stCondLst>
                              <p:cond delay="3750"/>
                            </p:stCondLst>
                            <p:childTnLst>
                              <p:par>
                                <p:cTn id="90" presetID="26" presetClass="entr" presetSubtype="0" fill="hold" grpId="0" nodeType="after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wipe(down)">
                                      <p:cBhvr>
                                        <p:cTn id="92" dur="217">
                                          <p:stCondLst>
                                            <p:cond delay="0"/>
                                          </p:stCondLst>
                                        </p:cTn>
                                        <p:tgtEl>
                                          <p:spTgt spid="29"/>
                                        </p:tgtEl>
                                      </p:cBhvr>
                                    </p:animEffect>
                                    <p:anim calcmode="lin" valueType="num">
                                      <p:cBhvr>
                                        <p:cTn id="93" dur="683"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94" dur="249"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95" dur="249" tmFilter="0, 0; 0.125,0.2665; 0.25,0.4; 0.375,0.465; 0.5,0.5;  0.625,0.535; 0.75,0.6; 0.875,0.7335; 1,1">
                                          <p:stCondLst>
                                            <p:cond delay="249"/>
                                          </p:stCondLst>
                                        </p:cTn>
                                        <p:tgtEl>
                                          <p:spTgt spid="29"/>
                                        </p:tgtEl>
                                        <p:attrNameLst>
                                          <p:attrName>ppt_y</p:attrName>
                                        </p:attrNameLst>
                                      </p:cBhvr>
                                      <p:tavLst>
                                        <p:tav tm="0" fmla="#ppt_y-sin(pi*$)/9">
                                          <p:val>
                                            <p:fltVal val="0"/>
                                          </p:val>
                                        </p:tav>
                                        <p:tav tm="100000">
                                          <p:val>
                                            <p:fltVal val="1"/>
                                          </p:val>
                                        </p:tav>
                                      </p:tavLst>
                                    </p:anim>
                                    <p:anim calcmode="lin" valueType="num">
                                      <p:cBhvr>
                                        <p:cTn id="96" dur="124" tmFilter="0, 0; 0.125,0.2665; 0.25,0.4; 0.375,0.465; 0.5,0.5;  0.625,0.535; 0.75,0.6; 0.875,0.7335; 1,1">
                                          <p:stCondLst>
                                            <p:cond delay="497"/>
                                          </p:stCondLst>
                                        </p:cTn>
                                        <p:tgtEl>
                                          <p:spTgt spid="29"/>
                                        </p:tgtEl>
                                        <p:attrNameLst>
                                          <p:attrName>ppt_y</p:attrName>
                                        </p:attrNameLst>
                                      </p:cBhvr>
                                      <p:tavLst>
                                        <p:tav tm="0" fmla="#ppt_y-sin(pi*$)/27">
                                          <p:val>
                                            <p:fltVal val="0"/>
                                          </p:val>
                                        </p:tav>
                                        <p:tav tm="100000">
                                          <p:val>
                                            <p:fltVal val="1"/>
                                          </p:val>
                                        </p:tav>
                                      </p:tavLst>
                                    </p:anim>
                                    <p:anim calcmode="lin" valueType="num">
                                      <p:cBhvr>
                                        <p:cTn id="97" dur="62" tmFilter="0, 0; 0.125,0.2665; 0.25,0.4; 0.375,0.465; 0.5,0.5;  0.625,0.535; 0.75,0.6; 0.875,0.7335; 1,1">
                                          <p:stCondLst>
                                            <p:cond delay="621"/>
                                          </p:stCondLst>
                                        </p:cTn>
                                        <p:tgtEl>
                                          <p:spTgt spid="29"/>
                                        </p:tgtEl>
                                        <p:attrNameLst>
                                          <p:attrName>ppt_y</p:attrName>
                                        </p:attrNameLst>
                                      </p:cBhvr>
                                      <p:tavLst>
                                        <p:tav tm="0" fmla="#ppt_y-sin(pi*$)/81">
                                          <p:val>
                                            <p:fltVal val="0"/>
                                          </p:val>
                                        </p:tav>
                                        <p:tav tm="100000">
                                          <p:val>
                                            <p:fltVal val="1"/>
                                          </p:val>
                                        </p:tav>
                                      </p:tavLst>
                                    </p:anim>
                                    <p:animScale>
                                      <p:cBhvr>
                                        <p:cTn id="98" dur="10">
                                          <p:stCondLst>
                                            <p:cond delay="244"/>
                                          </p:stCondLst>
                                        </p:cTn>
                                        <p:tgtEl>
                                          <p:spTgt spid="29"/>
                                        </p:tgtEl>
                                      </p:cBhvr>
                                      <p:to x="100000" y="60000"/>
                                    </p:animScale>
                                    <p:animScale>
                                      <p:cBhvr>
                                        <p:cTn id="99" dur="62" decel="50000">
                                          <p:stCondLst>
                                            <p:cond delay="254"/>
                                          </p:stCondLst>
                                        </p:cTn>
                                        <p:tgtEl>
                                          <p:spTgt spid="29"/>
                                        </p:tgtEl>
                                      </p:cBhvr>
                                      <p:to x="100000" y="100000"/>
                                    </p:animScale>
                                    <p:animScale>
                                      <p:cBhvr>
                                        <p:cTn id="100" dur="10">
                                          <p:stCondLst>
                                            <p:cond delay="492"/>
                                          </p:stCondLst>
                                        </p:cTn>
                                        <p:tgtEl>
                                          <p:spTgt spid="29"/>
                                        </p:tgtEl>
                                      </p:cBhvr>
                                      <p:to x="100000" y="80000"/>
                                    </p:animScale>
                                    <p:animScale>
                                      <p:cBhvr>
                                        <p:cTn id="101" dur="62" decel="50000">
                                          <p:stCondLst>
                                            <p:cond delay="502"/>
                                          </p:stCondLst>
                                        </p:cTn>
                                        <p:tgtEl>
                                          <p:spTgt spid="29"/>
                                        </p:tgtEl>
                                      </p:cBhvr>
                                      <p:to x="100000" y="100000"/>
                                    </p:animScale>
                                    <p:animScale>
                                      <p:cBhvr>
                                        <p:cTn id="102" dur="10">
                                          <p:stCondLst>
                                            <p:cond delay="616"/>
                                          </p:stCondLst>
                                        </p:cTn>
                                        <p:tgtEl>
                                          <p:spTgt spid="29"/>
                                        </p:tgtEl>
                                      </p:cBhvr>
                                      <p:to x="100000" y="90000"/>
                                    </p:animScale>
                                    <p:animScale>
                                      <p:cBhvr>
                                        <p:cTn id="103" dur="62" decel="50000">
                                          <p:stCondLst>
                                            <p:cond delay="625"/>
                                          </p:stCondLst>
                                        </p:cTn>
                                        <p:tgtEl>
                                          <p:spTgt spid="29"/>
                                        </p:tgtEl>
                                      </p:cBhvr>
                                      <p:to x="100000" y="100000"/>
                                    </p:animScale>
                                    <p:animScale>
                                      <p:cBhvr>
                                        <p:cTn id="104" dur="10">
                                          <p:stCondLst>
                                            <p:cond delay="678"/>
                                          </p:stCondLst>
                                        </p:cTn>
                                        <p:tgtEl>
                                          <p:spTgt spid="29"/>
                                        </p:tgtEl>
                                      </p:cBhvr>
                                      <p:to x="100000" y="95000"/>
                                    </p:animScale>
                                    <p:animScale>
                                      <p:cBhvr>
                                        <p:cTn id="105" dur="62" decel="50000">
                                          <p:stCondLst>
                                            <p:cond delay="688"/>
                                          </p:stCondLst>
                                        </p:cTn>
                                        <p:tgtEl>
                                          <p:spTgt spid="29"/>
                                        </p:tgtEl>
                                      </p:cBhvr>
                                      <p:to x="100000" y="100000"/>
                                    </p:animScale>
                                  </p:childTnLst>
                                </p:cTn>
                              </p:par>
                            </p:childTnLst>
                          </p:cTn>
                        </p:par>
                        <p:par>
                          <p:cTn id="106" fill="hold" nodeType="afterGroup">
                            <p:stCondLst>
                              <p:cond delay="4500"/>
                            </p:stCondLst>
                            <p:childTnLst>
                              <p:par>
                                <p:cTn id="107" presetID="26" presetClass="entr" presetSubtype="0" fill="hold" grpId="0" nodeType="afterEffect">
                                  <p:stCondLst>
                                    <p:cond delay="0"/>
                                  </p:stCondLst>
                                  <p:childTnLst>
                                    <p:set>
                                      <p:cBhvr>
                                        <p:cTn id="108" dur="1" fill="hold">
                                          <p:stCondLst>
                                            <p:cond delay="0"/>
                                          </p:stCondLst>
                                        </p:cTn>
                                        <p:tgtEl>
                                          <p:spTgt spid="30"/>
                                        </p:tgtEl>
                                        <p:attrNameLst>
                                          <p:attrName>style.visibility</p:attrName>
                                        </p:attrNameLst>
                                      </p:cBhvr>
                                      <p:to>
                                        <p:strVal val="visible"/>
                                      </p:to>
                                    </p:set>
                                    <p:animEffect transition="in" filter="wipe(down)">
                                      <p:cBhvr>
                                        <p:cTn id="109" dur="217">
                                          <p:stCondLst>
                                            <p:cond delay="0"/>
                                          </p:stCondLst>
                                        </p:cTn>
                                        <p:tgtEl>
                                          <p:spTgt spid="30"/>
                                        </p:tgtEl>
                                      </p:cBhvr>
                                    </p:animEffect>
                                    <p:anim calcmode="lin" valueType="num">
                                      <p:cBhvr>
                                        <p:cTn id="110" dur="683"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111" dur="249"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112" dur="249" tmFilter="0, 0; 0.125,0.2665; 0.25,0.4; 0.375,0.465; 0.5,0.5;  0.625,0.535; 0.75,0.6; 0.875,0.7335; 1,1">
                                          <p:stCondLst>
                                            <p:cond delay="249"/>
                                          </p:stCondLst>
                                        </p:cTn>
                                        <p:tgtEl>
                                          <p:spTgt spid="30"/>
                                        </p:tgtEl>
                                        <p:attrNameLst>
                                          <p:attrName>ppt_y</p:attrName>
                                        </p:attrNameLst>
                                      </p:cBhvr>
                                      <p:tavLst>
                                        <p:tav tm="0" fmla="#ppt_y-sin(pi*$)/9">
                                          <p:val>
                                            <p:fltVal val="0"/>
                                          </p:val>
                                        </p:tav>
                                        <p:tav tm="100000">
                                          <p:val>
                                            <p:fltVal val="1"/>
                                          </p:val>
                                        </p:tav>
                                      </p:tavLst>
                                    </p:anim>
                                    <p:anim calcmode="lin" valueType="num">
                                      <p:cBhvr>
                                        <p:cTn id="113" dur="124" tmFilter="0, 0; 0.125,0.2665; 0.25,0.4; 0.375,0.465; 0.5,0.5;  0.625,0.535; 0.75,0.6; 0.875,0.7335; 1,1">
                                          <p:stCondLst>
                                            <p:cond delay="497"/>
                                          </p:stCondLst>
                                        </p:cTn>
                                        <p:tgtEl>
                                          <p:spTgt spid="30"/>
                                        </p:tgtEl>
                                        <p:attrNameLst>
                                          <p:attrName>ppt_y</p:attrName>
                                        </p:attrNameLst>
                                      </p:cBhvr>
                                      <p:tavLst>
                                        <p:tav tm="0" fmla="#ppt_y-sin(pi*$)/27">
                                          <p:val>
                                            <p:fltVal val="0"/>
                                          </p:val>
                                        </p:tav>
                                        <p:tav tm="100000">
                                          <p:val>
                                            <p:fltVal val="1"/>
                                          </p:val>
                                        </p:tav>
                                      </p:tavLst>
                                    </p:anim>
                                    <p:anim calcmode="lin" valueType="num">
                                      <p:cBhvr>
                                        <p:cTn id="114" dur="62" tmFilter="0, 0; 0.125,0.2665; 0.25,0.4; 0.375,0.465; 0.5,0.5;  0.625,0.535; 0.75,0.6; 0.875,0.7335; 1,1">
                                          <p:stCondLst>
                                            <p:cond delay="621"/>
                                          </p:stCondLst>
                                        </p:cTn>
                                        <p:tgtEl>
                                          <p:spTgt spid="30"/>
                                        </p:tgtEl>
                                        <p:attrNameLst>
                                          <p:attrName>ppt_y</p:attrName>
                                        </p:attrNameLst>
                                      </p:cBhvr>
                                      <p:tavLst>
                                        <p:tav tm="0" fmla="#ppt_y-sin(pi*$)/81">
                                          <p:val>
                                            <p:fltVal val="0"/>
                                          </p:val>
                                        </p:tav>
                                        <p:tav tm="100000">
                                          <p:val>
                                            <p:fltVal val="1"/>
                                          </p:val>
                                        </p:tav>
                                      </p:tavLst>
                                    </p:anim>
                                    <p:animScale>
                                      <p:cBhvr>
                                        <p:cTn id="115" dur="10">
                                          <p:stCondLst>
                                            <p:cond delay="244"/>
                                          </p:stCondLst>
                                        </p:cTn>
                                        <p:tgtEl>
                                          <p:spTgt spid="30"/>
                                        </p:tgtEl>
                                      </p:cBhvr>
                                      <p:to x="100000" y="60000"/>
                                    </p:animScale>
                                    <p:animScale>
                                      <p:cBhvr>
                                        <p:cTn id="116" dur="62" decel="50000">
                                          <p:stCondLst>
                                            <p:cond delay="254"/>
                                          </p:stCondLst>
                                        </p:cTn>
                                        <p:tgtEl>
                                          <p:spTgt spid="30"/>
                                        </p:tgtEl>
                                      </p:cBhvr>
                                      <p:to x="100000" y="100000"/>
                                    </p:animScale>
                                    <p:animScale>
                                      <p:cBhvr>
                                        <p:cTn id="117" dur="10">
                                          <p:stCondLst>
                                            <p:cond delay="492"/>
                                          </p:stCondLst>
                                        </p:cTn>
                                        <p:tgtEl>
                                          <p:spTgt spid="30"/>
                                        </p:tgtEl>
                                      </p:cBhvr>
                                      <p:to x="100000" y="80000"/>
                                    </p:animScale>
                                    <p:animScale>
                                      <p:cBhvr>
                                        <p:cTn id="118" dur="62" decel="50000">
                                          <p:stCondLst>
                                            <p:cond delay="502"/>
                                          </p:stCondLst>
                                        </p:cTn>
                                        <p:tgtEl>
                                          <p:spTgt spid="30"/>
                                        </p:tgtEl>
                                      </p:cBhvr>
                                      <p:to x="100000" y="100000"/>
                                    </p:animScale>
                                    <p:animScale>
                                      <p:cBhvr>
                                        <p:cTn id="119" dur="10">
                                          <p:stCondLst>
                                            <p:cond delay="616"/>
                                          </p:stCondLst>
                                        </p:cTn>
                                        <p:tgtEl>
                                          <p:spTgt spid="30"/>
                                        </p:tgtEl>
                                      </p:cBhvr>
                                      <p:to x="100000" y="90000"/>
                                    </p:animScale>
                                    <p:animScale>
                                      <p:cBhvr>
                                        <p:cTn id="120" dur="62" decel="50000">
                                          <p:stCondLst>
                                            <p:cond delay="625"/>
                                          </p:stCondLst>
                                        </p:cTn>
                                        <p:tgtEl>
                                          <p:spTgt spid="30"/>
                                        </p:tgtEl>
                                      </p:cBhvr>
                                      <p:to x="100000" y="100000"/>
                                    </p:animScale>
                                    <p:animScale>
                                      <p:cBhvr>
                                        <p:cTn id="121" dur="10">
                                          <p:stCondLst>
                                            <p:cond delay="678"/>
                                          </p:stCondLst>
                                        </p:cTn>
                                        <p:tgtEl>
                                          <p:spTgt spid="30"/>
                                        </p:tgtEl>
                                      </p:cBhvr>
                                      <p:to x="100000" y="95000"/>
                                    </p:animScale>
                                    <p:animScale>
                                      <p:cBhvr>
                                        <p:cTn id="122" dur="62" decel="50000">
                                          <p:stCondLst>
                                            <p:cond delay="688"/>
                                          </p:stCondLst>
                                        </p:cTn>
                                        <p:tgtEl>
                                          <p:spTgt spid="30"/>
                                        </p:tgtEl>
                                      </p:cBhvr>
                                      <p:to x="100000" y="100000"/>
                                    </p:animScale>
                                  </p:childTnLst>
                                </p:cTn>
                              </p:par>
                            </p:childTnLst>
                          </p:cTn>
                        </p:par>
                        <p:par>
                          <p:cTn id="123" fill="hold" nodeType="afterGroup">
                            <p:stCondLst>
                              <p:cond delay="5250"/>
                            </p:stCondLst>
                            <p:childTnLst>
                              <p:par>
                                <p:cTn id="124" presetID="26" presetClass="entr" presetSubtype="0" fill="hold" grpId="0" nodeType="after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wipe(down)">
                                      <p:cBhvr>
                                        <p:cTn id="126" dur="217">
                                          <p:stCondLst>
                                            <p:cond delay="0"/>
                                          </p:stCondLst>
                                        </p:cTn>
                                        <p:tgtEl>
                                          <p:spTgt spid="31"/>
                                        </p:tgtEl>
                                      </p:cBhvr>
                                    </p:animEffect>
                                    <p:anim calcmode="lin" valueType="num">
                                      <p:cBhvr>
                                        <p:cTn id="127" dur="683"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128" dur="249"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129" dur="249" tmFilter="0, 0; 0.125,0.2665; 0.25,0.4; 0.375,0.465; 0.5,0.5;  0.625,0.535; 0.75,0.6; 0.875,0.7335; 1,1">
                                          <p:stCondLst>
                                            <p:cond delay="249"/>
                                          </p:stCondLst>
                                        </p:cTn>
                                        <p:tgtEl>
                                          <p:spTgt spid="31"/>
                                        </p:tgtEl>
                                        <p:attrNameLst>
                                          <p:attrName>ppt_y</p:attrName>
                                        </p:attrNameLst>
                                      </p:cBhvr>
                                      <p:tavLst>
                                        <p:tav tm="0" fmla="#ppt_y-sin(pi*$)/9">
                                          <p:val>
                                            <p:fltVal val="0"/>
                                          </p:val>
                                        </p:tav>
                                        <p:tav tm="100000">
                                          <p:val>
                                            <p:fltVal val="1"/>
                                          </p:val>
                                        </p:tav>
                                      </p:tavLst>
                                    </p:anim>
                                    <p:anim calcmode="lin" valueType="num">
                                      <p:cBhvr>
                                        <p:cTn id="130" dur="124" tmFilter="0, 0; 0.125,0.2665; 0.25,0.4; 0.375,0.465; 0.5,0.5;  0.625,0.535; 0.75,0.6; 0.875,0.7335; 1,1">
                                          <p:stCondLst>
                                            <p:cond delay="497"/>
                                          </p:stCondLst>
                                        </p:cTn>
                                        <p:tgtEl>
                                          <p:spTgt spid="31"/>
                                        </p:tgtEl>
                                        <p:attrNameLst>
                                          <p:attrName>ppt_y</p:attrName>
                                        </p:attrNameLst>
                                      </p:cBhvr>
                                      <p:tavLst>
                                        <p:tav tm="0" fmla="#ppt_y-sin(pi*$)/27">
                                          <p:val>
                                            <p:fltVal val="0"/>
                                          </p:val>
                                        </p:tav>
                                        <p:tav tm="100000">
                                          <p:val>
                                            <p:fltVal val="1"/>
                                          </p:val>
                                        </p:tav>
                                      </p:tavLst>
                                    </p:anim>
                                    <p:anim calcmode="lin" valueType="num">
                                      <p:cBhvr>
                                        <p:cTn id="131" dur="62" tmFilter="0, 0; 0.125,0.2665; 0.25,0.4; 0.375,0.465; 0.5,0.5;  0.625,0.535; 0.75,0.6; 0.875,0.7335; 1,1">
                                          <p:stCondLst>
                                            <p:cond delay="621"/>
                                          </p:stCondLst>
                                        </p:cTn>
                                        <p:tgtEl>
                                          <p:spTgt spid="31"/>
                                        </p:tgtEl>
                                        <p:attrNameLst>
                                          <p:attrName>ppt_y</p:attrName>
                                        </p:attrNameLst>
                                      </p:cBhvr>
                                      <p:tavLst>
                                        <p:tav tm="0" fmla="#ppt_y-sin(pi*$)/81">
                                          <p:val>
                                            <p:fltVal val="0"/>
                                          </p:val>
                                        </p:tav>
                                        <p:tav tm="100000">
                                          <p:val>
                                            <p:fltVal val="1"/>
                                          </p:val>
                                        </p:tav>
                                      </p:tavLst>
                                    </p:anim>
                                    <p:animScale>
                                      <p:cBhvr>
                                        <p:cTn id="132" dur="10">
                                          <p:stCondLst>
                                            <p:cond delay="244"/>
                                          </p:stCondLst>
                                        </p:cTn>
                                        <p:tgtEl>
                                          <p:spTgt spid="31"/>
                                        </p:tgtEl>
                                      </p:cBhvr>
                                      <p:to x="100000" y="60000"/>
                                    </p:animScale>
                                    <p:animScale>
                                      <p:cBhvr>
                                        <p:cTn id="133" dur="62" decel="50000">
                                          <p:stCondLst>
                                            <p:cond delay="254"/>
                                          </p:stCondLst>
                                        </p:cTn>
                                        <p:tgtEl>
                                          <p:spTgt spid="31"/>
                                        </p:tgtEl>
                                      </p:cBhvr>
                                      <p:to x="100000" y="100000"/>
                                    </p:animScale>
                                    <p:animScale>
                                      <p:cBhvr>
                                        <p:cTn id="134" dur="10">
                                          <p:stCondLst>
                                            <p:cond delay="492"/>
                                          </p:stCondLst>
                                        </p:cTn>
                                        <p:tgtEl>
                                          <p:spTgt spid="31"/>
                                        </p:tgtEl>
                                      </p:cBhvr>
                                      <p:to x="100000" y="80000"/>
                                    </p:animScale>
                                    <p:animScale>
                                      <p:cBhvr>
                                        <p:cTn id="135" dur="62" decel="50000">
                                          <p:stCondLst>
                                            <p:cond delay="502"/>
                                          </p:stCondLst>
                                        </p:cTn>
                                        <p:tgtEl>
                                          <p:spTgt spid="31"/>
                                        </p:tgtEl>
                                      </p:cBhvr>
                                      <p:to x="100000" y="100000"/>
                                    </p:animScale>
                                    <p:animScale>
                                      <p:cBhvr>
                                        <p:cTn id="136" dur="10">
                                          <p:stCondLst>
                                            <p:cond delay="616"/>
                                          </p:stCondLst>
                                        </p:cTn>
                                        <p:tgtEl>
                                          <p:spTgt spid="31"/>
                                        </p:tgtEl>
                                      </p:cBhvr>
                                      <p:to x="100000" y="90000"/>
                                    </p:animScale>
                                    <p:animScale>
                                      <p:cBhvr>
                                        <p:cTn id="137" dur="62" decel="50000">
                                          <p:stCondLst>
                                            <p:cond delay="625"/>
                                          </p:stCondLst>
                                        </p:cTn>
                                        <p:tgtEl>
                                          <p:spTgt spid="31"/>
                                        </p:tgtEl>
                                      </p:cBhvr>
                                      <p:to x="100000" y="100000"/>
                                    </p:animScale>
                                    <p:animScale>
                                      <p:cBhvr>
                                        <p:cTn id="138" dur="10">
                                          <p:stCondLst>
                                            <p:cond delay="678"/>
                                          </p:stCondLst>
                                        </p:cTn>
                                        <p:tgtEl>
                                          <p:spTgt spid="31"/>
                                        </p:tgtEl>
                                      </p:cBhvr>
                                      <p:to x="100000" y="95000"/>
                                    </p:animScale>
                                    <p:animScale>
                                      <p:cBhvr>
                                        <p:cTn id="139" dur="62" decel="50000">
                                          <p:stCondLst>
                                            <p:cond delay="688"/>
                                          </p:stCondLst>
                                        </p:cTn>
                                        <p:tgtEl>
                                          <p:spTgt spid="31"/>
                                        </p:tgtEl>
                                      </p:cBhvr>
                                      <p:to x="100000" y="100000"/>
                                    </p:animScale>
                                  </p:childTnLst>
                                </p:cTn>
                              </p:par>
                            </p:childTnLst>
                          </p:cTn>
                        </p:par>
                        <p:par>
                          <p:cTn id="140" fill="hold" nodeType="afterGroup">
                            <p:stCondLst>
                              <p:cond delay="6000"/>
                            </p:stCondLst>
                            <p:childTnLst>
                              <p:par>
                                <p:cTn id="141" presetID="26" presetClass="entr" presetSubtype="0" fill="hold" grpId="0" nodeType="afterEffect">
                                  <p:stCondLst>
                                    <p:cond delay="0"/>
                                  </p:stCondLst>
                                  <p:childTnLst>
                                    <p:set>
                                      <p:cBhvr>
                                        <p:cTn id="142" dur="1" fill="hold">
                                          <p:stCondLst>
                                            <p:cond delay="0"/>
                                          </p:stCondLst>
                                        </p:cTn>
                                        <p:tgtEl>
                                          <p:spTgt spid="32"/>
                                        </p:tgtEl>
                                        <p:attrNameLst>
                                          <p:attrName>style.visibility</p:attrName>
                                        </p:attrNameLst>
                                      </p:cBhvr>
                                      <p:to>
                                        <p:strVal val="visible"/>
                                      </p:to>
                                    </p:set>
                                    <p:animEffect transition="in" filter="wipe(down)">
                                      <p:cBhvr>
                                        <p:cTn id="143" dur="217">
                                          <p:stCondLst>
                                            <p:cond delay="0"/>
                                          </p:stCondLst>
                                        </p:cTn>
                                        <p:tgtEl>
                                          <p:spTgt spid="32"/>
                                        </p:tgtEl>
                                      </p:cBhvr>
                                    </p:animEffect>
                                    <p:anim calcmode="lin" valueType="num">
                                      <p:cBhvr>
                                        <p:cTn id="144" dur="683"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145" dur="249"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146" dur="249" tmFilter="0, 0; 0.125,0.2665; 0.25,0.4; 0.375,0.465; 0.5,0.5;  0.625,0.535; 0.75,0.6; 0.875,0.7335; 1,1">
                                          <p:stCondLst>
                                            <p:cond delay="249"/>
                                          </p:stCondLst>
                                        </p:cTn>
                                        <p:tgtEl>
                                          <p:spTgt spid="32"/>
                                        </p:tgtEl>
                                        <p:attrNameLst>
                                          <p:attrName>ppt_y</p:attrName>
                                        </p:attrNameLst>
                                      </p:cBhvr>
                                      <p:tavLst>
                                        <p:tav tm="0" fmla="#ppt_y-sin(pi*$)/9">
                                          <p:val>
                                            <p:fltVal val="0"/>
                                          </p:val>
                                        </p:tav>
                                        <p:tav tm="100000">
                                          <p:val>
                                            <p:fltVal val="1"/>
                                          </p:val>
                                        </p:tav>
                                      </p:tavLst>
                                    </p:anim>
                                    <p:anim calcmode="lin" valueType="num">
                                      <p:cBhvr>
                                        <p:cTn id="147" dur="124" tmFilter="0, 0; 0.125,0.2665; 0.25,0.4; 0.375,0.465; 0.5,0.5;  0.625,0.535; 0.75,0.6; 0.875,0.7335; 1,1">
                                          <p:stCondLst>
                                            <p:cond delay="497"/>
                                          </p:stCondLst>
                                        </p:cTn>
                                        <p:tgtEl>
                                          <p:spTgt spid="32"/>
                                        </p:tgtEl>
                                        <p:attrNameLst>
                                          <p:attrName>ppt_y</p:attrName>
                                        </p:attrNameLst>
                                      </p:cBhvr>
                                      <p:tavLst>
                                        <p:tav tm="0" fmla="#ppt_y-sin(pi*$)/27">
                                          <p:val>
                                            <p:fltVal val="0"/>
                                          </p:val>
                                        </p:tav>
                                        <p:tav tm="100000">
                                          <p:val>
                                            <p:fltVal val="1"/>
                                          </p:val>
                                        </p:tav>
                                      </p:tavLst>
                                    </p:anim>
                                    <p:anim calcmode="lin" valueType="num">
                                      <p:cBhvr>
                                        <p:cTn id="148" dur="62" tmFilter="0, 0; 0.125,0.2665; 0.25,0.4; 0.375,0.465; 0.5,0.5;  0.625,0.535; 0.75,0.6; 0.875,0.7335; 1,1">
                                          <p:stCondLst>
                                            <p:cond delay="621"/>
                                          </p:stCondLst>
                                        </p:cTn>
                                        <p:tgtEl>
                                          <p:spTgt spid="32"/>
                                        </p:tgtEl>
                                        <p:attrNameLst>
                                          <p:attrName>ppt_y</p:attrName>
                                        </p:attrNameLst>
                                      </p:cBhvr>
                                      <p:tavLst>
                                        <p:tav tm="0" fmla="#ppt_y-sin(pi*$)/81">
                                          <p:val>
                                            <p:fltVal val="0"/>
                                          </p:val>
                                        </p:tav>
                                        <p:tav tm="100000">
                                          <p:val>
                                            <p:fltVal val="1"/>
                                          </p:val>
                                        </p:tav>
                                      </p:tavLst>
                                    </p:anim>
                                    <p:animScale>
                                      <p:cBhvr>
                                        <p:cTn id="149" dur="10">
                                          <p:stCondLst>
                                            <p:cond delay="244"/>
                                          </p:stCondLst>
                                        </p:cTn>
                                        <p:tgtEl>
                                          <p:spTgt spid="32"/>
                                        </p:tgtEl>
                                      </p:cBhvr>
                                      <p:to x="100000" y="60000"/>
                                    </p:animScale>
                                    <p:animScale>
                                      <p:cBhvr>
                                        <p:cTn id="150" dur="62" decel="50000">
                                          <p:stCondLst>
                                            <p:cond delay="254"/>
                                          </p:stCondLst>
                                        </p:cTn>
                                        <p:tgtEl>
                                          <p:spTgt spid="32"/>
                                        </p:tgtEl>
                                      </p:cBhvr>
                                      <p:to x="100000" y="100000"/>
                                    </p:animScale>
                                    <p:animScale>
                                      <p:cBhvr>
                                        <p:cTn id="151" dur="10">
                                          <p:stCondLst>
                                            <p:cond delay="492"/>
                                          </p:stCondLst>
                                        </p:cTn>
                                        <p:tgtEl>
                                          <p:spTgt spid="32"/>
                                        </p:tgtEl>
                                      </p:cBhvr>
                                      <p:to x="100000" y="80000"/>
                                    </p:animScale>
                                    <p:animScale>
                                      <p:cBhvr>
                                        <p:cTn id="152" dur="62" decel="50000">
                                          <p:stCondLst>
                                            <p:cond delay="502"/>
                                          </p:stCondLst>
                                        </p:cTn>
                                        <p:tgtEl>
                                          <p:spTgt spid="32"/>
                                        </p:tgtEl>
                                      </p:cBhvr>
                                      <p:to x="100000" y="100000"/>
                                    </p:animScale>
                                    <p:animScale>
                                      <p:cBhvr>
                                        <p:cTn id="153" dur="10">
                                          <p:stCondLst>
                                            <p:cond delay="616"/>
                                          </p:stCondLst>
                                        </p:cTn>
                                        <p:tgtEl>
                                          <p:spTgt spid="32"/>
                                        </p:tgtEl>
                                      </p:cBhvr>
                                      <p:to x="100000" y="90000"/>
                                    </p:animScale>
                                    <p:animScale>
                                      <p:cBhvr>
                                        <p:cTn id="154" dur="62" decel="50000">
                                          <p:stCondLst>
                                            <p:cond delay="625"/>
                                          </p:stCondLst>
                                        </p:cTn>
                                        <p:tgtEl>
                                          <p:spTgt spid="32"/>
                                        </p:tgtEl>
                                      </p:cBhvr>
                                      <p:to x="100000" y="100000"/>
                                    </p:animScale>
                                    <p:animScale>
                                      <p:cBhvr>
                                        <p:cTn id="155" dur="10">
                                          <p:stCondLst>
                                            <p:cond delay="678"/>
                                          </p:stCondLst>
                                        </p:cTn>
                                        <p:tgtEl>
                                          <p:spTgt spid="32"/>
                                        </p:tgtEl>
                                      </p:cBhvr>
                                      <p:to x="100000" y="95000"/>
                                    </p:animScale>
                                    <p:animScale>
                                      <p:cBhvr>
                                        <p:cTn id="156" dur="62" decel="50000">
                                          <p:stCondLst>
                                            <p:cond delay="688"/>
                                          </p:stCondLst>
                                        </p:cTn>
                                        <p:tgtEl>
                                          <p:spTgt spid="32"/>
                                        </p:tgtEl>
                                      </p:cBhvr>
                                      <p:to x="100000" y="100000"/>
                                    </p:animScale>
                                  </p:childTnLst>
                                </p:cTn>
                              </p:par>
                            </p:childTnLst>
                          </p:cTn>
                        </p:par>
                        <p:par>
                          <p:cTn id="157" fill="hold" nodeType="afterGroup">
                            <p:stCondLst>
                              <p:cond delay="6750"/>
                            </p:stCondLst>
                            <p:childTnLst>
                              <p:par>
                                <p:cTn id="158" presetID="26" presetClass="entr" presetSubtype="0" fill="hold" grpId="0" nodeType="afterEffect">
                                  <p:stCondLst>
                                    <p:cond delay="0"/>
                                  </p:stCondLst>
                                  <p:childTnLst>
                                    <p:set>
                                      <p:cBhvr>
                                        <p:cTn id="159" dur="1" fill="hold">
                                          <p:stCondLst>
                                            <p:cond delay="0"/>
                                          </p:stCondLst>
                                        </p:cTn>
                                        <p:tgtEl>
                                          <p:spTgt spid="33"/>
                                        </p:tgtEl>
                                        <p:attrNameLst>
                                          <p:attrName>style.visibility</p:attrName>
                                        </p:attrNameLst>
                                      </p:cBhvr>
                                      <p:to>
                                        <p:strVal val="visible"/>
                                      </p:to>
                                    </p:set>
                                    <p:animEffect transition="in" filter="wipe(down)">
                                      <p:cBhvr>
                                        <p:cTn id="160" dur="217">
                                          <p:stCondLst>
                                            <p:cond delay="0"/>
                                          </p:stCondLst>
                                        </p:cTn>
                                        <p:tgtEl>
                                          <p:spTgt spid="33"/>
                                        </p:tgtEl>
                                      </p:cBhvr>
                                    </p:animEffect>
                                    <p:anim calcmode="lin" valueType="num">
                                      <p:cBhvr>
                                        <p:cTn id="161" dur="683"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162" dur="249"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163" dur="249" tmFilter="0, 0; 0.125,0.2665; 0.25,0.4; 0.375,0.465; 0.5,0.5;  0.625,0.535; 0.75,0.6; 0.875,0.7335; 1,1">
                                          <p:stCondLst>
                                            <p:cond delay="249"/>
                                          </p:stCondLst>
                                        </p:cTn>
                                        <p:tgtEl>
                                          <p:spTgt spid="33"/>
                                        </p:tgtEl>
                                        <p:attrNameLst>
                                          <p:attrName>ppt_y</p:attrName>
                                        </p:attrNameLst>
                                      </p:cBhvr>
                                      <p:tavLst>
                                        <p:tav tm="0" fmla="#ppt_y-sin(pi*$)/9">
                                          <p:val>
                                            <p:fltVal val="0"/>
                                          </p:val>
                                        </p:tav>
                                        <p:tav tm="100000">
                                          <p:val>
                                            <p:fltVal val="1"/>
                                          </p:val>
                                        </p:tav>
                                      </p:tavLst>
                                    </p:anim>
                                    <p:anim calcmode="lin" valueType="num">
                                      <p:cBhvr>
                                        <p:cTn id="164" dur="124" tmFilter="0, 0; 0.125,0.2665; 0.25,0.4; 0.375,0.465; 0.5,0.5;  0.625,0.535; 0.75,0.6; 0.875,0.7335; 1,1">
                                          <p:stCondLst>
                                            <p:cond delay="497"/>
                                          </p:stCondLst>
                                        </p:cTn>
                                        <p:tgtEl>
                                          <p:spTgt spid="33"/>
                                        </p:tgtEl>
                                        <p:attrNameLst>
                                          <p:attrName>ppt_y</p:attrName>
                                        </p:attrNameLst>
                                      </p:cBhvr>
                                      <p:tavLst>
                                        <p:tav tm="0" fmla="#ppt_y-sin(pi*$)/27">
                                          <p:val>
                                            <p:fltVal val="0"/>
                                          </p:val>
                                        </p:tav>
                                        <p:tav tm="100000">
                                          <p:val>
                                            <p:fltVal val="1"/>
                                          </p:val>
                                        </p:tav>
                                      </p:tavLst>
                                    </p:anim>
                                    <p:anim calcmode="lin" valueType="num">
                                      <p:cBhvr>
                                        <p:cTn id="165" dur="62" tmFilter="0, 0; 0.125,0.2665; 0.25,0.4; 0.375,0.465; 0.5,0.5;  0.625,0.535; 0.75,0.6; 0.875,0.7335; 1,1">
                                          <p:stCondLst>
                                            <p:cond delay="621"/>
                                          </p:stCondLst>
                                        </p:cTn>
                                        <p:tgtEl>
                                          <p:spTgt spid="33"/>
                                        </p:tgtEl>
                                        <p:attrNameLst>
                                          <p:attrName>ppt_y</p:attrName>
                                        </p:attrNameLst>
                                      </p:cBhvr>
                                      <p:tavLst>
                                        <p:tav tm="0" fmla="#ppt_y-sin(pi*$)/81">
                                          <p:val>
                                            <p:fltVal val="0"/>
                                          </p:val>
                                        </p:tav>
                                        <p:tav tm="100000">
                                          <p:val>
                                            <p:fltVal val="1"/>
                                          </p:val>
                                        </p:tav>
                                      </p:tavLst>
                                    </p:anim>
                                    <p:animScale>
                                      <p:cBhvr>
                                        <p:cTn id="166" dur="10">
                                          <p:stCondLst>
                                            <p:cond delay="244"/>
                                          </p:stCondLst>
                                        </p:cTn>
                                        <p:tgtEl>
                                          <p:spTgt spid="33"/>
                                        </p:tgtEl>
                                      </p:cBhvr>
                                      <p:to x="100000" y="60000"/>
                                    </p:animScale>
                                    <p:animScale>
                                      <p:cBhvr>
                                        <p:cTn id="167" dur="62" decel="50000">
                                          <p:stCondLst>
                                            <p:cond delay="254"/>
                                          </p:stCondLst>
                                        </p:cTn>
                                        <p:tgtEl>
                                          <p:spTgt spid="33"/>
                                        </p:tgtEl>
                                      </p:cBhvr>
                                      <p:to x="100000" y="100000"/>
                                    </p:animScale>
                                    <p:animScale>
                                      <p:cBhvr>
                                        <p:cTn id="168" dur="10">
                                          <p:stCondLst>
                                            <p:cond delay="492"/>
                                          </p:stCondLst>
                                        </p:cTn>
                                        <p:tgtEl>
                                          <p:spTgt spid="33"/>
                                        </p:tgtEl>
                                      </p:cBhvr>
                                      <p:to x="100000" y="80000"/>
                                    </p:animScale>
                                    <p:animScale>
                                      <p:cBhvr>
                                        <p:cTn id="169" dur="62" decel="50000">
                                          <p:stCondLst>
                                            <p:cond delay="502"/>
                                          </p:stCondLst>
                                        </p:cTn>
                                        <p:tgtEl>
                                          <p:spTgt spid="33"/>
                                        </p:tgtEl>
                                      </p:cBhvr>
                                      <p:to x="100000" y="100000"/>
                                    </p:animScale>
                                    <p:animScale>
                                      <p:cBhvr>
                                        <p:cTn id="170" dur="10">
                                          <p:stCondLst>
                                            <p:cond delay="616"/>
                                          </p:stCondLst>
                                        </p:cTn>
                                        <p:tgtEl>
                                          <p:spTgt spid="33"/>
                                        </p:tgtEl>
                                      </p:cBhvr>
                                      <p:to x="100000" y="90000"/>
                                    </p:animScale>
                                    <p:animScale>
                                      <p:cBhvr>
                                        <p:cTn id="171" dur="62" decel="50000">
                                          <p:stCondLst>
                                            <p:cond delay="625"/>
                                          </p:stCondLst>
                                        </p:cTn>
                                        <p:tgtEl>
                                          <p:spTgt spid="33"/>
                                        </p:tgtEl>
                                      </p:cBhvr>
                                      <p:to x="100000" y="100000"/>
                                    </p:animScale>
                                    <p:animScale>
                                      <p:cBhvr>
                                        <p:cTn id="172" dur="10">
                                          <p:stCondLst>
                                            <p:cond delay="678"/>
                                          </p:stCondLst>
                                        </p:cTn>
                                        <p:tgtEl>
                                          <p:spTgt spid="33"/>
                                        </p:tgtEl>
                                      </p:cBhvr>
                                      <p:to x="100000" y="95000"/>
                                    </p:animScale>
                                    <p:animScale>
                                      <p:cBhvr>
                                        <p:cTn id="173" dur="62" decel="50000">
                                          <p:stCondLst>
                                            <p:cond delay="688"/>
                                          </p:stCondLst>
                                        </p:cTn>
                                        <p:tgtEl>
                                          <p:spTgt spid="33"/>
                                        </p:tgtEl>
                                      </p:cBhvr>
                                      <p:to x="100000" y="100000"/>
                                    </p:animScale>
                                  </p:childTnLst>
                                </p:cTn>
                              </p:par>
                            </p:childTnLst>
                          </p:cTn>
                        </p:par>
                        <p:par>
                          <p:cTn id="174" fill="hold" nodeType="afterGroup">
                            <p:stCondLst>
                              <p:cond delay="7500"/>
                            </p:stCondLst>
                            <p:childTnLst>
                              <p:par>
                                <p:cTn id="175" presetID="26" presetClass="entr" presetSubtype="0" fill="hold" grpId="0" nodeType="afterEffect">
                                  <p:stCondLst>
                                    <p:cond delay="0"/>
                                  </p:stCondLst>
                                  <p:childTnLst>
                                    <p:set>
                                      <p:cBhvr>
                                        <p:cTn id="176" dur="1" fill="hold">
                                          <p:stCondLst>
                                            <p:cond delay="0"/>
                                          </p:stCondLst>
                                        </p:cTn>
                                        <p:tgtEl>
                                          <p:spTgt spid="34"/>
                                        </p:tgtEl>
                                        <p:attrNameLst>
                                          <p:attrName>style.visibility</p:attrName>
                                        </p:attrNameLst>
                                      </p:cBhvr>
                                      <p:to>
                                        <p:strVal val="visible"/>
                                      </p:to>
                                    </p:set>
                                    <p:animEffect transition="in" filter="wipe(down)">
                                      <p:cBhvr>
                                        <p:cTn id="177" dur="217">
                                          <p:stCondLst>
                                            <p:cond delay="0"/>
                                          </p:stCondLst>
                                        </p:cTn>
                                        <p:tgtEl>
                                          <p:spTgt spid="34"/>
                                        </p:tgtEl>
                                      </p:cBhvr>
                                    </p:animEffect>
                                    <p:anim calcmode="lin" valueType="num">
                                      <p:cBhvr>
                                        <p:cTn id="178" dur="683"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179" dur="249"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180" dur="249" tmFilter="0, 0; 0.125,0.2665; 0.25,0.4; 0.375,0.465; 0.5,0.5;  0.625,0.535; 0.75,0.6; 0.875,0.7335; 1,1">
                                          <p:stCondLst>
                                            <p:cond delay="249"/>
                                          </p:stCondLst>
                                        </p:cTn>
                                        <p:tgtEl>
                                          <p:spTgt spid="34"/>
                                        </p:tgtEl>
                                        <p:attrNameLst>
                                          <p:attrName>ppt_y</p:attrName>
                                        </p:attrNameLst>
                                      </p:cBhvr>
                                      <p:tavLst>
                                        <p:tav tm="0" fmla="#ppt_y-sin(pi*$)/9">
                                          <p:val>
                                            <p:fltVal val="0"/>
                                          </p:val>
                                        </p:tav>
                                        <p:tav tm="100000">
                                          <p:val>
                                            <p:fltVal val="1"/>
                                          </p:val>
                                        </p:tav>
                                      </p:tavLst>
                                    </p:anim>
                                    <p:anim calcmode="lin" valueType="num">
                                      <p:cBhvr>
                                        <p:cTn id="181" dur="124" tmFilter="0, 0; 0.125,0.2665; 0.25,0.4; 0.375,0.465; 0.5,0.5;  0.625,0.535; 0.75,0.6; 0.875,0.7335; 1,1">
                                          <p:stCondLst>
                                            <p:cond delay="497"/>
                                          </p:stCondLst>
                                        </p:cTn>
                                        <p:tgtEl>
                                          <p:spTgt spid="34"/>
                                        </p:tgtEl>
                                        <p:attrNameLst>
                                          <p:attrName>ppt_y</p:attrName>
                                        </p:attrNameLst>
                                      </p:cBhvr>
                                      <p:tavLst>
                                        <p:tav tm="0" fmla="#ppt_y-sin(pi*$)/27">
                                          <p:val>
                                            <p:fltVal val="0"/>
                                          </p:val>
                                        </p:tav>
                                        <p:tav tm="100000">
                                          <p:val>
                                            <p:fltVal val="1"/>
                                          </p:val>
                                        </p:tav>
                                      </p:tavLst>
                                    </p:anim>
                                    <p:anim calcmode="lin" valueType="num">
                                      <p:cBhvr>
                                        <p:cTn id="182" dur="62" tmFilter="0, 0; 0.125,0.2665; 0.25,0.4; 0.375,0.465; 0.5,0.5;  0.625,0.535; 0.75,0.6; 0.875,0.7335; 1,1">
                                          <p:stCondLst>
                                            <p:cond delay="621"/>
                                          </p:stCondLst>
                                        </p:cTn>
                                        <p:tgtEl>
                                          <p:spTgt spid="34"/>
                                        </p:tgtEl>
                                        <p:attrNameLst>
                                          <p:attrName>ppt_y</p:attrName>
                                        </p:attrNameLst>
                                      </p:cBhvr>
                                      <p:tavLst>
                                        <p:tav tm="0" fmla="#ppt_y-sin(pi*$)/81">
                                          <p:val>
                                            <p:fltVal val="0"/>
                                          </p:val>
                                        </p:tav>
                                        <p:tav tm="100000">
                                          <p:val>
                                            <p:fltVal val="1"/>
                                          </p:val>
                                        </p:tav>
                                      </p:tavLst>
                                    </p:anim>
                                    <p:animScale>
                                      <p:cBhvr>
                                        <p:cTn id="183" dur="10">
                                          <p:stCondLst>
                                            <p:cond delay="244"/>
                                          </p:stCondLst>
                                        </p:cTn>
                                        <p:tgtEl>
                                          <p:spTgt spid="34"/>
                                        </p:tgtEl>
                                      </p:cBhvr>
                                      <p:to x="100000" y="60000"/>
                                    </p:animScale>
                                    <p:animScale>
                                      <p:cBhvr>
                                        <p:cTn id="184" dur="62" decel="50000">
                                          <p:stCondLst>
                                            <p:cond delay="254"/>
                                          </p:stCondLst>
                                        </p:cTn>
                                        <p:tgtEl>
                                          <p:spTgt spid="34"/>
                                        </p:tgtEl>
                                      </p:cBhvr>
                                      <p:to x="100000" y="100000"/>
                                    </p:animScale>
                                    <p:animScale>
                                      <p:cBhvr>
                                        <p:cTn id="185" dur="10">
                                          <p:stCondLst>
                                            <p:cond delay="492"/>
                                          </p:stCondLst>
                                        </p:cTn>
                                        <p:tgtEl>
                                          <p:spTgt spid="34"/>
                                        </p:tgtEl>
                                      </p:cBhvr>
                                      <p:to x="100000" y="80000"/>
                                    </p:animScale>
                                    <p:animScale>
                                      <p:cBhvr>
                                        <p:cTn id="186" dur="62" decel="50000">
                                          <p:stCondLst>
                                            <p:cond delay="502"/>
                                          </p:stCondLst>
                                        </p:cTn>
                                        <p:tgtEl>
                                          <p:spTgt spid="34"/>
                                        </p:tgtEl>
                                      </p:cBhvr>
                                      <p:to x="100000" y="100000"/>
                                    </p:animScale>
                                    <p:animScale>
                                      <p:cBhvr>
                                        <p:cTn id="187" dur="10">
                                          <p:stCondLst>
                                            <p:cond delay="616"/>
                                          </p:stCondLst>
                                        </p:cTn>
                                        <p:tgtEl>
                                          <p:spTgt spid="34"/>
                                        </p:tgtEl>
                                      </p:cBhvr>
                                      <p:to x="100000" y="90000"/>
                                    </p:animScale>
                                    <p:animScale>
                                      <p:cBhvr>
                                        <p:cTn id="188" dur="62" decel="50000">
                                          <p:stCondLst>
                                            <p:cond delay="625"/>
                                          </p:stCondLst>
                                        </p:cTn>
                                        <p:tgtEl>
                                          <p:spTgt spid="34"/>
                                        </p:tgtEl>
                                      </p:cBhvr>
                                      <p:to x="100000" y="100000"/>
                                    </p:animScale>
                                    <p:animScale>
                                      <p:cBhvr>
                                        <p:cTn id="189" dur="10">
                                          <p:stCondLst>
                                            <p:cond delay="678"/>
                                          </p:stCondLst>
                                        </p:cTn>
                                        <p:tgtEl>
                                          <p:spTgt spid="34"/>
                                        </p:tgtEl>
                                      </p:cBhvr>
                                      <p:to x="100000" y="95000"/>
                                    </p:animScale>
                                    <p:animScale>
                                      <p:cBhvr>
                                        <p:cTn id="190" dur="62" decel="50000">
                                          <p:stCondLst>
                                            <p:cond delay="688"/>
                                          </p:stCondLst>
                                        </p:cTn>
                                        <p:tgtEl>
                                          <p:spTgt spid="3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3" grpId="0"/>
      <p:bldP spid="3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Slayt Numarası Yer Tutucusu"/>
          <p:cNvSpPr>
            <a:spLocks noGrp="1"/>
          </p:cNvSpPr>
          <p:nvPr>
            <p:ph type="sldNum" sz="quarter" idx="11"/>
          </p:nvPr>
        </p:nvSpPr>
        <p:spPr>
          <a:xfrm>
            <a:off x="8621713" y="6400800"/>
            <a:ext cx="522287" cy="457200"/>
          </a:xfrm>
        </p:spPr>
        <p:txBody>
          <a:bodyPr/>
          <a:lstStyle/>
          <a:p>
            <a:pPr>
              <a:defRPr/>
            </a:pPr>
            <a:fld id="{65E64923-8D5F-410E-9C6A-C4341E3079A3}" type="slidenum">
              <a:rPr lang="es-ES" smtClean="0"/>
              <a:pPr>
                <a:defRPr/>
              </a:pPr>
              <a:t>31</a:t>
            </a:fld>
            <a:endParaRPr lang="es-ES"/>
          </a:p>
        </p:txBody>
      </p:sp>
      <p:sp>
        <p:nvSpPr>
          <p:cNvPr id="5" name="AutoShape 3"/>
          <p:cNvSpPr>
            <a:spLocks/>
          </p:cNvSpPr>
          <p:nvPr/>
        </p:nvSpPr>
        <p:spPr bwMode="auto">
          <a:xfrm>
            <a:off x="1089475" y="2265528"/>
            <a:ext cx="6845300" cy="3029803"/>
          </a:xfrm>
          <a:custGeom>
            <a:avLst/>
            <a:gdLst>
              <a:gd name="T0" fmla="*/ 3422650 w 21600"/>
              <a:gd name="T1" fmla="*/ 171450 h 21600"/>
              <a:gd name="T2" fmla="*/ 3422650 w 21600"/>
              <a:gd name="T3" fmla="*/ 171450 h 21600"/>
              <a:gd name="T4" fmla="*/ 3422650 w 21600"/>
              <a:gd name="T5" fmla="*/ 171450 h 21600"/>
              <a:gd name="T6" fmla="*/ 3422650 w 21600"/>
              <a:gd name="T7" fmla="*/ 17145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0800" tIns="50800" rIns="50800" bIns="50800"/>
          <a:lstStyle/>
          <a:p>
            <a:pPr marL="88900" algn="ctr" defTabSz="914400"/>
            <a:r>
              <a:rPr lang="tr-TR" sz="4000" b="1" dirty="0">
                <a:solidFill>
                  <a:srgbClr val="FF0000"/>
                </a:solidFill>
                <a:latin typeface="+mj-lt"/>
                <a:cs typeface="Arial" pitchFamily="34" charset="0"/>
                <a:sym typeface="Arial" pitchFamily="34" charset="0"/>
              </a:rPr>
              <a:t>İŞ SAĞLIĞI VE </a:t>
            </a:r>
            <a:r>
              <a:rPr lang="tr-TR" sz="4000" b="1" dirty="0" smtClean="0">
                <a:solidFill>
                  <a:srgbClr val="FF0000"/>
                </a:solidFill>
                <a:latin typeface="+mj-lt"/>
                <a:cs typeface="Arial" pitchFamily="34" charset="0"/>
                <a:sym typeface="Arial" pitchFamily="34" charset="0"/>
              </a:rPr>
              <a:t>GÜVENLİĞİ</a:t>
            </a:r>
          </a:p>
          <a:p>
            <a:pPr marL="88900" algn="ctr" defTabSz="914400"/>
            <a:endParaRPr lang="tr-TR" sz="3400" dirty="0" smtClean="0">
              <a:solidFill>
                <a:srgbClr val="FF0000"/>
              </a:solidFill>
              <a:latin typeface="+mj-lt"/>
              <a:cs typeface="Arial" pitchFamily="34" charset="0"/>
              <a:sym typeface="Arial" pitchFamily="34" charset="0"/>
            </a:endParaRPr>
          </a:p>
          <a:p>
            <a:pPr marL="88900" algn="ctr" defTabSz="914400"/>
            <a:r>
              <a:rPr lang="tr-TR" sz="3400" dirty="0" smtClean="0">
                <a:solidFill>
                  <a:srgbClr val="FF0000"/>
                </a:solidFill>
                <a:latin typeface="+mj-lt"/>
                <a:cs typeface="Arial" pitchFamily="34" charset="0"/>
                <a:sym typeface="Arial" pitchFamily="34" charset="0"/>
              </a:rPr>
              <a:t>Çalışanların İş Sağlığı ve Güvenliği Eğitimi</a:t>
            </a:r>
            <a:endParaRPr lang="tr-TR" sz="3400" dirty="0">
              <a:latin typeface="+mj-lt"/>
            </a:endParaRPr>
          </a:p>
        </p:txBody>
      </p:sp>
    </p:spTree>
    <p:extLst>
      <p:ext uri="{BB962C8B-B14F-4D97-AF65-F5344CB8AC3E}">
        <p14:creationId xmlns:p14="http://schemas.microsoft.com/office/powerpoint/2010/main" val="3819145617"/>
      </p:ext>
    </p:extLst>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AutoShape 1"/>
          <p:cNvSpPr>
            <a:spLocks/>
          </p:cNvSpPr>
          <p:nvPr/>
        </p:nvSpPr>
        <p:spPr bwMode="auto">
          <a:xfrm>
            <a:off x="268288" y="668740"/>
            <a:ext cx="8570912" cy="6189260"/>
          </a:xfrm>
          <a:custGeom>
            <a:avLst/>
            <a:gdLst>
              <a:gd name="T0" fmla="*/ 4437856 w 21600"/>
              <a:gd name="T1" fmla="*/ 2847182 h 21600"/>
              <a:gd name="T2" fmla="*/ 4437856 w 21600"/>
              <a:gd name="T3" fmla="*/ 2847182 h 21600"/>
              <a:gd name="T4" fmla="*/ 4437856 w 21600"/>
              <a:gd name="T5" fmla="*/ 2847182 h 21600"/>
              <a:gd name="T6" fmla="*/ 4437856 w 21600"/>
              <a:gd name="T7" fmla="*/ 284718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0800" tIns="50800" rIns="50800" bIns="50800"/>
          <a:lstStyle/>
          <a:p>
            <a:pPr algn="r" defTabSz="914400"/>
            <a:r>
              <a:rPr lang="tr-TR" sz="2800" b="1" dirty="0" smtClean="0">
                <a:solidFill>
                  <a:srgbClr val="FF0000"/>
                </a:solidFill>
                <a:latin typeface="+mj-lt"/>
                <a:cs typeface="Arial" pitchFamily="34" charset="0"/>
                <a:sym typeface="Arial" pitchFamily="34" charset="0"/>
              </a:rPr>
              <a:t>Çalışanların </a:t>
            </a:r>
            <a:r>
              <a:rPr lang="tr-TR" sz="2800" b="1" dirty="0">
                <a:solidFill>
                  <a:srgbClr val="FF0000"/>
                </a:solidFill>
                <a:latin typeface="+mj-lt"/>
                <a:cs typeface="Arial" pitchFamily="34" charset="0"/>
                <a:sym typeface="Arial" pitchFamily="34" charset="0"/>
              </a:rPr>
              <a:t>eğitimi </a:t>
            </a:r>
            <a:endParaRPr lang="tr-TR" sz="2800" b="1" dirty="0" smtClean="0">
              <a:solidFill>
                <a:srgbClr val="FF0000"/>
              </a:solidFill>
              <a:latin typeface="+mj-lt"/>
              <a:cs typeface="Arial" pitchFamily="34" charset="0"/>
              <a:sym typeface="Arial" pitchFamily="34" charset="0"/>
            </a:endParaRPr>
          </a:p>
          <a:p>
            <a:pPr algn="r" defTabSz="914400"/>
            <a:r>
              <a:rPr lang="tr-TR" sz="2800" b="1" dirty="0" smtClean="0">
                <a:solidFill>
                  <a:srgbClr val="FF0000"/>
                </a:solidFill>
                <a:latin typeface="+mj-lt"/>
                <a:cs typeface="Arial" pitchFamily="34" charset="0"/>
                <a:sym typeface="Arial" pitchFamily="34" charset="0"/>
              </a:rPr>
              <a:t>(</a:t>
            </a:r>
            <a:r>
              <a:rPr lang="tr-TR" sz="2800" b="1" dirty="0">
                <a:solidFill>
                  <a:srgbClr val="FF0000"/>
                </a:solidFill>
                <a:latin typeface="+mj-lt"/>
                <a:cs typeface="Arial" pitchFamily="34" charset="0"/>
                <a:sym typeface="Arial" pitchFamily="34" charset="0"/>
              </a:rPr>
              <a:t>30 Aralık 2012 itibariyle yürürlükte)</a:t>
            </a:r>
          </a:p>
          <a:p>
            <a:pPr algn="just" defTabSz="914400">
              <a:buBlip>
                <a:blip r:embed="rId2"/>
              </a:buBlip>
            </a:pPr>
            <a:endParaRPr lang="tr-TR" sz="2400" b="1" dirty="0" smtClean="0">
              <a:solidFill>
                <a:srgbClr val="FF0000"/>
              </a:solidFill>
              <a:latin typeface="Calibri" pitchFamily="34" charset="0"/>
              <a:cs typeface="Arial" pitchFamily="34" charset="0"/>
              <a:sym typeface="Arial" pitchFamily="34" charset="0"/>
            </a:endParaRPr>
          </a:p>
          <a:p>
            <a:pPr algn="just" defTabSz="914400">
              <a:buBlip>
                <a:blip r:embed="rId2"/>
              </a:buBlip>
            </a:pPr>
            <a:endParaRPr lang="tr-TR" sz="2400" b="1" dirty="0">
              <a:solidFill>
                <a:srgbClr val="FF0000"/>
              </a:solidFill>
              <a:latin typeface="Calibri" pitchFamily="34" charset="0"/>
              <a:cs typeface="Arial" pitchFamily="34" charset="0"/>
              <a:sym typeface="Arial" pitchFamily="34" charset="0"/>
            </a:endParaRPr>
          </a:p>
          <a:p>
            <a:pPr algn="just" defTabSz="914400">
              <a:buClr>
                <a:srgbClr val="002060"/>
              </a:buClr>
              <a:buSzPct val="100000"/>
              <a:buBlip>
                <a:blip r:embed="rId2"/>
              </a:buBlip>
            </a:pPr>
            <a:r>
              <a:rPr lang="tr-TR" sz="2400" b="1" u="sng" dirty="0">
                <a:solidFill>
                  <a:srgbClr val="002060"/>
                </a:solidFill>
                <a:latin typeface="Calibri" pitchFamily="34" charset="0"/>
                <a:cs typeface="Arial" pitchFamily="34" charset="0"/>
                <a:sym typeface="Arial" pitchFamily="34" charset="0"/>
              </a:rPr>
              <a:t> </a:t>
            </a:r>
            <a:r>
              <a:rPr lang="tr-TR" sz="2200" b="0" u="sng" dirty="0">
                <a:solidFill>
                  <a:srgbClr val="FF0000"/>
                </a:solidFill>
                <a:latin typeface="+mj-lt"/>
                <a:cs typeface="Arial" pitchFamily="34" charset="0"/>
                <a:sym typeface="Arial" pitchFamily="34" charset="0"/>
              </a:rPr>
              <a:t>Mesleki eğitim alma zorunluluğu bulunan tehlikeli ve çok tehlikeli sınıfta yer alan işlerde, yapacağı işle ilgili mesleki eğitim aldığını belgeleyemeyenler çalıştırılamaz</a:t>
            </a:r>
            <a:r>
              <a:rPr lang="tr-TR" sz="2200" b="0" u="sng" dirty="0" smtClean="0">
                <a:solidFill>
                  <a:srgbClr val="FF0000"/>
                </a:solidFill>
                <a:latin typeface="+mj-lt"/>
                <a:cs typeface="Arial" pitchFamily="34" charset="0"/>
                <a:sym typeface="Arial" pitchFamily="34" charset="0"/>
              </a:rPr>
              <a:t>. </a:t>
            </a:r>
          </a:p>
          <a:p>
            <a:pPr algn="just" defTabSz="914400">
              <a:buClr>
                <a:srgbClr val="002060"/>
              </a:buClr>
              <a:buSzPct val="100000"/>
              <a:buBlip>
                <a:blip r:embed="rId2"/>
              </a:buBlip>
            </a:pPr>
            <a:endParaRPr lang="tr-TR" sz="2200" b="0" u="sng" dirty="0" smtClean="0">
              <a:solidFill>
                <a:srgbClr val="002060"/>
              </a:solidFill>
              <a:latin typeface="+mj-lt"/>
              <a:cs typeface="Arial" pitchFamily="34" charset="0"/>
              <a:sym typeface="Arial" pitchFamily="34" charset="0"/>
            </a:endParaRPr>
          </a:p>
          <a:p>
            <a:pPr marL="804863" indent="-273050" algn="just" defTabSz="914400">
              <a:buClr>
                <a:srgbClr val="002060"/>
              </a:buClr>
              <a:buSzPct val="100000"/>
              <a:buBlip>
                <a:blip r:embed="rId2"/>
              </a:buBlip>
            </a:pPr>
            <a:r>
              <a:rPr lang="tr-TR" sz="2200" b="0" dirty="0" smtClean="0">
                <a:solidFill>
                  <a:srgbClr val="002060"/>
                </a:solidFill>
                <a:latin typeface="+mj-lt"/>
                <a:cs typeface="Arial" pitchFamily="34" charset="0"/>
                <a:sym typeface="Arial" pitchFamily="34" charset="0"/>
              </a:rPr>
              <a:t>13.07.2013-28706 sayılı Resmi </a:t>
            </a:r>
            <a:r>
              <a:rPr lang="tr-TR" sz="2200" b="0" dirty="0" err="1" smtClean="0">
                <a:solidFill>
                  <a:srgbClr val="002060"/>
                </a:solidFill>
                <a:latin typeface="+mj-lt"/>
                <a:cs typeface="Arial" pitchFamily="34" charset="0"/>
                <a:sym typeface="Arial" pitchFamily="34" charset="0"/>
              </a:rPr>
              <a:t>Gazetde</a:t>
            </a:r>
            <a:r>
              <a:rPr lang="tr-TR" sz="2200" b="0" dirty="0" smtClean="0">
                <a:solidFill>
                  <a:srgbClr val="002060"/>
                </a:solidFill>
                <a:latin typeface="+mj-lt"/>
                <a:cs typeface="Arial" pitchFamily="34" charset="0"/>
                <a:sym typeface="Arial" pitchFamily="34" charset="0"/>
              </a:rPr>
              <a:t> de yayınlanan </a:t>
            </a:r>
            <a:r>
              <a:rPr lang="tr-TR" sz="2200" b="0" u="sng" dirty="0" smtClean="0">
                <a:solidFill>
                  <a:srgbClr val="002060"/>
                </a:solidFill>
                <a:latin typeface="+mj-lt"/>
                <a:cs typeface="Arial" pitchFamily="34" charset="0"/>
                <a:sym typeface="Arial" pitchFamily="34" charset="0"/>
              </a:rPr>
              <a:t>“Tehlikeli ve Çok Tehlikeli Sınıfta Yer Alan İşlerde Çalıştırılacakların Mesleki Eğitimlerine Dair Yönetmelik”</a:t>
            </a:r>
          </a:p>
          <a:p>
            <a:pPr marL="804863" indent="-273050" algn="just" defTabSz="914400">
              <a:buClr>
                <a:srgbClr val="002060"/>
              </a:buClr>
              <a:buSzPct val="100000"/>
              <a:buBlip>
                <a:blip r:embed="rId2"/>
              </a:buBlip>
            </a:pPr>
            <a:endParaRPr lang="tr-TR" sz="2200" b="0" u="sng" dirty="0" smtClean="0">
              <a:solidFill>
                <a:srgbClr val="002060"/>
              </a:solidFill>
              <a:latin typeface="+mj-lt"/>
              <a:cs typeface="Arial" pitchFamily="34" charset="0"/>
              <a:sym typeface="Arial" pitchFamily="34" charset="0"/>
            </a:endParaRPr>
          </a:p>
          <a:p>
            <a:pPr marL="804863" indent="-273050" algn="just">
              <a:buClr>
                <a:srgbClr val="002060"/>
              </a:buClr>
              <a:buSzPct val="100000"/>
              <a:buBlip>
                <a:blip r:embed="rId2"/>
              </a:buBlip>
            </a:pPr>
            <a:r>
              <a:rPr lang="tr-TR" sz="2200" b="0" dirty="0" smtClean="0">
                <a:solidFill>
                  <a:srgbClr val="002060"/>
                </a:solidFill>
                <a:latin typeface="+mj-lt"/>
                <a:cs typeface="Arial" pitchFamily="34" charset="0"/>
                <a:sym typeface="Arial" pitchFamily="34" charset="0"/>
              </a:rPr>
              <a:t>Çalışanlara eğitim verme yükümlülüğüne uyulmadığı takdirde her bir kişi için 2015 yılında 1.233 TL (2014 yılında 1.120 TL) İdari Para Cezası uygulanır.</a:t>
            </a:r>
            <a:endParaRPr lang="tr-TR" sz="2200" b="0" dirty="0" smtClean="0">
              <a:solidFill>
                <a:srgbClr val="002060"/>
              </a:solidFill>
              <a:latin typeface="+mj-lt"/>
            </a:endParaRPr>
          </a:p>
          <a:p>
            <a:pPr marL="804863" indent="-273050" algn="just" defTabSz="914400">
              <a:buClr>
                <a:srgbClr val="002060"/>
              </a:buClr>
              <a:buSzPct val="100000"/>
              <a:buBlip>
                <a:blip r:embed="rId2"/>
              </a:buBlip>
            </a:pPr>
            <a:endParaRPr lang="tr-TR" sz="2200" b="0" u="sng" dirty="0" smtClean="0">
              <a:solidFill>
                <a:srgbClr val="002060"/>
              </a:solidFill>
              <a:latin typeface="+mj-lt"/>
              <a:cs typeface="Arial" pitchFamily="34" charset="0"/>
              <a:sym typeface="Arial" pitchFamily="34" charset="0"/>
            </a:endParaRPr>
          </a:p>
          <a:p>
            <a:pPr marL="804863" indent="-273050" algn="just" defTabSz="914400">
              <a:buClr>
                <a:srgbClr val="002060"/>
              </a:buClr>
              <a:buSzPct val="100000"/>
              <a:buBlip>
                <a:blip r:embed="rId2"/>
              </a:buBlip>
            </a:pPr>
            <a:endParaRPr lang="tr-TR" sz="2200" b="0" u="sng" dirty="0" smtClean="0">
              <a:solidFill>
                <a:srgbClr val="002060"/>
              </a:solidFill>
              <a:latin typeface="+mj-lt"/>
              <a:cs typeface="Arial" pitchFamily="34" charset="0"/>
              <a:sym typeface="Arial" pitchFamily="34" charset="0"/>
            </a:endParaRPr>
          </a:p>
          <a:p>
            <a:pPr marL="809625" algn="just" defTabSz="914400">
              <a:buClr>
                <a:srgbClr val="002060"/>
              </a:buClr>
              <a:buSzPct val="100000"/>
              <a:buBlip>
                <a:blip r:embed="rId2"/>
              </a:buBlip>
            </a:pPr>
            <a:endParaRPr lang="tr-TR" sz="2200" b="0" dirty="0">
              <a:solidFill>
                <a:srgbClr val="002060"/>
              </a:solidFill>
              <a:latin typeface="+mj-lt"/>
              <a:cs typeface="Times New Roman" pitchFamily="18" charset="0"/>
              <a:sym typeface="Times New Roman" pitchFamily="18" charset="0"/>
            </a:endParaRPr>
          </a:p>
        </p:txBody>
      </p:sp>
      <p:sp>
        <p:nvSpPr>
          <p:cNvPr id="4" name="3 Slayt Numarası Yer Tutucusu"/>
          <p:cNvSpPr>
            <a:spLocks noGrp="1"/>
          </p:cNvSpPr>
          <p:nvPr>
            <p:ph type="sldNum" sz="quarter" idx="11"/>
          </p:nvPr>
        </p:nvSpPr>
        <p:spPr>
          <a:xfrm>
            <a:off x="8621713" y="6400800"/>
            <a:ext cx="522287" cy="457200"/>
          </a:xfrm>
        </p:spPr>
        <p:txBody>
          <a:bodyPr/>
          <a:lstStyle/>
          <a:p>
            <a:pPr>
              <a:defRPr/>
            </a:pPr>
            <a:fld id="{65E64923-8D5F-410E-9C6A-C4341E3079A3}" type="slidenum">
              <a:rPr lang="es-ES" smtClean="0"/>
              <a:pPr>
                <a:defRPr/>
              </a:pPr>
              <a:t>32</a:t>
            </a:fld>
            <a:endParaRPr lang="es-ES"/>
          </a:p>
        </p:txBody>
      </p:sp>
      <p:sp>
        <p:nvSpPr>
          <p:cNvPr id="5" name="AutoShape 3"/>
          <p:cNvSpPr>
            <a:spLocks/>
          </p:cNvSpPr>
          <p:nvPr/>
        </p:nvSpPr>
        <p:spPr bwMode="auto">
          <a:xfrm>
            <a:off x="1471613" y="7938"/>
            <a:ext cx="6845300" cy="342900"/>
          </a:xfrm>
          <a:custGeom>
            <a:avLst/>
            <a:gdLst>
              <a:gd name="T0" fmla="*/ 3422650 w 21600"/>
              <a:gd name="T1" fmla="*/ 171450 h 21600"/>
              <a:gd name="T2" fmla="*/ 3422650 w 21600"/>
              <a:gd name="T3" fmla="*/ 171450 h 21600"/>
              <a:gd name="T4" fmla="*/ 3422650 w 21600"/>
              <a:gd name="T5" fmla="*/ 171450 h 21600"/>
              <a:gd name="T6" fmla="*/ 3422650 w 21600"/>
              <a:gd name="T7" fmla="*/ 17145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0800" tIns="50800" rIns="50800" bIns="50800"/>
          <a:lstStyle/>
          <a:p>
            <a:pPr marL="88900" algn="ctr" defTabSz="914400"/>
            <a:r>
              <a:rPr lang="tr-TR" sz="1600" b="1" dirty="0">
                <a:solidFill>
                  <a:srgbClr val="FF0000"/>
                </a:solidFill>
                <a:latin typeface="Calibri" pitchFamily="34" charset="0"/>
                <a:cs typeface="Arial" pitchFamily="34" charset="0"/>
                <a:sym typeface="Arial" pitchFamily="34" charset="0"/>
              </a:rPr>
              <a:t>İŞ SAĞLIĞI VE GÜVENLİĞİ</a:t>
            </a:r>
            <a:endParaRPr lang="tr-TR" dirty="0">
              <a:latin typeface="Calibri" pitchFamily="34" charset="0"/>
            </a:endParaRPr>
          </a:p>
        </p:txBody>
      </p:sp>
    </p:spTree>
    <p:extLst>
      <p:ext uri="{BB962C8B-B14F-4D97-AF65-F5344CB8AC3E}">
        <p14:creationId xmlns:p14="http://schemas.microsoft.com/office/powerpoint/2010/main" val="703030875"/>
      </p:ext>
    </p:extLst>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AutoShape 1"/>
          <p:cNvSpPr>
            <a:spLocks/>
          </p:cNvSpPr>
          <p:nvPr/>
        </p:nvSpPr>
        <p:spPr bwMode="auto">
          <a:xfrm>
            <a:off x="145456" y="600501"/>
            <a:ext cx="8875712" cy="6257499"/>
          </a:xfrm>
          <a:custGeom>
            <a:avLst/>
            <a:gdLst>
              <a:gd name="T0" fmla="*/ 4437856 w 21600"/>
              <a:gd name="T1" fmla="*/ 2847182 h 21600"/>
              <a:gd name="T2" fmla="*/ 4437856 w 21600"/>
              <a:gd name="T3" fmla="*/ 2847182 h 21600"/>
              <a:gd name="T4" fmla="*/ 4437856 w 21600"/>
              <a:gd name="T5" fmla="*/ 2847182 h 21600"/>
              <a:gd name="T6" fmla="*/ 4437856 w 21600"/>
              <a:gd name="T7" fmla="*/ 284718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0800" tIns="50800" rIns="50800" bIns="50800"/>
          <a:lstStyle/>
          <a:p>
            <a:pPr algn="r" defTabSz="914400"/>
            <a:r>
              <a:rPr lang="tr-TR" dirty="0" smtClean="0">
                <a:solidFill>
                  <a:srgbClr val="FF0000"/>
                </a:solidFill>
                <a:latin typeface="+mj-lt"/>
                <a:cs typeface="Arial" pitchFamily="34" charset="0"/>
                <a:sym typeface="Arial" pitchFamily="34" charset="0"/>
              </a:rPr>
              <a:t>İş Sağlığı ve Güvenliği Eğitimi</a:t>
            </a:r>
            <a:endParaRPr lang="tr-TR" dirty="0">
              <a:solidFill>
                <a:srgbClr val="FF0000"/>
              </a:solidFill>
              <a:latin typeface="+mj-lt"/>
              <a:cs typeface="Arial" pitchFamily="34" charset="0"/>
              <a:sym typeface="Arial" pitchFamily="34" charset="0"/>
            </a:endParaRPr>
          </a:p>
          <a:p>
            <a:pPr algn="just" defTabSz="914400">
              <a:buBlip>
                <a:blip r:embed="rId2"/>
              </a:buBlip>
            </a:pPr>
            <a:endParaRPr lang="tr-TR" sz="2200" b="0" dirty="0">
              <a:solidFill>
                <a:srgbClr val="002060"/>
              </a:solidFill>
              <a:latin typeface="+mj-lt"/>
              <a:cs typeface="Arial" pitchFamily="34" charset="0"/>
              <a:sym typeface="Arial" pitchFamily="34" charset="0"/>
            </a:endParaRPr>
          </a:p>
          <a:p>
            <a:pPr marL="355600" indent="-355600" algn="just">
              <a:spcAft>
                <a:spcPts val="600"/>
              </a:spcAft>
              <a:buBlip>
                <a:blip r:embed="rId2"/>
              </a:buBlip>
            </a:pPr>
            <a:r>
              <a:rPr lang="tr-TR" sz="2100" b="0" dirty="0" smtClean="0">
                <a:solidFill>
                  <a:srgbClr val="002060"/>
                </a:solidFill>
                <a:latin typeface="+mj-lt"/>
                <a:sym typeface="Arial" pitchFamily="34" charset="0"/>
              </a:rPr>
              <a:t>13.05.2013–28648 sayılı Resmi </a:t>
            </a:r>
            <a:r>
              <a:rPr lang="tr-TR" sz="2100" b="0" dirty="0" err="1" smtClean="0">
                <a:solidFill>
                  <a:srgbClr val="002060"/>
                </a:solidFill>
                <a:latin typeface="+mj-lt"/>
                <a:sym typeface="Arial" pitchFamily="34" charset="0"/>
              </a:rPr>
              <a:t>Gazetde</a:t>
            </a:r>
            <a:r>
              <a:rPr lang="tr-TR" sz="2100" b="0" dirty="0" smtClean="0">
                <a:solidFill>
                  <a:srgbClr val="002060"/>
                </a:solidFill>
                <a:latin typeface="+mj-lt"/>
                <a:sym typeface="Arial" pitchFamily="34" charset="0"/>
              </a:rPr>
              <a:t> de yayınlanan “Çalışanların İş Sağlığı Ve Güvenliği Eğitimlerinin Usul Ve Esasları Hakkında Yönetmelik” gereği </a:t>
            </a:r>
            <a:endParaRPr lang="tr-TR" sz="2100" b="0" dirty="0" smtClean="0">
              <a:solidFill>
                <a:srgbClr val="002060"/>
              </a:solidFill>
              <a:latin typeface="+mj-lt"/>
            </a:endParaRPr>
          </a:p>
          <a:p>
            <a:pPr algn="just">
              <a:spcAft>
                <a:spcPts val="600"/>
              </a:spcAft>
              <a:buBlip>
                <a:blip r:embed="rId2"/>
              </a:buBlip>
            </a:pPr>
            <a:r>
              <a:rPr lang="tr-TR" sz="2100" b="0" dirty="0" smtClean="0">
                <a:solidFill>
                  <a:srgbClr val="002060"/>
                </a:solidFill>
                <a:latin typeface="+mj-lt"/>
              </a:rPr>
              <a:t>İşveren, çalışanlarına asgari belirtilen konuları içerecek şekilde iş sağlığı ve güvenliği eğitimleri olmak üzere, </a:t>
            </a:r>
          </a:p>
          <a:p>
            <a:pPr lvl="1" algn="just">
              <a:spcAft>
                <a:spcPts val="600"/>
              </a:spcAft>
              <a:buBlip>
                <a:blip r:embed="rId2"/>
              </a:buBlip>
            </a:pPr>
            <a:r>
              <a:rPr lang="tr-TR" sz="2100" b="0" dirty="0" smtClean="0">
                <a:solidFill>
                  <a:srgbClr val="002060"/>
                </a:solidFill>
                <a:latin typeface="+mj-lt"/>
              </a:rPr>
              <a:t> Çalışan fiilen çalışmaya başlamadan önce, çalışanın yapacağı iş ve işyerine özgü riskler ile korunma tedbirlerini içeren konularda öncelikli olarak iş sağlığı ve güvenliği eğitimi, Çalışma yeri veya iş değişikliği, iş ekipmanının değişmesi, yeni teknoloji uygulanması gibi durumlar nedeniyle ortaya çıkacak risklerle ilgili eğitimler ayrıca verilir.</a:t>
            </a:r>
          </a:p>
          <a:p>
            <a:pPr lvl="1" algn="just">
              <a:spcAft>
                <a:spcPts val="600"/>
              </a:spcAft>
              <a:buBlip>
                <a:blip r:embed="rId2"/>
              </a:buBlip>
            </a:pPr>
            <a:endParaRPr lang="tr-TR" sz="2100" b="0" dirty="0" smtClean="0">
              <a:solidFill>
                <a:srgbClr val="FF0000"/>
              </a:solidFill>
              <a:latin typeface="+mj-lt"/>
            </a:endParaRPr>
          </a:p>
          <a:p>
            <a:pPr lvl="1" algn="just">
              <a:spcAft>
                <a:spcPts val="600"/>
              </a:spcAft>
              <a:buBlip>
                <a:blip r:embed="rId2"/>
              </a:buBlip>
            </a:pPr>
            <a:r>
              <a:rPr lang="tr-TR" sz="2100" b="0" dirty="0" smtClean="0">
                <a:solidFill>
                  <a:srgbClr val="FF0000"/>
                </a:solidFill>
                <a:latin typeface="+mj-lt"/>
              </a:rPr>
              <a:t> Eğitimler düzenli aralıklarla tekrarlanması gereklidir;</a:t>
            </a:r>
          </a:p>
          <a:p>
            <a:pPr marL="82550" indent="12700" algn="just">
              <a:spcAft>
                <a:spcPts val="600"/>
              </a:spcAft>
              <a:buBlip>
                <a:blip r:embed="rId2"/>
              </a:buBlip>
            </a:pPr>
            <a:r>
              <a:rPr lang="tr-TR" sz="2100" b="0" dirty="0" smtClean="0">
                <a:solidFill>
                  <a:srgbClr val="002060"/>
                </a:solidFill>
                <a:latin typeface="+mj-lt"/>
              </a:rPr>
              <a:t>  </a:t>
            </a:r>
            <a:r>
              <a:rPr lang="tr-TR" sz="2000" b="0" dirty="0" smtClean="0">
                <a:solidFill>
                  <a:srgbClr val="002060"/>
                </a:solidFill>
                <a:latin typeface="+mj-lt"/>
              </a:rPr>
              <a:t>Çok tehlikeli sınıfta yer alan işyerlerinde yılda en az bir defa en az 16 saat,</a:t>
            </a:r>
          </a:p>
          <a:p>
            <a:pPr marL="82550" indent="12700" algn="just">
              <a:spcAft>
                <a:spcPts val="600"/>
              </a:spcAft>
              <a:buBlip>
                <a:blip r:embed="rId2"/>
              </a:buBlip>
            </a:pPr>
            <a:r>
              <a:rPr lang="tr-TR" sz="2000" b="0" dirty="0" smtClean="0">
                <a:solidFill>
                  <a:srgbClr val="002060"/>
                </a:solidFill>
                <a:latin typeface="+mj-lt"/>
              </a:rPr>
              <a:t>  </a:t>
            </a:r>
            <a:r>
              <a:rPr lang="tr-TR" sz="2000" b="0" dirty="0" err="1" smtClean="0">
                <a:solidFill>
                  <a:srgbClr val="002060"/>
                </a:solidFill>
                <a:latin typeface="+mj-lt"/>
              </a:rPr>
              <a:t>Tehlikel</a:t>
            </a:r>
            <a:r>
              <a:rPr lang="tr-TR" sz="2000" b="0" dirty="0" smtClean="0">
                <a:solidFill>
                  <a:srgbClr val="002060"/>
                </a:solidFill>
                <a:latin typeface="+mj-lt"/>
              </a:rPr>
              <a:t> i sınıfta yer alan işyerlerinde iki yılda en az bir defa en az 12 saat,</a:t>
            </a:r>
          </a:p>
          <a:p>
            <a:pPr marL="82550" indent="12700" algn="just">
              <a:spcAft>
                <a:spcPts val="600"/>
              </a:spcAft>
              <a:buBlip>
                <a:blip r:embed="rId2"/>
              </a:buBlip>
            </a:pPr>
            <a:r>
              <a:rPr lang="tr-TR" sz="2000" b="0" dirty="0" smtClean="0">
                <a:solidFill>
                  <a:srgbClr val="002060"/>
                </a:solidFill>
                <a:latin typeface="+mj-lt"/>
              </a:rPr>
              <a:t>  Az tehlikeli sınıfta yer alan işyerlerinde üç yılda en az bir defa en az 8 saat,</a:t>
            </a:r>
          </a:p>
          <a:p>
            <a:pPr algn="just" defTabSz="914400">
              <a:buClr>
                <a:srgbClr val="002060"/>
              </a:buClr>
              <a:buSzPct val="100000"/>
              <a:buBlip>
                <a:blip r:embed="rId2"/>
              </a:buBlip>
            </a:pPr>
            <a:endParaRPr lang="tr-TR" sz="2200" b="0" u="sng" dirty="0" smtClean="0">
              <a:solidFill>
                <a:srgbClr val="002060"/>
              </a:solidFill>
              <a:latin typeface="+mj-lt"/>
              <a:cs typeface="Arial" pitchFamily="34" charset="0"/>
              <a:sym typeface="Arial" pitchFamily="34" charset="0"/>
            </a:endParaRPr>
          </a:p>
          <a:p>
            <a:pPr marL="809625" algn="just" defTabSz="914400">
              <a:buClr>
                <a:srgbClr val="002060"/>
              </a:buClr>
              <a:buSzPct val="100000"/>
              <a:buBlip>
                <a:blip r:embed="rId2"/>
              </a:buBlip>
            </a:pPr>
            <a:endParaRPr lang="tr-TR" sz="2200" b="0" dirty="0">
              <a:solidFill>
                <a:srgbClr val="002060"/>
              </a:solidFill>
              <a:latin typeface="+mj-lt"/>
              <a:cs typeface="Times New Roman" pitchFamily="18" charset="0"/>
              <a:sym typeface="Times New Roman" pitchFamily="18" charset="0"/>
            </a:endParaRPr>
          </a:p>
        </p:txBody>
      </p:sp>
      <p:sp>
        <p:nvSpPr>
          <p:cNvPr id="4" name="3 Slayt Numarası Yer Tutucusu"/>
          <p:cNvSpPr>
            <a:spLocks noGrp="1"/>
          </p:cNvSpPr>
          <p:nvPr>
            <p:ph type="sldNum" sz="quarter" idx="11"/>
          </p:nvPr>
        </p:nvSpPr>
        <p:spPr>
          <a:xfrm>
            <a:off x="8621713" y="6400800"/>
            <a:ext cx="522287" cy="457200"/>
          </a:xfrm>
        </p:spPr>
        <p:txBody>
          <a:bodyPr/>
          <a:lstStyle/>
          <a:p>
            <a:pPr>
              <a:defRPr/>
            </a:pPr>
            <a:fld id="{65E64923-8D5F-410E-9C6A-C4341E3079A3}" type="slidenum">
              <a:rPr lang="es-ES" smtClean="0"/>
              <a:pPr>
                <a:defRPr/>
              </a:pPr>
              <a:t>33</a:t>
            </a:fld>
            <a:endParaRPr lang="es-ES"/>
          </a:p>
        </p:txBody>
      </p:sp>
    </p:spTree>
    <p:extLst>
      <p:ext uri="{BB962C8B-B14F-4D97-AF65-F5344CB8AC3E}">
        <p14:creationId xmlns:p14="http://schemas.microsoft.com/office/powerpoint/2010/main" val="25131520"/>
      </p:ext>
    </p:extLst>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AutoShape 1"/>
          <p:cNvSpPr>
            <a:spLocks/>
          </p:cNvSpPr>
          <p:nvPr/>
        </p:nvSpPr>
        <p:spPr bwMode="auto">
          <a:xfrm>
            <a:off x="145456" y="143302"/>
            <a:ext cx="8875712" cy="1180532"/>
          </a:xfrm>
          <a:custGeom>
            <a:avLst/>
            <a:gdLst>
              <a:gd name="T0" fmla="*/ 4437856 w 21600"/>
              <a:gd name="T1" fmla="*/ 2847182 h 21600"/>
              <a:gd name="T2" fmla="*/ 4437856 w 21600"/>
              <a:gd name="T3" fmla="*/ 2847182 h 21600"/>
              <a:gd name="T4" fmla="*/ 4437856 w 21600"/>
              <a:gd name="T5" fmla="*/ 2847182 h 21600"/>
              <a:gd name="T6" fmla="*/ 4437856 w 21600"/>
              <a:gd name="T7" fmla="*/ 284718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0800" tIns="50800" rIns="50800" bIns="50800"/>
          <a:lstStyle/>
          <a:p>
            <a:pPr algn="r" defTabSz="914400"/>
            <a:r>
              <a:rPr lang="tr-TR" sz="2800" dirty="0" smtClean="0">
                <a:solidFill>
                  <a:srgbClr val="FF0000"/>
                </a:solidFill>
                <a:latin typeface="+mj-lt"/>
                <a:cs typeface="Arial" pitchFamily="34" charset="0"/>
                <a:sym typeface="Arial" pitchFamily="34" charset="0"/>
              </a:rPr>
              <a:t>İş Sağlığı ve Güvenliği </a:t>
            </a:r>
          </a:p>
          <a:p>
            <a:pPr algn="r" defTabSz="914400"/>
            <a:r>
              <a:rPr lang="tr-TR" sz="2800" dirty="0" smtClean="0">
                <a:solidFill>
                  <a:srgbClr val="FF0000"/>
                </a:solidFill>
                <a:latin typeface="+mj-lt"/>
                <a:cs typeface="Arial" pitchFamily="34" charset="0"/>
                <a:sym typeface="Arial" pitchFamily="34" charset="0"/>
              </a:rPr>
              <a:t>Temel Eğitim Konuları</a:t>
            </a:r>
            <a:endParaRPr lang="tr-TR" sz="2800" dirty="0">
              <a:solidFill>
                <a:srgbClr val="FF0000"/>
              </a:solidFill>
              <a:latin typeface="+mj-lt"/>
              <a:cs typeface="Arial" pitchFamily="34" charset="0"/>
              <a:sym typeface="Arial" pitchFamily="34" charset="0"/>
            </a:endParaRPr>
          </a:p>
          <a:p>
            <a:pPr algn="just" defTabSz="914400">
              <a:buBlip>
                <a:blip r:embed="rId2"/>
              </a:buBlip>
            </a:pPr>
            <a:endParaRPr lang="tr-TR" sz="2200" b="0" dirty="0">
              <a:solidFill>
                <a:srgbClr val="002060"/>
              </a:solidFill>
              <a:latin typeface="+mj-lt"/>
              <a:cs typeface="Arial" pitchFamily="34" charset="0"/>
              <a:sym typeface="Arial" pitchFamily="34" charset="0"/>
            </a:endParaRPr>
          </a:p>
          <a:p>
            <a:pPr marL="809625" algn="just" defTabSz="914400">
              <a:buClr>
                <a:srgbClr val="002060"/>
              </a:buClr>
              <a:buSzPct val="100000"/>
              <a:buBlip>
                <a:blip r:embed="rId2"/>
              </a:buBlip>
            </a:pPr>
            <a:endParaRPr lang="tr-TR" sz="2200" b="0" dirty="0">
              <a:solidFill>
                <a:srgbClr val="002060"/>
              </a:solidFill>
              <a:latin typeface="+mj-lt"/>
              <a:cs typeface="Times New Roman" pitchFamily="18" charset="0"/>
              <a:sym typeface="Times New Roman" pitchFamily="18" charset="0"/>
            </a:endParaRPr>
          </a:p>
        </p:txBody>
      </p:sp>
      <p:sp>
        <p:nvSpPr>
          <p:cNvPr id="4" name="3 Slayt Numarası Yer Tutucusu"/>
          <p:cNvSpPr>
            <a:spLocks noGrp="1"/>
          </p:cNvSpPr>
          <p:nvPr>
            <p:ph type="sldNum" sz="quarter" idx="11"/>
          </p:nvPr>
        </p:nvSpPr>
        <p:spPr>
          <a:xfrm>
            <a:off x="8621713" y="6400800"/>
            <a:ext cx="522287" cy="457200"/>
          </a:xfrm>
        </p:spPr>
        <p:txBody>
          <a:bodyPr/>
          <a:lstStyle/>
          <a:p>
            <a:pPr>
              <a:defRPr/>
            </a:pPr>
            <a:fld id="{65E64923-8D5F-410E-9C6A-C4341E3079A3}" type="slidenum">
              <a:rPr lang="es-ES" smtClean="0"/>
              <a:pPr>
                <a:defRPr/>
              </a:pPr>
              <a:t>34</a:t>
            </a:fld>
            <a:endParaRPr lang="es-ES"/>
          </a:p>
        </p:txBody>
      </p:sp>
      <p:graphicFrame>
        <p:nvGraphicFramePr>
          <p:cNvPr id="5" name="4 Tablo"/>
          <p:cNvGraphicFramePr>
            <a:graphicFrameLocks noGrp="1"/>
          </p:cNvGraphicFramePr>
          <p:nvPr/>
        </p:nvGraphicFramePr>
        <p:xfrm>
          <a:off x="145456" y="1323834"/>
          <a:ext cx="8875712" cy="4913193"/>
        </p:xfrm>
        <a:graphic>
          <a:graphicData uri="http://schemas.openxmlformats.org/drawingml/2006/table">
            <a:tbl>
              <a:tblPr/>
              <a:tblGrid>
                <a:gridCol w="8875712"/>
              </a:tblGrid>
              <a:tr h="1255593">
                <a:tc>
                  <a:txBody>
                    <a:bodyPr/>
                    <a:lstStyle/>
                    <a:p>
                      <a:pPr indent="226695" algn="just">
                        <a:spcAft>
                          <a:spcPts val="0"/>
                        </a:spcAft>
                      </a:pPr>
                      <a:r>
                        <a:rPr lang="tr-TR" sz="2000" b="1" dirty="0">
                          <a:solidFill>
                            <a:srgbClr val="FF0000"/>
                          </a:solidFill>
                          <a:latin typeface="+mj-lt"/>
                          <a:ea typeface="Times New Roman"/>
                          <a:cs typeface="Times New Roman"/>
                        </a:rPr>
                        <a:t>1. Genel konular</a:t>
                      </a:r>
                      <a:endParaRPr lang="tr-TR" sz="2000" dirty="0">
                        <a:solidFill>
                          <a:srgbClr val="FF0000"/>
                        </a:solidFill>
                        <a:latin typeface="+mj-lt"/>
                        <a:ea typeface="Times New Roman"/>
                        <a:cs typeface="Times New Roman"/>
                      </a:endParaRPr>
                    </a:p>
                    <a:p>
                      <a:pPr indent="226695" algn="just">
                        <a:spcAft>
                          <a:spcPts val="0"/>
                        </a:spcAft>
                      </a:pPr>
                      <a:r>
                        <a:rPr lang="tr-TR" sz="2000" dirty="0" smtClean="0">
                          <a:solidFill>
                            <a:srgbClr val="002060"/>
                          </a:solidFill>
                          <a:latin typeface="+mj-lt"/>
                          <a:ea typeface="Times New Roman"/>
                          <a:cs typeface="Times New Roman"/>
                        </a:rPr>
                        <a:t>Çalışma </a:t>
                      </a:r>
                      <a:r>
                        <a:rPr lang="tr-TR" sz="2000" dirty="0">
                          <a:solidFill>
                            <a:srgbClr val="002060"/>
                          </a:solidFill>
                          <a:latin typeface="+mj-lt"/>
                          <a:ea typeface="Times New Roman"/>
                          <a:cs typeface="Times New Roman"/>
                        </a:rPr>
                        <a:t>mevzuatı ile ilgili bilgiler</a:t>
                      </a:r>
                      <a:r>
                        <a:rPr lang="tr-TR" sz="2000" dirty="0" smtClean="0">
                          <a:solidFill>
                            <a:srgbClr val="002060"/>
                          </a:solidFill>
                          <a:latin typeface="+mj-lt"/>
                          <a:ea typeface="Times New Roman"/>
                          <a:cs typeface="Times New Roman"/>
                        </a:rPr>
                        <a:t>, Çalışanların </a:t>
                      </a:r>
                      <a:r>
                        <a:rPr lang="tr-TR" sz="2000" dirty="0">
                          <a:solidFill>
                            <a:srgbClr val="002060"/>
                          </a:solidFill>
                          <a:latin typeface="+mj-lt"/>
                          <a:ea typeface="Times New Roman"/>
                          <a:cs typeface="Times New Roman"/>
                        </a:rPr>
                        <a:t>yasal hak ve sorumlulukları</a:t>
                      </a:r>
                      <a:r>
                        <a:rPr lang="tr-TR" sz="2000" dirty="0" smtClean="0">
                          <a:solidFill>
                            <a:srgbClr val="002060"/>
                          </a:solidFill>
                          <a:latin typeface="+mj-lt"/>
                          <a:ea typeface="Times New Roman"/>
                          <a:cs typeface="Times New Roman"/>
                        </a:rPr>
                        <a:t>, ) </a:t>
                      </a:r>
                      <a:r>
                        <a:rPr lang="tr-TR" sz="2000" dirty="0">
                          <a:solidFill>
                            <a:srgbClr val="002060"/>
                          </a:solidFill>
                          <a:latin typeface="+mj-lt"/>
                          <a:ea typeface="Times New Roman"/>
                          <a:cs typeface="Times New Roman"/>
                        </a:rPr>
                        <a:t>İşyeri temizliği ve düzeni</a:t>
                      </a:r>
                      <a:r>
                        <a:rPr lang="tr-TR" sz="2000" dirty="0" smtClean="0">
                          <a:solidFill>
                            <a:srgbClr val="002060"/>
                          </a:solidFill>
                          <a:latin typeface="+mj-lt"/>
                          <a:ea typeface="Times New Roman"/>
                          <a:cs typeface="Times New Roman"/>
                        </a:rPr>
                        <a:t>, İş </a:t>
                      </a:r>
                      <a:r>
                        <a:rPr lang="tr-TR" sz="2000" dirty="0">
                          <a:solidFill>
                            <a:srgbClr val="002060"/>
                          </a:solidFill>
                          <a:latin typeface="+mj-lt"/>
                          <a:ea typeface="Times New Roman"/>
                          <a:cs typeface="Times New Roman"/>
                        </a:rPr>
                        <a:t>kazası ve meslek hastalığından doğan hukuki sonuçlar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1214651">
                <a:tc>
                  <a:txBody>
                    <a:bodyPr/>
                    <a:lstStyle/>
                    <a:p>
                      <a:pPr indent="226695" algn="just">
                        <a:spcAft>
                          <a:spcPts val="0"/>
                        </a:spcAft>
                      </a:pPr>
                      <a:r>
                        <a:rPr lang="tr-TR" sz="2000" b="1" dirty="0">
                          <a:solidFill>
                            <a:srgbClr val="FF0000"/>
                          </a:solidFill>
                          <a:latin typeface="+mj-lt"/>
                          <a:ea typeface="Times New Roman"/>
                          <a:cs typeface="Times New Roman"/>
                        </a:rPr>
                        <a:t>2. Sağlık </a:t>
                      </a:r>
                      <a:r>
                        <a:rPr lang="tr-TR" sz="2000" b="1" dirty="0" smtClean="0">
                          <a:solidFill>
                            <a:srgbClr val="FF0000"/>
                          </a:solidFill>
                          <a:latin typeface="+mj-lt"/>
                          <a:ea typeface="Times New Roman"/>
                          <a:cs typeface="Times New Roman"/>
                        </a:rPr>
                        <a:t>konuları</a:t>
                      </a:r>
                    </a:p>
                    <a:p>
                      <a:pPr indent="226695" algn="just">
                        <a:spcAft>
                          <a:spcPts val="0"/>
                        </a:spcAft>
                      </a:pPr>
                      <a:r>
                        <a:rPr lang="tr-TR" sz="2000" dirty="0" smtClean="0">
                          <a:solidFill>
                            <a:srgbClr val="002060"/>
                          </a:solidFill>
                          <a:latin typeface="+mj-lt"/>
                          <a:ea typeface="Times New Roman"/>
                          <a:cs typeface="Times New Roman"/>
                        </a:rPr>
                        <a:t>Meslek </a:t>
                      </a:r>
                      <a:r>
                        <a:rPr lang="tr-TR" sz="2000" dirty="0">
                          <a:solidFill>
                            <a:srgbClr val="002060"/>
                          </a:solidFill>
                          <a:latin typeface="+mj-lt"/>
                          <a:ea typeface="Times New Roman"/>
                          <a:cs typeface="Times New Roman"/>
                        </a:rPr>
                        <a:t>hastalıklarının sebepleri</a:t>
                      </a:r>
                      <a:r>
                        <a:rPr lang="tr-TR" sz="2000" dirty="0" smtClean="0">
                          <a:solidFill>
                            <a:srgbClr val="002060"/>
                          </a:solidFill>
                          <a:latin typeface="+mj-lt"/>
                          <a:ea typeface="Times New Roman"/>
                          <a:cs typeface="Times New Roman"/>
                        </a:rPr>
                        <a:t>, Hastalıktan </a:t>
                      </a:r>
                      <a:r>
                        <a:rPr lang="tr-TR" sz="2000" dirty="0">
                          <a:solidFill>
                            <a:srgbClr val="002060"/>
                          </a:solidFill>
                          <a:latin typeface="+mj-lt"/>
                          <a:ea typeface="Times New Roman"/>
                          <a:cs typeface="Times New Roman"/>
                        </a:rPr>
                        <a:t>korunma prensipleri ve korunma tekniklerinin uygulanması</a:t>
                      </a:r>
                      <a:r>
                        <a:rPr lang="tr-TR" sz="2000" dirty="0" smtClean="0">
                          <a:solidFill>
                            <a:srgbClr val="002060"/>
                          </a:solidFill>
                          <a:latin typeface="+mj-lt"/>
                          <a:ea typeface="Times New Roman"/>
                          <a:cs typeface="Times New Roman"/>
                        </a:rPr>
                        <a:t>, Biyolojik </a:t>
                      </a:r>
                      <a:r>
                        <a:rPr lang="tr-TR" sz="2000" dirty="0">
                          <a:solidFill>
                            <a:srgbClr val="002060"/>
                          </a:solidFill>
                          <a:latin typeface="+mj-lt"/>
                          <a:ea typeface="Times New Roman"/>
                          <a:cs typeface="Times New Roman"/>
                        </a:rPr>
                        <a:t>ve </a:t>
                      </a:r>
                      <a:r>
                        <a:rPr lang="tr-TR" sz="2000" dirty="0" err="1">
                          <a:solidFill>
                            <a:srgbClr val="002060"/>
                          </a:solidFill>
                          <a:latin typeface="+mj-lt"/>
                          <a:ea typeface="Times New Roman"/>
                          <a:cs typeface="Times New Roman"/>
                        </a:rPr>
                        <a:t>psikososyal</a:t>
                      </a:r>
                      <a:r>
                        <a:rPr lang="tr-TR" sz="2000" dirty="0">
                          <a:solidFill>
                            <a:srgbClr val="002060"/>
                          </a:solidFill>
                          <a:latin typeface="+mj-lt"/>
                          <a:ea typeface="Times New Roman"/>
                          <a:cs typeface="Times New Roman"/>
                        </a:rPr>
                        <a:t> risk etmenleri</a:t>
                      </a:r>
                      <a:r>
                        <a:rPr lang="tr-TR" sz="2000" dirty="0" smtClean="0">
                          <a:solidFill>
                            <a:srgbClr val="002060"/>
                          </a:solidFill>
                          <a:latin typeface="+mj-lt"/>
                          <a:ea typeface="Times New Roman"/>
                          <a:cs typeface="Times New Roman"/>
                        </a:rPr>
                        <a:t>,  </a:t>
                      </a:r>
                      <a:r>
                        <a:rPr lang="tr-TR" sz="2000" dirty="0">
                          <a:solidFill>
                            <a:srgbClr val="002060"/>
                          </a:solidFill>
                          <a:latin typeface="+mj-lt"/>
                          <a:ea typeface="Times New Roman"/>
                          <a:cs typeface="Times New Roman"/>
                        </a:rPr>
                        <a:t>İlkyardım</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179092">
                <a:tc>
                  <a:txBody>
                    <a:bodyPr/>
                    <a:lstStyle/>
                    <a:p>
                      <a:pPr indent="226695" algn="just">
                        <a:spcAft>
                          <a:spcPts val="0"/>
                        </a:spcAft>
                      </a:pPr>
                      <a:r>
                        <a:rPr lang="tr-TR" sz="2000" b="1" dirty="0">
                          <a:solidFill>
                            <a:srgbClr val="FF0000"/>
                          </a:solidFill>
                          <a:latin typeface="+mj-lt"/>
                          <a:ea typeface="Times New Roman"/>
                          <a:cs typeface="Times New Roman"/>
                        </a:rPr>
                        <a:t>3. Teknik konular</a:t>
                      </a:r>
                      <a:endParaRPr lang="tr-TR" sz="2000" dirty="0">
                        <a:solidFill>
                          <a:srgbClr val="FF0000"/>
                        </a:solidFill>
                        <a:latin typeface="+mj-lt"/>
                        <a:ea typeface="Times New Roman"/>
                        <a:cs typeface="Times New Roman"/>
                      </a:endParaRPr>
                    </a:p>
                    <a:p>
                      <a:pPr indent="226695" algn="just">
                        <a:spcAft>
                          <a:spcPts val="0"/>
                        </a:spcAft>
                      </a:pPr>
                      <a:r>
                        <a:rPr lang="tr-TR" sz="2000" dirty="0" smtClean="0">
                          <a:solidFill>
                            <a:srgbClr val="002060"/>
                          </a:solidFill>
                          <a:latin typeface="+mj-lt"/>
                          <a:ea typeface="Times New Roman"/>
                          <a:cs typeface="Times New Roman"/>
                        </a:rPr>
                        <a:t>Kimyasal</a:t>
                      </a:r>
                      <a:r>
                        <a:rPr lang="tr-TR" sz="2000" dirty="0">
                          <a:solidFill>
                            <a:srgbClr val="002060"/>
                          </a:solidFill>
                          <a:latin typeface="+mj-lt"/>
                          <a:ea typeface="Times New Roman"/>
                          <a:cs typeface="Times New Roman"/>
                        </a:rPr>
                        <a:t>, fiziksel ve ergonomik risk etmenleri</a:t>
                      </a:r>
                      <a:r>
                        <a:rPr lang="tr-TR" sz="2000" dirty="0" smtClean="0">
                          <a:solidFill>
                            <a:srgbClr val="002060"/>
                          </a:solidFill>
                          <a:latin typeface="+mj-lt"/>
                          <a:ea typeface="Times New Roman"/>
                          <a:cs typeface="Times New Roman"/>
                        </a:rPr>
                        <a:t>, Elle </a:t>
                      </a:r>
                      <a:r>
                        <a:rPr lang="tr-TR" sz="2000" dirty="0">
                          <a:solidFill>
                            <a:srgbClr val="002060"/>
                          </a:solidFill>
                          <a:latin typeface="+mj-lt"/>
                          <a:ea typeface="Times New Roman"/>
                          <a:cs typeface="Times New Roman"/>
                        </a:rPr>
                        <a:t>kaldırma ve taşıma,</a:t>
                      </a:r>
                    </a:p>
                    <a:p>
                      <a:pPr indent="226695" algn="just">
                        <a:spcAft>
                          <a:spcPts val="0"/>
                        </a:spcAft>
                      </a:pPr>
                      <a:r>
                        <a:rPr lang="tr-TR" sz="2000" dirty="0" smtClean="0">
                          <a:solidFill>
                            <a:srgbClr val="002060"/>
                          </a:solidFill>
                          <a:latin typeface="+mj-lt"/>
                          <a:ea typeface="Times New Roman"/>
                          <a:cs typeface="Times New Roman"/>
                        </a:rPr>
                        <a:t>Parlama</a:t>
                      </a:r>
                      <a:r>
                        <a:rPr lang="tr-TR" sz="2000" dirty="0">
                          <a:solidFill>
                            <a:srgbClr val="002060"/>
                          </a:solidFill>
                          <a:latin typeface="+mj-lt"/>
                          <a:ea typeface="Times New Roman"/>
                          <a:cs typeface="Times New Roman"/>
                        </a:rPr>
                        <a:t>, patlama, yangın ve yangından korunma</a:t>
                      </a:r>
                      <a:r>
                        <a:rPr lang="tr-TR" sz="2000" dirty="0" smtClean="0">
                          <a:solidFill>
                            <a:srgbClr val="002060"/>
                          </a:solidFill>
                          <a:latin typeface="+mj-lt"/>
                          <a:ea typeface="Times New Roman"/>
                          <a:cs typeface="Times New Roman"/>
                        </a:rPr>
                        <a:t>, İş</a:t>
                      </a:r>
                      <a:r>
                        <a:rPr lang="tr-TR" sz="2000" dirty="0">
                          <a:solidFill>
                            <a:srgbClr val="002060"/>
                          </a:solidFill>
                          <a:latin typeface="+mj-lt"/>
                          <a:ea typeface="Times New Roman"/>
                          <a:cs typeface="Times New Roman"/>
                        </a:rPr>
                        <a:t> ekipmanlarının güvenli kullanımı</a:t>
                      </a:r>
                      <a:r>
                        <a:rPr lang="tr-TR" sz="2000" dirty="0" smtClean="0">
                          <a:solidFill>
                            <a:srgbClr val="002060"/>
                          </a:solidFill>
                          <a:latin typeface="+mj-lt"/>
                          <a:ea typeface="Times New Roman"/>
                          <a:cs typeface="Times New Roman"/>
                        </a:rPr>
                        <a:t>, Ekranlı </a:t>
                      </a:r>
                      <a:r>
                        <a:rPr lang="tr-TR" sz="2000" dirty="0">
                          <a:solidFill>
                            <a:srgbClr val="002060"/>
                          </a:solidFill>
                          <a:latin typeface="+mj-lt"/>
                          <a:ea typeface="Times New Roman"/>
                          <a:cs typeface="Times New Roman"/>
                        </a:rPr>
                        <a:t>araçlarla çalışma</a:t>
                      </a:r>
                      <a:r>
                        <a:rPr lang="tr-TR" sz="2000" dirty="0" smtClean="0">
                          <a:solidFill>
                            <a:srgbClr val="002060"/>
                          </a:solidFill>
                          <a:latin typeface="+mj-lt"/>
                          <a:ea typeface="Times New Roman"/>
                          <a:cs typeface="Times New Roman"/>
                        </a:rPr>
                        <a:t>, Elektrik</a:t>
                      </a:r>
                      <a:r>
                        <a:rPr lang="tr-TR" sz="2000" dirty="0">
                          <a:solidFill>
                            <a:srgbClr val="002060"/>
                          </a:solidFill>
                          <a:latin typeface="+mj-lt"/>
                          <a:ea typeface="Times New Roman"/>
                          <a:cs typeface="Times New Roman"/>
                        </a:rPr>
                        <a:t>, tehlikeleri, riskleri ve önlemleri,</a:t>
                      </a:r>
                    </a:p>
                    <a:p>
                      <a:pPr indent="226695" algn="just">
                        <a:spcAft>
                          <a:spcPts val="0"/>
                        </a:spcAft>
                      </a:pPr>
                      <a:r>
                        <a:rPr lang="tr-TR" sz="2000" dirty="0" smtClean="0">
                          <a:solidFill>
                            <a:srgbClr val="002060"/>
                          </a:solidFill>
                          <a:latin typeface="+mj-lt"/>
                          <a:ea typeface="Times New Roman"/>
                          <a:cs typeface="Times New Roman"/>
                        </a:rPr>
                        <a:t>İş </a:t>
                      </a:r>
                      <a:r>
                        <a:rPr lang="tr-TR" sz="2000" dirty="0">
                          <a:solidFill>
                            <a:srgbClr val="002060"/>
                          </a:solidFill>
                          <a:latin typeface="+mj-lt"/>
                          <a:ea typeface="Times New Roman"/>
                          <a:cs typeface="Times New Roman"/>
                        </a:rPr>
                        <a:t>kazalarının sebepleri ve korunma prensipleri ile tekniklerinin uygulanması</a:t>
                      </a:r>
                      <a:r>
                        <a:rPr lang="tr-TR" sz="2000" dirty="0" smtClean="0">
                          <a:solidFill>
                            <a:srgbClr val="002060"/>
                          </a:solidFill>
                          <a:latin typeface="+mj-lt"/>
                          <a:ea typeface="Times New Roman"/>
                          <a:cs typeface="Times New Roman"/>
                        </a:rPr>
                        <a:t>, Güvenlik </a:t>
                      </a:r>
                      <a:r>
                        <a:rPr lang="tr-TR" sz="2000" dirty="0">
                          <a:solidFill>
                            <a:srgbClr val="002060"/>
                          </a:solidFill>
                          <a:latin typeface="+mj-lt"/>
                          <a:ea typeface="Times New Roman"/>
                          <a:cs typeface="Times New Roman"/>
                        </a:rPr>
                        <a:t>ve sağlık işaretleri</a:t>
                      </a:r>
                      <a:r>
                        <a:rPr lang="tr-TR" sz="2000" dirty="0" smtClean="0">
                          <a:solidFill>
                            <a:srgbClr val="002060"/>
                          </a:solidFill>
                          <a:latin typeface="+mj-lt"/>
                          <a:ea typeface="Times New Roman"/>
                          <a:cs typeface="Times New Roman"/>
                        </a:rPr>
                        <a:t>, Kişisel </a:t>
                      </a:r>
                      <a:r>
                        <a:rPr lang="tr-TR" sz="2000" dirty="0">
                          <a:solidFill>
                            <a:srgbClr val="002060"/>
                          </a:solidFill>
                          <a:latin typeface="+mj-lt"/>
                          <a:ea typeface="Times New Roman"/>
                          <a:cs typeface="Times New Roman"/>
                        </a:rPr>
                        <a:t>koruyucu donanım kullanımı</a:t>
                      </a:r>
                      <a:r>
                        <a:rPr lang="tr-TR" sz="2000" dirty="0" smtClean="0">
                          <a:solidFill>
                            <a:srgbClr val="002060"/>
                          </a:solidFill>
                          <a:latin typeface="+mj-lt"/>
                          <a:ea typeface="Times New Roman"/>
                          <a:cs typeface="Times New Roman"/>
                        </a:rPr>
                        <a:t>, İş </a:t>
                      </a:r>
                      <a:r>
                        <a:rPr lang="tr-TR" sz="2000" dirty="0">
                          <a:solidFill>
                            <a:srgbClr val="002060"/>
                          </a:solidFill>
                          <a:latin typeface="+mj-lt"/>
                          <a:ea typeface="Times New Roman"/>
                          <a:cs typeface="Times New Roman"/>
                        </a:rPr>
                        <a:t>sağlığı ve güvenliği genel kuralları ve güvenlik kültürü</a:t>
                      </a:r>
                      <a:r>
                        <a:rPr lang="tr-TR" sz="2000" dirty="0" smtClean="0">
                          <a:solidFill>
                            <a:srgbClr val="002060"/>
                          </a:solidFill>
                          <a:latin typeface="+mj-lt"/>
                          <a:ea typeface="Times New Roman"/>
                          <a:cs typeface="Times New Roman"/>
                        </a:rPr>
                        <a:t>, </a:t>
                      </a:r>
                    </a:p>
                    <a:p>
                      <a:pPr indent="226695" algn="just">
                        <a:spcAft>
                          <a:spcPts val="0"/>
                        </a:spcAft>
                      </a:pPr>
                      <a:r>
                        <a:rPr lang="tr-TR" sz="2000" dirty="0" smtClean="0">
                          <a:solidFill>
                            <a:srgbClr val="002060"/>
                          </a:solidFill>
                          <a:latin typeface="+mj-lt"/>
                          <a:ea typeface="Times New Roman"/>
                          <a:cs typeface="Times New Roman"/>
                        </a:rPr>
                        <a:t>Tahliye </a:t>
                      </a:r>
                      <a:r>
                        <a:rPr lang="tr-TR" sz="2000" dirty="0">
                          <a:solidFill>
                            <a:srgbClr val="002060"/>
                          </a:solidFill>
                          <a:latin typeface="+mj-lt"/>
                          <a:ea typeface="Times New Roman"/>
                          <a:cs typeface="Times New Roman"/>
                        </a:rPr>
                        <a:t>ve kurtarma</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880402943"/>
      </p:ext>
    </p:extLst>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İçerik Yer Tutucusu"/>
          <p:cNvSpPr>
            <a:spLocks noGrp="1"/>
          </p:cNvSpPr>
          <p:nvPr>
            <p:ph idx="1"/>
          </p:nvPr>
        </p:nvSpPr>
        <p:spPr>
          <a:xfrm>
            <a:off x="457200" y="859809"/>
            <a:ext cx="8229600" cy="4217159"/>
          </a:xfrm>
        </p:spPr>
        <p:txBody>
          <a:bodyPr/>
          <a:lstStyle/>
          <a:p>
            <a:pPr algn="ctr">
              <a:buNone/>
            </a:pPr>
            <a:r>
              <a:rPr lang="tr-TR" sz="2800" b="1" dirty="0" smtClean="0">
                <a:solidFill>
                  <a:srgbClr val="FF0000"/>
                </a:solidFill>
                <a:latin typeface="+mj-lt"/>
              </a:rPr>
              <a:t>Arayın, </a:t>
            </a:r>
          </a:p>
          <a:p>
            <a:pPr algn="ctr">
              <a:buNone/>
            </a:pPr>
            <a:r>
              <a:rPr lang="tr-TR" sz="2800" b="1" u="sng" dirty="0" smtClean="0">
                <a:solidFill>
                  <a:srgbClr val="FF0000"/>
                </a:solidFill>
                <a:latin typeface="+mj-lt"/>
              </a:rPr>
              <a:t>iş ve meslek danışmanlarımız </a:t>
            </a:r>
            <a:r>
              <a:rPr lang="tr-TR" sz="2800" b="1" dirty="0" smtClean="0">
                <a:solidFill>
                  <a:srgbClr val="FF0000"/>
                </a:solidFill>
                <a:latin typeface="+mj-lt"/>
              </a:rPr>
              <a:t>sizi ziyaret etsin…</a:t>
            </a:r>
          </a:p>
          <a:p>
            <a:pPr algn="ctr">
              <a:buNone/>
            </a:pPr>
            <a:r>
              <a:rPr lang="tr-TR" sz="2800" b="1" dirty="0" smtClean="0">
                <a:solidFill>
                  <a:srgbClr val="FF0000"/>
                </a:solidFill>
                <a:latin typeface="+mj-lt"/>
              </a:rPr>
              <a:t>Sorularınızı cevaplamak ve ihtiyaç duyduğunuz desteği sunmak için hazırız.</a:t>
            </a:r>
          </a:p>
          <a:p>
            <a:pPr>
              <a:buNone/>
            </a:pPr>
            <a:endParaRPr lang="tr-TR" b="1" dirty="0" smtClean="0">
              <a:latin typeface="+mj-lt"/>
            </a:endParaRPr>
          </a:p>
          <a:p>
            <a:pPr algn="ctr">
              <a:buNone/>
            </a:pPr>
            <a:r>
              <a:rPr lang="tr-TR" sz="2400" b="1" dirty="0" smtClean="0">
                <a:solidFill>
                  <a:srgbClr val="002060"/>
                </a:solidFill>
                <a:latin typeface="+mj-lt"/>
              </a:rPr>
              <a:t>www.iskur.gov.tr</a:t>
            </a:r>
          </a:p>
          <a:p>
            <a:pPr algn="ctr">
              <a:buNone/>
            </a:pPr>
            <a:r>
              <a:rPr lang="tr-TR" sz="2400" b="1" dirty="0" smtClean="0">
                <a:solidFill>
                  <a:srgbClr val="002060"/>
                </a:solidFill>
                <a:latin typeface="+mj-lt"/>
              </a:rPr>
              <a:t>      www.</a:t>
            </a:r>
            <a:r>
              <a:rPr lang="tr-TR" sz="2400" b="1" dirty="0" err="1" smtClean="0">
                <a:solidFill>
                  <a:srgbClr val="002060"/>
                </a:solidFill>
                <a:latin typeface="+mj-lt"/>
              </a:rPr>
              <a:t>facebook</a:t>
            </a:r>
            <a:r>
              <a:rPr lang="tr-TR" sz="2400" b="1" dirty="0" smtClean="0">
                <a:solidFill>
                  <a:srgbClr val="002060"/>
                </a:solidFill>
                <a:latin typeface="+mj-lt"/>
              </a:rPr>
              <a:t>.com/</a:t>
            </a:r>
            <a:r>
              <a:rPr lang="tr-TR" sz="2400" b="1" dirty="0" err="1" smtClean="0">
                <a:solidFill>
                  <a:srgbClr val="002060"/>
                </a:solidFill>
                <a:latin typeface="+mj-lt"/>
              </a:rPr>
              <a:t>TurkiyeIsKurumu</a:t>
            </a:r>
            <a:endParaRPr lang="tr-TR" sz="2400" b="1" dirty="0" smtClean="0">
              <a:solidFill>
                <a:srgbClr val="002060"/>
              </a:solidFill>
              <a:latin typeface="+mj-lt"/>
            </a:endParaRPr>
          </a:p>
          <a:p>
            <a:pPr algn="ctr">
              <a:buNone/>
            </a:pPr>
            <a:r>
              <a:rPr lang="tr-TR" sz="2400" b="1" dirty="0" smtClean="0">
                <a:solidFill>
                  <a:srgbClr val="002060"/>
                </a:solidFill>
                <a:latin typeface="+mj-lt"/>
              </a:rPr>
              <a:t>       www.</a:t>
            </a:r>
            <a:r>
              <a:rPr lang="tr-TR" sz="2400" b="1" dirty="0" err="1" smtClean="0">
                <a:solidFill>
                  <a:srgbClr val="002060"/>
                </a:solidFill>
                <a:latin typeface="+mj-lt"/>
              </a:rPr>
              <a:t>twitter</a:t>
            </a:r>
            <a:r>
              <a:rPr lang="tr-TR" sz="2400" b="1" dirty="0" smtClean="0">
                <a:solidFill>
                  <a:srgbClr val="002060"/>
                </a:solidFill>
                <a:latin typeface="+mj-lt"/>
              </a:rPr>
              <a:t>.com/</a:t>
            </a:r>
            <a:r>
              <a:rPr lang="tr-TR" sz="2400" b="1" dirty="0" err="1" smtClean="0">
                <a:solidFill>
                  <a:srgbClr val="002060"/>
                </a:solidFill>
                <a:latin typeface="+mj-lt"/>
              </a:rPr>
              <a:t>TurkiyeIsKurumu</a:t>
            </a:r>
            <a:endParaRPr lang="tr-TR" sz="2400" b="1" dirty="0" smtClean="0">
              <a:solidFill>
                <a:srgbClr val="002060"/>
              </a:solidFill>
              <a:latin typeface="+mj-lt"/>
            </a:endParaRPr>
          </a:p>
        </p:txBody>
      </p:sp>
      <p:sp>
        <p:nvSpPr>
          <p:cNvPr id="7" name="6 Slayt Numarası Yer Tutucusu"/>
          <p:cNvSpPr>
            <a:spLocks noGrp="1"/>
          </p:cNvSpPr>
          <p:nvPr>
            <p:ph type="sldNum" sz="quarter" idx="11"/>
          </p:nvPr>
        </p:nvSpPr>
        <p:spPr/>
        <p:txBody>
          <a:bodyPr/>
          <a:lstStyle/>
          <a:p>
            <a:pPr>
              <a:defRPr/>
            </a:pPr>
            <a:fld id="{65E64923-8D5F-410E-9C6A-C4341E3079A3}" type="slidenum">
              <a:rPr lang="es-ES" smtClean="0"/>
              <a:pPr>
                <a:defRPr/>
              </a:pPr>
              <a:t>35</a:t>
            </a:fld>
            <a:endParaRPr lang="es-ES"/>
          </a:p>
        </p:txBody>
      </p:sp>
      <p:pic>
        <p:nvPicPr>
          <p:cNvPr id="8" name="Picture 2"/>
          <p:cNvPicPr>
            <a:picLocks noChangeAspect="1" noChangeArrowheads="1"/>
          </p:cNvPicPr>
          <p:nvPr/>
        </p:nvPicPr>
        <p:blipFill>
          <a:blip r:embed="rId2" cstate="print"/>
          <a:srcRect/>
          <a:stretch>
            <a:fillRect/>
          </a:stretch>
        </p:blipFill>
        <p:spPr bwMode="auto">
          <a:xfrm>
            <a:off x="2411760" y="5301207"/>
            <a:ext cx="4021781" cy="1556865"/>
          </a:xfrm>
          <a:prstGeom prst="rect">
            <a:avLst/>
          </a:prstGeom>
          <a:noFill/>
          <a:ln w="9525">
            <a:noFill/>
            <a:miter lim="800000"/>
            <a:headEnd/>
            <a:tailEnd/>
          </a:ln>
        </p:spPr>
      </p:pic>
      <p:pic>
        <p:nvPicPr>
          <p:cNvPr id="2053" name="Picture 5"/>
          <p:cNvPicPr>
            <a:picLocks noChangeAspect="1" noChangeArrowheads="1"/>
          </p:cNvPicPr>
          <p:nvPr/>
        </p:nvPicPr>
        <p:blipFill>
          <a:blip r:embed="rId3" cstate="print"/>
          <a:srcRect/>
          <a:stretch>
            <a:fillRect/>
          </a:stretch>
        </p:blipFill>
        <p:spPr bwMode="auto">
          <a:xfrm>
            <a:off x="755576" y="5301208"/>
            <a:ext cx="1080120" cy="1331435"/>
          </a:xfrm>
          <a:prstGeom prst="rect">
            <a:avLst/>
          </a:prstGeom>
          <a:noFill/>
          <a:ln w="9525">
            <a:noFill/>
            <a:miter lim="800000"/>
            <a:headEnd/>
            <a:tailEnd/>
          </a:ln>
        </p:spPr>
      </p:pic>
      <p:pic>
        <p:nvPicPr>
          <p:cNvPr id="2055" name="Picture 7"/>
          <p:cNvPicPr>
            <a:picLocks noChangeAspect="1" noChangeArrowheads="1"/>
          </p:cNvPicPr>
          <p:nvPr/>
        </p:nvPicPr>
        <p:blipFill>
          <a:blip r:embed="rId4" cstate="print"/>
          <a:srcRect/>
          <a:stretch>
            <a:fillRect/>
          </a:stretch>
        </p:blipFill>
        <p:spPr bwMode="auto">
          <a:xfrm>
            <a:off x="6804248" y="5334000"/>
            <a:ext cx="1762125" cy="99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Başlık"/>
          <p:cNvSpPr>
            <a:spLocks noGrp="1"/>
          </p:cNvSpPr>
          <p:nvPr>
            <p:ph type="title"/>
          </p:nvPr>
        </p:nvSpPr>
        <p:spPr>
          <a:xfrm>
            <a:off x="3455719" y="867717"/>
            <a:ext cx="5539557" cy="461665"/>
          </a:xfrm>
        </p:spPr>
        <p:txBody>
          <a:bodyPr wrap="square">
            <a:spAutoFit/>
          </a:bodyPr>
          <a:lstStyle/>
          <a:p>
            <a:pPr algn="r">
              <a:defRPr/>
            </a:pPr>
            <a:r>
              <a:rPr lang="tr-TR" kern="1200" dirty="0" smtClean="0">
                <a:solidFill>
                  <a:srgbClr val="FF0000"/>
                </a:solidFill>
                <a:ea typeface="Arial Unicode MS" pitchFamily="34" charset="-128"/>
                <a:cs typeface="Arial" charset="0"/>
              </a:rPr>
              <a:t>İŞKUR’UN TEMEL AMAÇLARI</a:t>
            </a:r>
            <a:endParaRPr lang="tr-TR" kern="1200" dirty="0">
              <a:solidFill>
                <a:srgbClr val="FF0000"/>
              </a:solidFill>
              <a:ea typeface="Arial Unicode MS" pitchFamily="34" charset="-128"/>
              <a:cs typeface="Arial" charset="0"/>
            </a:endParaRPr>
          </a:p>
        </p:txBody>
      </p:sp>
      <p:sp>
        <p:nvSpPr>
          <p:cNvPr id="26627" name="2 İçerik Yer Tutucusu"/>
          <p:cNvSpPr>
            <a:spLocks noGrp="1"/>
          </p:cNvSpPr>
          <p:nvPr>
            <p:ph idx="1"/>
          </p:nvPr>
        </p:nvSpPr>
        <p:spPr>
          <a:xfrm>
            <a:off x="298821" y="1568459"/>
            <a:ext cx="8540379" cy="4913312"/>
          </a:xfrm>
        </p:spPr>
        <p:txBody>
          <a:bodyPr/>
          <a:lstStyle/>
          <a:p>
            <a:pPr marL="268288" lvl="1" indent="-268288" algn="just" eaLnBrk="1" hangingPunct="1">
              <a:lnSpc>
                <a:spcPct val="130000"/>
              </a:lnSpc>
              <a:spcBef>
                <a:spcPct val="0"/>
              </a:spcBef>
              <a:buClr>
                <a:srgbClr val="0099FF"/>
              </a:buClr>
              <a:buFontTx/>
              <a:buBlip>
                <a:blip r:embed="rId3"/>
              </a:buBlip>
              <a:defRPr/>
            </a:pPr>
            <a:r>
              <a:rPr lang="tr-TR" sz="2400" kern="1200" dirty="0" smtClean="0">
                <a:ln w="18415" cmpd="sng">
                  <a:noFill/>
                  <a:prstDash val="solid"/>
                </a:ln>
                <a:solidFill>
                  <a:schemeClr val="tx1"/>
                </a:solidFill>
                <a:latin typeface="+mj-lt"/>
                <a:ea typeface="Arial Unicode MS" pitchFamily="34" charset="-128"/>
                <a:cs typeface="Arial" charset="0"/>
              </a:rPr>
              <a:t>İşgücü </a:t>
            </a:r>
            <a:r>
              <a:rPr lang="tr-TR" sz="2400" kern="1200" dirty="0">
                <a:ln w="18415" cmpd="sng">
                  <a:noFill/>
                  <a:prstDash val="solid"/>
                </a:ln>
                <a:solidFill>
                  <a:schemeClr val="tx1"/>
                </a:solidFill>
                <a:latin typeface="+mj-lt"/>
                <a:ea typeface="Arial Unicode MS" pitchFamily="34" charset="-128"/>
                <a:cs typeface="Arial" charset="0"/>
              </a:rPr>
              <a:t>piyasasının ihtiyaçları doğrultusunda </a:t>
            </a:r>
            <a:r>
              <a:rPr lang="tr-TR" sz="2400" kern="1200" dirty="0">
                <a:ln w="18415" cmpd="sng">
                  <a:noFill/>
                  <a:prstDash val="solid"/>
                </a:ln>
                <a:solidFill>
                  <a:srgbClr val="FF0000"/>
                </a:solidFill>
                <a:latin typeface="+mj-lt"/>
                <a:ea typeface="Arial Unicode MS" pitchFamily="34" charset="-128"/>
                <a:cs typeface="Arial" charset="0"/>
              </a:rPr>
              <a:t>istihdam hizmetlerini çeşitlendirmek ve işe yerleştirmede aktif rol </a:t>
            </a:r>
            <a:r>
              <a:rPr lang="tr-TR" sz="2400" kern="1200" dirty="0" smtClean="0">
                <a:ln w="18415" cmpd="sng">
                  <a:noFill/>
                  <a:prstDash val="solid"/>
                </a:ln>
                <a:solidFill>
                  <a:srgbClr val="FF0000"/>
                </a:solidFill>
                <a:latin typeface="+mj-lt"/>
                <a:ea typeface="Arial Unicode MS" pitchFamily="34" charset="-128"/>
                <a:cs typeface="Arial" charset="0"/>
              </a:rPr>
              <a:t>oynamak,</a:t>
            </a:r>
            <a:endParaRPr lang="tr-TR" sz="2400" kern="1200" dirty="0">
              <a:ln w="18415" cmpd="sng">
                <a:noFill/>
                <a:prstDash val="solid"/>
              </a:ln>
              <a:solidFill>
                <a:srgbClr val="FF0000"/>
              </a:solidFill>
              <a:latin typeface="+mj-lt"/>
              <a:ea typeface="Arial Unicode MS" pitchFamily="34" charset="-128"/>
              <a:cs typeface="Arial" charset="0"/>
            </a:endParaRPr>
          </a:p>
          <a:p>
            <a:pPr marL="268288" lvl="1" indent="-268288" algn="just" eaLnBrk="1" hangingPunct="1">
              <a:lnSpc>
                <a:spcPct val="130000"/>
              </a:lnSpc>
              <a:spcBef>
                <a:spcPct val="0"/>
              </a:spcBef>
              <a:buClr>
                <a:srgbClr val="0099FF"/>
              </a:buClr>
              <a:buFontTx/>
              <a:buBlip>
                <a:blip r:embed="rId3"/>
              </a:buBlip>
              <a:defRPr/>
            </a:pPr>
            <a:r>
              <a:rPr lang="tr-TR" sz="2400" kern="1200" dirty="0" smtClean="0">
                <a:ln w="18415" cmpd="sng">
                  <a:noFill/>
                  <a:prstDash val="solid"/>
                </a:ln>
                <a:solidFill>
                  <a:schemeClr val="tx1"/>
                </a:solidFill>
                <a:latin typeface="+mj-lt"/>
                <a:ea typeface="Arial Unicode MS" pitchFamily="34" charset="-128"/>
                <a:cs typeface="Arial" charset="0"/>
              </a:rPr>
              <a:t>İşgücünün </a:t>
            </a:r>
            <a:r>
              <a:rPr lang="tr-TR" sz="2400" kern="1200" dirty="0">
                <a:ln w="18415" cmpd="sng">
                  <a:noFill/>
                  <a:prstDash val="solid"/>
                </a:ln>
                <a:solidFill>
                  <a:schemeClr val="tx1"/>
                </a:solidFill>
                <a:latin typeface="+mj-lt"/>
                <a:ea typeface="Arial Unicode MS" pitchFamily="34" charset="-128"/>
                <a:cs typeface="Arial" charset="0"/>
              </a:rPr>
              <a:t>istihdam edilebilirliğini artırmaya yönelik olarak </a:t>
            </a:r>
            <a:r>
              <a:rPr lang="tr-TR" sz="2400" kern="1200" dirty="0">
                <a:ln w="18415" cmpd="sng">
                  <a:noFill/>
                  <a:prstDash val="solid"/>
                </a:ln>
                <a:solidFill>
                  <a:srgbClr val="FF0000"/>
                </a:solidFill>
                <a:latin typeface="+mj-lt"/>
                <a:ea typeface="Arial Unicode MS" pitchFamily="34" charset="-128"/>
                <a:cs typeface="Arial" charset="0"/>
              </a:rPr>
              <a:t>aktif işgücü programları uygulamak</a:t>
            </a:r>
            <a:r>
              <a:rPr lang="tr-TR" sz="2400" kern="1200" dirty="0">
                <a:ln w="18415" cmpd="sng">
                  <a:noFill/>
                  <a:prstDash val="solid"/>
                </a:ln>
                <a:solidFill>
                  <a:schemeClr val="tx1"/>
                </a:solidFill>
                <a:latin typeface="+mj-lt"/>
                <a:ea typeface="Arial Unicode MS" pitchFamily="34" charset="-128"/>
                <a:cs typeface="Arial" charset="0"/>
              </a:rPr>
              <a:t>, geliştirmek, yaygınlaştırmak ve etkinliğini </a:t>
            </a:r>
            <a:r>
              <a:rPr lang="tr-TR" sz="2400" kern="1200" dirty="0" smtClean="0">
                <a:ln w="18415" cmpd="sng">
                  <a:noFill/>
                  <a:prstDash val="solid"/>
                </a:ln>
                <a:solidFill>
                  <a:schemeClr val="tx1"/>
                </a:solidFill>
                <a:latin typeface="+mj-lt"/>
                <a:ea typeface="Arial Unicode MS" pitchFamily="34" charset="-128"/>
                <a:cs typeface="Arial" charset="0"/>
              </a:rPr>
              <a:t>artırmak,</a:t>
            </a:r>
            <a:endParaRPr lang="tr-TR" sz="2400" kern="1200" dirty="0">
              <a:ln w="18415" cmpd="sng">
                <a:noFill/>
                <a:prstDash val="solid"/>
              </a:ln>
              <a:solidFill>
                <a:schemeClr val="tx1"/>
              </a:solidFill>
              <a:latin typeface="+mj-lt"/>
              <a:ea typeface="Arial Unicode MS" pitchFamily="34" charset="-128"/>
              <a:cs typeface="Arial" charset="0"/>
            </a:endParaRPr>
          </a:p>
          <a:p>
            <a:pPr marL="268288" lvl="1" indent="-268288" algn="just" eaLnBrk="1" hangingPunct="1">
              <a:lnSpc>
                <a:spcPct val="130000"/>
              </a:lnSpc>
              <a:spcBef>
                <a:spcPct val="0"/>
              </a:spcBef>
              <a:buClr>
                <a:srgbClr val="0099FF"/>
              </a:buClr>
              <a:buFontTx/>
              <a:buBlip>
                <a:blip r:embed="rId3"/>
              </a:buBlip>
              <a:defRPr/>
            </a:pPr>
            <a:r>
              <a:rPr lang="tr-TR" sz="2400" kern="1200" dirty="0" smtClean="0">
                <a:ln w="18415" cmpd="sng">
                  <a:noFill/>
                  <a:prstDash val="solid"/>
                </a:ln>
                <a:solidFill>
                  <a:schemeClr val="tx1"/>
                </a:solidFill>
                <a:latin typeface="+mj-lt"/>
                <a:ea typeface="Arial Unicode MS" pitchFamily="34" charset="-128"/>
                <a:cs typeface="Arial" charset="0"/>
              </a:rPr>
              <a:t>İşsizliğin </a:t>
            </a:r>
            <a:r>
              <a:rPr lang="tr-TR" sz="2400" kern="1200" dirty="0" err="1">
                <a:ln w="18415" cmpd="sng">
                  <a:noFill/>
                  <a:prstDash val="solid"/>
                </a:ln>
                <a:solidFill>
                  <a:schemeClr val="tx1"/>
                </a:solidFill>
                <a:latin typeface="+mj-lt"/>
                <a:ea typeface="Arial Unicode MS" pitchFamily="34" charset="-128"/>
                <a:cs typeface="Arial" charset="0"/>
              </a:rPr>
              <a:t>sosyo</a:t>
            </a:r>
            <a:r>
              <a:rPr lang="tr-TR" sz="2400" kern="1200" dirty="0">
                <a:ln w="18415" cmpd="sng">
                  <a:noFill/>
                  <a:prstDash val="solid"/>
                </a:ln>
                <a:solidFill>
                  <a:schemeClr val="tx1"/>
                </a:solidFill>
                <a:latin typeface="+mj-lt"/>
                <a:ea typeface="Arial Unicode MS" pitchFamily="34" charset="-128"/>
                <a:cs typeface="Arial" charset="0"/>
              </a:rPr>
              <a:t>-ekonomik etkilerini azaltmaya yönelik </a:t>
            </a:r>
            <a:r>
              <a:rPr lang="tr-TR" sz="2400" kern="1200" dirty="0">
                <a:ln w="18415" cmpd="sng">
                  <a:noFill/>
                  <a:prstDash val="solid"/>
                </a:ln>
                <a:solidFill>
                  <a:srgbClr val="FF0000"/>
                </a:solidFill>
                <a:latin typeface="+mj-lt"/>
                <a:ea typeface="Arial Unicode MS" pitchFamily="34" charset="-128"/>
                <a:cs typeface="Arial" charset="0"/>
              </a:rPr>
              <a:t>pasif programları </a:t>
            </a:r>
            <a:r>
              <a:rPr lang="tr-TR" sz="2400" kern="1200" dirty="0">
                <a:ln w="18415" cmpd="sng">
                  <a:noFill/>
                  <a:prstDash val="solid"/>
                </a:ln>
                <a:solidFill>
                  <a:schemeClr val="tx1"/>
                </a:solidFill>
                <a:latin typeface="+mj-lt"/>
                <a:ea typeface="Arial Unicode MS" pitchFamily="34" charset="-128"/>
                <a:cs typeface="Arial" charset="0"/>
              </a:rPr>
              <a:t>etkin olarak </a:t>
            </a:r>
            <a:r>
              <a:rPr lang="tr-TR" sz="2400" kern="1200" dirty="0" smtClean="0">
                <a:ln w="18415" cmpd="sng">
                  <a:noFill/>
                  <a:prstDash val="solid"/>
                </a:ln>
                <a:solidFill>
                  <a:schemeClr val="tx1"/>
                </a:solidFill>
                <a:latin typeface="+mj-lt"/>
                <a:ea typeface="Arial Unicode MS" pitchFamily="34" charset="-128"/>
                <a:cs typeface="Arial" charset="0"/>
              </a:rPr>
              <a:t>yürütmek,</a:t>
            </a:r>
            <a:endParaRPr lang="tr-TR" sz="2400" kern="1200" dirty="0">
              <a:ln w="18415" cmpd="sng">
                <a:noFill/>
                <a:prstDash val="solid"/>
              </a:ln>
              <a:solidFill>
                <a:schemeClr val="tx1"/>
              </a:solidFill>
              <a:latin typeface="+mj-lt"/>
              <a:ea typeface="Arial Unicode MS" pitchFamily="34" charset="-128"/>
              <a:cs typeface="Arial" charset="0"/>
            </a:endParaRPr>
          </a:p>
          <a:p>
            <a:pPr marL="268288" lvl="1" indent="-268288" algn="just" eaLnBrk="1" hangingPunct="1">
              <a:lnSpc>
                <a:spcPct val="130000"/>
              </a:lnSpc>
              <a:spcBef>
                <a:spcPct val="0"/>
              </a:spcBef>
              <a:buClr>
                <a:srgbClr val="0099FF"/>
              </a:buClr>
              <a:buFontTx/>
              <a:buBlip>
                <a:blip r:embed="rId3"/>
              </a:buBlip>
              <a:defRPr/>
            </a:pPr>
            <a:r>
              <a:rPr lang="tr-TR" sz="2400" kern="1200" dirty="0" smtClean="0">
                <a:ln w="18415" cmpd="sng">
                  <a:noFill/>
                  <a:prstDash val="solid"/>
                </a:ln>
                <a:solidFill>
                  <a:schemeClr val="tx1"/>
                </a:solidFill>
                <a:latin typeface="+mj-lt"/>
                <a:ea typeface="Arial Unicode MS" pitchFamily="34" charset="-128"/>
                <a:cs typeface="Arial" charset="0"/>
              </a:rPr>
              <a:t>İşgücü </a:t>
            </a:r>
            <a:r>
              <a:rPr lang="tr-TR" sz="2400" kern="1200" dirty="0">
                <a:ln w="18415" cmpd="sng">
                  <a:noFill/>
                  <a:prstDash val="solid"/>
                </a:ln>
                <a:solidFill>
                  <a:schemeClr val="tx1"/>
                </a:solidFill>
                <a:latin typeface="+mj-lt"/>
                <a:ea typeface="Arial Unicode MS" pitchFamily="34" charset="-128"/>
                <a:cs typeface="Arial" charset="0"/>
              </a:rPr>
              <a:t>piyasasındaki gelişme ve değişmelere yön veren güçlü bir </a:t>
            </a:r>
            <a:r>
              <a:rPr lang="tr-TR" sz="2400" kern="1200" dirty="0">
                <a:ln w="18415" cmpd="sng">
                  <a:noFill/>
                  <a:prstDash val="solid"/>
                </a:ln>
                <a:solidFill>
                  <a:srgbClr val="FF0000"/>
                </a:solidFill>
                <a:latin typeface="+mj-lt"/>
                <a:ea typeface="Arial Unicode MS" pitchFamily="34" charset="-128"/>
                <a:cs typeface="Arial" charset="0"/>
              </a:rPr>
              <a:t>kurumsal yapı </a:t>
            </a:r>
            <a:r>
              <a:rPr lang="tr-TR" sz="2400" kern="1200" dirty="0" smtClean="0">
                <a:ln w="18415" cmpd="sng">
                  <a:noFill/>
                  <a:prstDash val="solid"/>
                </a:ln>
                <a:solidFill>
                  <a:srgbClr val="FF0000"/>
                </a:solidFill>
                <a:latin typeface="+mj-lt"/>
                <a:ea typeface="Arial Unicode MS" pitchFamily="34" charset="-128"/>
                <a:cs typeface="Arial" charset="0"/>
              </a:rPr>
              <a:t>oluşturmak</a:t>
            </a:r>
            <a:r>
              <a:rPr lang="tr-TR" sz="2400" kern="1200" dirty="0" smtClean="0">
                <a:ln w="18415" cmpd="sng">
                  <a:noFill/>
                  <a:prstDash val="solid"/>
                </a:ln>
                <a:solidFill>
                  <a:schemeClr val="tx1"/>
                </a:solidFill>
                <a:latin typeface="+mj-lt"/>
                <a:ea typeface="Arial Unicode MS" pitchFamily="34" charset="-128"/>
                <a:cs typeface="Arial" charset="0"/>
              </a:rPr>
              <a:t>,</a:t>
            </a:r>
            <a:endParaRPr lang="tr-TR" sz="2400" kern="1200" dirty="0">
              <a:ln w="18415" cmpd="sng">
                <a:noFill/>
                <a:prstDash val="solid"/>
              </a:ln>
              <a:solidFill>
                <a:schemeClr val="tx1"/>
              </a:solidFill>
              <a:latin typeface="+mj-lt"/>
              <a:ea typeface="Arial Unicode MS" pitchFamily="34" charset="-128"/>
              <a:cs typeface="Arial" charset="0"/>
            </a:endParaRPr>
          </a:p>
        </p:txBody>
      </p:sp>
      <p:sp>
        <p:nvSpPr>
          <p:cNvPr id="37892" name="Slayt Numarası Yer Tutucusu 3"/>
          <p:cNvSpPr>
            <a:spLocks noGrp="1"/>
          </p:cNvSpPr>
          <p:nvPr>
            <p:ph type="sldNum"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a:solidFill>
                  <a:srgbClr val="000066"/>
                </a:solidFill>
                <a:latin typeface="Times New Roman" pitchFamily="18" charset="0"/>
                <a:ea typeface="ＭＳ Ｐゴシック" pitchFamily="34" charset="-128"/>
              </a:defRPr>
            </a:lvl1pPr>
            <a:lvl2pPr marL="742950" indent="-285750" eaLnBrk="0" hangingPunct="0">
              <a:defRPr sz="3200" b="1">
                <a:solidFill>
                  <a:srgbClr val="000066"/>
                </a:solidFill>
                <a:latin typeface="Times New Roman" pitchFamily="18" charset="0"/>
                <a:ea typeface="ＭＳ Ｐゴシック" pitchFamily="34" charset="-128"/>
              </a:defRPr>
            </a:lvl2pPr>
            <a:lvl3pPr marL="1143000" indent="-228600" eaLnBrk="0" hangingPunct="0">
              <a:defRPr sz="3200" b="1">
                <a:solidFill>
                  <a:srgbClr val="000066"/>
                </a:solidFill>
                <a:latin typeface="Times New Roman" pitchFamily="18" charset="0"/>
                <a:ea typeface="ＭＳ Ｐゴシック" pitchFamily="34" charset="-128"/>
              </a:defRPr>
            </a:lvl3pPr>
            <a:lvl4pPr marL="1600200" indent="-228600" eaLnBrk="0" hangingPunct="0">
              <a:defRPr sz="3200" b="1">
                <a:solidFill>
                  <a:srgbClr val="000066"/>
                </a:solidFill>
                <a:latin typeface="Times New Roman" pitchFamily="18" charset="0"/>
                <a:ea typeface="ＭＳ Ｐゴシック" pitchFamily="34" charset="-128"/>
              </a:defRPr>
            </a:lvl4pPr>
            <a:lvl5pPr marL="2057400" indent="-228600" eaLnBrk="0" hangingPunct="0">
              <a:defRPr sz="3200" b="1">
                <a:solidFill>
                  <a:srgbClr val="000066"/>
                </a:solidFill>
                <a:latin typeface="Times New Roman" pitchFamily="18" charset="0"/>
                <a:ea typeface="ＭＳ Ｐゴシック" pitchFamily="34" charset="-128"/>
              </a:defRPr>
            </a:lvl5pPr>
            <a:lvl6pPr marL="2514600" indent="-228600"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6pPr>
            <a:lvl7pPr marL="2971800" indent="-228600"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7pPr>
            <a:lvl8pPr marL="3429000" indent="-228600"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8pPr>
            <a:lvl9pPr marL="3886200" indent="-228600" eaLnBrk="0" fontAlgn="base" hangingPunct="0">
              <a:spcBef>
                <a:spcPct val="0"/>
              </a:spcBef>
              <a:spcAft>
                <a:spcPct val="0"/>
              </a:spcAft>
              <a:defRPr sz="3200" b="1">
                <a:solidFill>
                  <a:srgbClr val="000066"/>
                </a:solidFill>
                <a:latin typeface="Times New Roman" pitchFamily="18" charset="0"/>
                <a:ea typeface="ＭＳ Ｐゴシック" pitchFamily="34" charset="-128"/>
              </a:defRPr>
            </a:lvl9pPr>
          </a:lstStyle>
          <a:p>
            <a:pPr eaLnBrk="1" hangingPunct="1">
              <a:defRPr/>
            </a:pPr>
            <a:fld id="{89DB5ACF-2111-4125-8145-FEF5C3F18E5D}" type="slidenum">
              <a:rPr lang="es-ES" altLang="tr-TR" sz="1400" smtClean="0">
                <a:solidFill>
                  <a:schemeClr val="accent2"/>
                </a:solidFill>
                <a:latin typeface="+mj-lt"/>
              </a:rPr>
              <a:pPr eaLnBrk="1" hangingPunct="1">
                <a:defRPr/>
              </a:pPr>
              <a:t>4</a:t>
            </a:fld>
            <a:endParaRPr lang="es-ES" altLang="tr-TR" sz="1400" smtClean="0">
              <a:solidFill>
                <a:schemeClr val="accent2"/>
              </a:solidFill>
              <a:latin typeface="+mj-lt"/>
            </a:endParaRPr>
          </a:p>
        </p:txBody>
      </p:sp>
    </p:spTree>
    <p:extLst>
      <p:ext uri="{BB962C8B-B14F-4D97-AF65-F5344CB8AC3E}">
        <p14:creationId xmlns:p14="http://schemas.microsoft.com/office/powerpoint/2010/main" val="15873840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1"/>
          </p:nvPr>
        </p:nvSpPr>
        <p:spPr/>
        <p:txBody>
          <a:bodyPr/>
          <a:lstStyle/>
          <a:p>
            <a:pPr>
              <a:defRPr/>
            </a:pPr>
            <a:fld id="{94BBB6A5-17EA-4C88-9847-949075302D3F}" type="slidenum">
              <a:rPr lang="es-ES" smtClean="0"/>
              <a:pPr>
                <a:defRPr/>
              </a:pPr>
              <a:t>5</a:t>
            </a:fld>
            <a:endParaRPr lang="es-ES"/>
          </a:p>
        </p:txBody>
      </p:sp>
      <p:sp>
        <p:nvSpPr>
          <p:cNvPr id="6" name="Başlık 1"/>
          <p:cNvSpPr>
            <a:spLocks noGrp="1"/>
          </p:cNvSpPr>
          <p:nvPr>
            <p:ph type="title"/>
          </p:nvPr>
        </p:nvSpPr>
        <p:spPr>
          <a:xfrm>
            <a:off x="2582426" y="843824"/>
            <a:ext cx="6561574" cy="621290"/>
          </a:xfrm>
        </p:spPr>
        <p:txBody>
          <a:bodyPr/>
          <a:lstStyle/>
          <a:p>
            <a:pPr algn="r"/>
            <a:r>
              <a:rPr lang="tr-TR" sz="3200" dirty="0" smtClean="0">
                <a:solidFill>
                  <a:srgbClr val="FF0000"/>
                </a:solidFill>
                <a:effectLst/>
                <a:latin typeface="Calibri" pitchFamily="34" charset="0"/>
              </a:rPr>
              <a:t>İşgücü Piyasasının Genel Görünümü</a:t>
            </a:r>
            <a:endParaRPr lang="tr-TR" sz="3200" dirty="0">
              <a:solidFill>
                <a:srgbClr val="FF0000"/>
              </a:solidFill>
              <a:effectLst/>
              <a:latin typeface="Calibri" pitchFamily="34" charset="0"/>
            </a:endParaRPr>
          </a:p>
        </p:txBody>
      </p:sp>
      <p:sp>
        <p:nvSpPr>
          <p:cNvPr id="7" name="İçerik Yer Tutucusu 2"/>
          <p:cNvSpPr>
            <a:spLocks noGrp="1"/>
          </p:cNvSpPr>
          <p:nvPr>
            <p:ph idx="1"/>
          </p:nvPr>
        </p:nvSpPr>
        <p:spPr>
          <a:xfrm>
            <a:off x="426522" y="1804058"/>
            <a:ext cx="8412678" cy="4520542"/>
          </a:xfrm>
        </p:spPr>
        <p:txBody>
          <a:bodyPr/>
          <a:lstStyle/>
          <a:p>
            <a:pPr>
              <a:buBlip>
                <a:blip r:embed="rId2"/>
              </a:buBlip>
            </a:pPr>
            <a:r>
              <a:rPr lang="tr-TR" sz="2400" dirty="0" smtClean="0">
                <a:solidFill>
                  <a:srgbClr val="002060"/>
                </a:solidFill>
                <a:latin typeface="+mj-lt"/>
                <a:cs typeface="Calibri" pitchFamily="34" charset="0"/>
              </a:rPr>
              <a:t>Türkiye’de her </a:t>
            </a:r>
            <a:r>
              <a:rPr lang="tr-TR" sz="2400" dirty="0">
                <a:solidFill>
                  <a:srgbClr val="002060"/>
                </a:solidFill>
                <a:latin typeface="+mj-lt"/>
                <a:cs typeface="Calibri" pitchFamily="34" charset="0"/>
              </a:rPr>
              <a:t>yıl ortalama </a:t>
            </a:r>
            <a:r>
              <a:rPr lang="tr-TR" sz="2400" dirty="0" smtClean="0">
                <a:solidFill>
                  <a:srgbClr val="FF0000"/>
                </a:solidFill>
                <a:latin typeface="+mj-lt"/>
                <a:cs typeface="Calibri" pitchFamily="34" charset="0"/>
              </a:rPr>
              <a:t>750-800 </a:t>
            </a:r>
            <a:r>
              <a:rPr lang="tr-TR" sz="2400" dirty="0">
                <a:solidFill>
                  <a:srgbClr val="FF0000"/>
                </a:solidFill>
                <a:latin typeface="+mj-lt"/>
                <a:cs typeface="Calibri" pitchFamily="34" charset="0"/>
              </a:rPr>
              <a:t>bin kişi </a:t>
            </a:r>
            <a:r>
              <a:rPr lang="tr-TR" sz="2400" dirty="0">
                <a:solidFill>
                  <a:srgbClr val="002060"/>
                </a:solidFill>
                <a:latin typeface="+mj-lt"/>
                <a:cs typeface="Calibri" pitchFamily="34" charset="0"/>
              </a:rPr>
              <a:t>çalışabilir nüfusa dahil olmaktadır</a:t>
            </a:r>
            <a:r>
              <a:rPr lang="tr-TR" sz="2400" dirty="0" smtClean="0">
                <a:solidFill>
                  <a:srgbClr val="002060"/>
                </a:solidFill>
                <a:latin typeface="+mj-lt"/>
                <a:cs typeface="Calibri" pitchFamily="34" charset="0"/>
              </a:rPr>
              <a:t>.</a:t>
            </a:r>
          </a:p>
          <a:p>
            <a:pPr>
              <a:buBlip>
                <a:blip r:embed="rId2"/>
              </a:buBlip>
            </a:pPr>
            <a:r>
              <a:rPr lang="tr-TR" sz="2400" dirty="0">
                <a:solidFill>
                  <a:srgbClr val="002060"/>
                </a:solidFill>
                <a:latin typeface="+mj-lt"/>
                <a:cs typeface="Calibri" pitchFamily="34" charset="0"/>
              </a:rPr>
              <a:t>İstihdam 2007-2014 yılları arasında </a:t>
            </a:r>
            <a:r>
              <a:rPr lang="tr-TR" sz="2400" dirty="0" smtClean="0">
                <a:solidFill>
                  <a:srgbClr val="FF0000"/>
                </a:solidFill>
                <a:latin typeface="+mj-lt"/>
                <a:cs typeface="Calibri" pitchFamily="34" charset="0"/>
              </a:rPr>
              <a:t>5 </a:t>
            </a:r>
            <a:r>
              <a:rPr lang="tr-TR" sz="2400" dirty="0">
                <a:solidFill>
                  <a:srgbClr val="FF0000"/>
                </a:solidFill>
                <a:latin typeface="+mj-lt"/>
                <a:cs typeface="Calibri" pitchFamily="34" charset="0"/>
              </a:rPr>
              <a:t>milyon </a:t>
            </a:r>
            <a:r>
              <a:rPr lang="tr-TR" sz="2400" dirty="0" smtClean="0">
                <a:solidFill>
                  <a:srgbClr val="FF0000"/>
                </a:solidFill>
                <a:latin typeface="+mj-lt"/>
                <a:cs typeface="Calibri" pitchFamily="34" charset="0"/>
              </a:rPr>
              <a:t>848 </a:t>
            </a:r>
            <a:r>
              <a:rPr lang="tr-TR" sz="2400" dirty="0">
                <a:solidFill>
                  <a:srgbClr val="FF0000"/>
                </a:solidFill>
                <a:latin typeface="+mj-lt"/>
                <a:cs typeface="Calibri" pitchFamily="34" charset="0"/>
              </a:rPr>
              <a:t>bin kişi </a:t>
            </a:r>
            <a:r>
              <a:rPr lang="tr-TR" sz="2400" dirty="0">
                <a:solidFill>
                  <a:srgbClr val="002060"/>
                </a:solidFill>
                <a:latin typeface="+mj-lt"/>
                <a:cs typeface="Calibri" pitchFamily="34" charset="0"/>
              </a:rPr>
              <a:t>artmıştır</a:t>
            </a:r>
            <a:r>
              <a:rPr lang="tr-TR" sz="2400" dirty="0" smtClean="0">
                <a:solidFill>
                  <a:srgbClr val="002060"/>
                </a:solidFill>
                <a:latin typeface="+mj-lt"/>
                <a:cs typeface="Calibri" pitchFamily="34" charset="0"/>
              </a:rPr>
              <a:t>.</a:t>
            </a:r>
          </a:p>
          <a:p>
            <a:pPr>
              <a:buBlip>
                <a:blip r:embed="rId2"/>
              </a:buBlip>
            </a:pPr>
            <a:r>
              <a:rPr lang="tr-TR" sz="2400" dirty="0">
                <a:solidFill>
                  <a:srgbClr val="FF0000"/>
                </a:solidFill>
                <a:latin typeface="+mj-lt"/>
                <a:cs typeface="Calibri" pitchFamily="34" charset="0"/>
              </a:rPr>
              <a:t>İşsizlik oranı </a:t>
            </a:r>
            <a:r>
              <a:rPr lang="tr-TR" sz="2400" dirty="0" smtClean="0">
                <a:solidFill>
                  <a:srgbClr val="FF0000"/>
                </a:solidFill>
                <a:latin typeface="+mj-lt"/>
                <a:cs typeface="Calibri" pitchFamily="34" charset="0"/>
              </a:rPr>
              <a:t>% 10,4</a:t>
            </a:r>
            <a:endParaRPr lang="tr-TR" sz="2400" dirty="0">
              <a:solidFill>
                <a:srgbClr val="FF0000"/>
              </a:solidFill>
              <a:latin typeface="+mj-lt"/>
              <a:cs typeface="Calibri" pitchFamily="34" charset="0"/>
            </a:endParaRPr>
          </a:p>
          <a:p>
            <a:pPr>
              <a:buBlip>
                <a:blip r:embed="rId2"/>
              </a:buBlip>
            </a:pPr>
            <a:r>
              <a:rPr lang="tr-TR" sz="2400" dirty="0">
                <a:solidFill>
                  <a:srgbClr val="FF0000"/>
                </a:solidFill>
                <a:latin typeface="+mj-lt"/>
                <a:cs typeface="Calibri" pitchFamily="34" charset="0"/>
              </a:rPr>
              <a:t>Gençlerde işsizlik oranı </a:t>
            </a:r>
            <a:r>
              <a:rPr lang="tr-TR" sz="2400" dirty="0" smtClean="0">
                <a:solidFill>
                  <a:srgbClr val="FF0000"/>
                </a:solidFill>
                <a:latin typeface="+mj-lt"/>
                <a:cs typeface="Calibri" pitchFamily="34" charset="0"/>
              </a:rPr>
              <a:t>%19,7</a:t>
            </a:r>
            <a:endParaRPr lang="tr-TR" sz="2400" dirty="0">
              <a:solidFill>
                <a:srgbClr val="FF0000"/>
              </a:solidFill>
              <a:latin typeface="+mj-lt"/>
              <a:cs typeface="Calibri" pitchFamily="34" charset="0"/>
            </a:endParaRPr>
          </a:p>
          <a:p>
            <a:pPr>
              <a:buBlip>
                <a:blip r:embed="rId2"/>
              </a:buBlip>
            </a:pPr>
            <a:r>
              <a:rPr lang="tr-TR" sz="2400" dirty="0">
                <a:solidFill>
                  <a:srgbClr val="002060"/>
                </a:solidFill>
                <a:latin typeface="+mj-lt"/>
                <a:cs typeface="Calibri" pitchFamily="34" charset="0"/>
              </a:rPr>
              <a:t>İşgücünün </a:t>
            </a:r>
            <a:r>
              <a:rPr lang="tr-TR" sz="2400" dirty="0">
                <a:solidFill>
                  <a:srgbClr val="FF0000"/>
                </a:solidFill>
                <a:latin typeface="+mj-lt"/>
                <a:cs typeface="Calibri" pitchFamily="34" charset="0"/>
              </a:rPr>
              <a:t>%</a:t>
            </a:r>
            <a:r>
              <a:rPr lang="tr-TR" sz="2400" dirty="0" smtClean="0">
                <a:solidFill>
                  <a:srgbClr val="FF0000"/>
                </a:solidFill>
                <a:latin typeface="+mj-lt"/>
                <a:cs typeface="Calibri" pitchFamily="34" charset="0"/>
              </a:rPr>
              <a:t>55,9’u </a:t>
            </a:r>
            <a:r>
              <a:rPr lang="tr-TR" sz="2400" dirty="0">
                <a:solidFill>
                  <a:srgbClr val="FF0000"/>
                </a:solidFill>
                <a:latin typeface="+mj-lt"/>
                <a:cs typeface="Calibri" pitchFamily="34" charset="0"/>
              </a:rPr>
              <a:t>lise altı </a:t>
            </a:r>
            <a:r>
              <a:rPr lang="tr-TR" sz="2400" dirty="0">
                <a:solidFill>
                  <a:srgbClr val="002060"/>
                </a:solidFill>
                <a:latin typeface="+mj-lt"/>
                <a:cs typeface="Calibri" pitchFamily="34" charset="0"/>
              </a:rPr>
              <a:t>eğitim düzeyine sahiptir.</a:t>
            </a:r>
          </a:p>
          <a:p>
            <a:pPr>
              <a:buBlip>
                <a:blip r:embed="rId2"/>
              </a:buBlip>
            </a:pPr>
            <a:r>
              <a:rPr lang="tr-TR" sz="2400" dirty="0">
                <a:solidFill>
                  <a:srgbClr val="002060"/>
                </a:solidFill>
                <a:latin typeface="+mj-lt"/>
                <a:cs typeface="Calibri" pitchFamily="34" charset="0"/>
              </a:rPr>
              <a:t>İşgücüne katılım oranı </a:t>
            </a:r>
            <a:r>
              <a:rPr lang="tr-TR" sz="2400" dirty="0">
                <a:solidFill>
                  <a:srgbClr val="FF0000"/>
                </a:solidFill>
                <a:latin typeface="+mj-lt"/>
                <a:cs typeface="Calibri" pitchFamily="34" charset="0"/>
              </a:rPr>
              <a:t>%</a:t>
            </a:r>
            <a:r>
              <a:rPr lang="tr-TR" sz="2400" dirty="0" smtClean="0">
                <a:solidFill>
                  <a:srgbClr val="FF0000"/>
                </a:solidFill>
                <a:latin typeface="+mj-lt"/>
                <a:cs typeface="Calibri" pitchFamily="34" charset="0"/>
              </a:rPr>
              <a:t>51,0</a:t>
            </a:r>
            <a:endParaRPr lang="tr-TR" sz="2400" dirty="0">
              <a:solidFill>
                <a:srgbClr val="FF0000"/>
              </a:solidFill>
              <a:latin typeface="+mj-lt"/>
              <a:cs typeface="Calibri" pitchFamily="34" charset="0"/>
            </a:endParaRPr>
          </a:p>
          <a:p>
            <a:pPr>
              <a:buBlip>
                <a:blip r:embed="rId2"/>
              </a:buBlip>
            </a:pPr>
            <a:r>
              <a:rPr lang="tr-TR" sz="2400" dirty="0">
                <a:solidFill>
                  <a:srgbClr val="002060"/>
                </a:solidFill>
                <a:latin typeface="+mj-lt"/>
                <a:cs typeface="Calibri" pitchFamily="34" charset="0"/>
              </a:rPr>
              <a:t>Kadınların işgücüne katılım oranı</a:t>
            </a:r>
            <a:r>
              <a:rPr lang="tr-TR" sz="2400" dirty="0">
                <a:solidFill>
                  <a:srgbClr val="FF0000"/>
                </a:solidFill>
                <a:latin typeface="+mj-lt"/>
                <a:cs typeface="Calibri" pitchFamily="34" charset="0"/>
              </a:rPr>
              <a:t> %</a:t>
            </a:r>
            <a:r>
              <a:rPr lang="tr-TR" sz="2400" dirty="0" smtClean="0">
                <a:solidFill>
                  <a:srgbClr val="FF0000"/>
                </a:solidFill>
                <a:latin typeface="+mj-lt"/>
                <a:cs typeface="Calibri" pitchFamily="34" charset="0"/>
              </a:rPr>
              <a:t>30,9</a:t>
            </a:r>
            <a:endParaRPr lang="tr-TR" sz="2400" dirty="0">
              <a:solidFill>
                <a:srgbClr val="FF0000"/>
              </a:solidFill>
              <a:latin typeface="+mj-lt"/>
              <a:cs typeface="Calibri" pitchFamily="34" charset="0"/>
            </a:endParaRPr>
          </a:p>
          <a:p>
            <a:pPr>
              <a:buBlip>
                <a:blip r:embed="rId2"/>
              </a:buBlip>
            </a:pPr>
            <a:r>
              <a:rPr lang="tr-TR" sz="2400" dirty="0">
                <a:solidFill>
                  <a:srgbClr val="002060"/>
                </a:solidFill>
                <a:latin typeface="+mj-lt"/>
                <a:cs typeface="Calibri" pitchFamily="34" charset="0"/>
              </a:rPr>
              <a:t>Kayıt dışı istihdam oranı </a:t>
            </a:r>
            <a:r>
              <a:rPr lang="tr-TR" sz="2400" dirty="0">
                <a:solidFill>
                  <a:srgbClr val="FF0000"/>
                </a:solidFill>
                <a:latin typeface="+mj-lt"/>
                <a:cs typeface="Calibri" pitchFamily="34" charset="0"/>
              </a:rPr>
              <a:t>%</a:t>
            </a:r>
            <a:r>
              <a:rPr lang="tr-TR" sz="2400" dirty="0" smtClean="0">
                <a:solidFill>
                  <a:srgbClr val="FF0000"/>
                </a:solidFill>
                <a:latin typeface="+mj-lt"/>
                <a:cs typeface="Calibri" pitchFamily="34" charset="0"/>
              </a:rPr>
              <a:t>35,0        </a:t>
            </a:r>
            <a:r>
              <a:rPr lang="tr-TR" sz="2400" dirty="0" smtClean="0">
                <a:solidFill>
                  <a:srgbClr val="002060"/>
                </a:solidFill>
                <a:latin typeface="+mj-lt"/>
                <a:cs typeface="Calibri" pitchFamily="34" charset="0"/>
              </a:rPr>
              <a:t>İstanbul’da </a:t>
            </a:r>
            <a:r>
              <a:rPr lang="tr-TR" sz="2400" dirty="0" smtClean="0">
                <a:solidFill>
                  <a:srgbClr val="FF0000"/>
                </a:solidFill>
                <a:latin typeface="+mj-lt"/>
                <a:cs typeface="Calibri" pitchFamily="34" charset="0"/>
              </a:rPr>
              <a:t>%16,5</a:t>
            </a:r>
          </a:p>
          <a:p>
            <a:pPr marL="0" indent="0">
              <a:buBlip>
                <a:blip r:embed="rId2"/>
              </a:buBlip>
            </a:pPr>
            <a:endParaRPr lang="tr-TR" sz="2400" dirty="0">
              <a:solidFill>
                <a:srgbClr val="002060"/>
              </a:solidFill>
              <a:latin typeface="+mj-lt"/>
            </a:endParaRPr>
          </a:p>
        </p:txBody>
      </p:sp>
    </p:spTree>
    <p:extLst>
      <p:ext uri="{BB962C8B-B14F-4D97-AF65-F5344CB8AC3E}">
        <p14:creationId xmlns:p14="http://schemas.microsoft.com/office/powerpoint/2010/main" val="33837304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4310" name="Rectangle 3"/>
          <p:cNvSpPr>
            <a:spLocks noChangeArrowheads="1"/>
          </p:cNvSpPr>
          <p:nvPr/>
        </p:nvSpPr>
        <p:spPr bwMode="auto">
          <a:xfrm>
            <a:off x="258763" y="1520043"/>
            <a:ext cx="8885237" cy="5155257"/>
          </a:xfrm>
          <a:prstGeom prst="rect">
            <a:avLst/>
          </a:prstGeom>
          <a:noFill/>
          <a:ln>
            <a:noFill/>
          </a:ln>
          <a:effectLst/>
          <a:extLst/>
        </p:spPr>
        <p:txBody>
          <a:bodyPr wrap="square">
            <a:spAutoFit/>
          </a:bodyPr>
          <a:lstStyle/>
          <a:p>
            <a:pPr indent="1588" algn="just">
              <a:spcBef>
                <a:spcPts val="0"/>
              </a:spcBef>
              <a:spcAft>
                <a:spcPts val="1200"/>
              </a:spcAft>
              <a:buFont typeface="Wingdings" pitchFamily="2" charset="2"/>
              <a:buNone/>
              <a:tabLst>
                <a:tab pos="355600" algn="l"/>
              </a:tabLst>
              <a:defRPr/>
            </a:pPr>
            <a:r>
              <a:rPr lang="tr-TR" altLang="ja-JP" sz="2200" dirty="0" smtClean="0">
                <a:solidFill>
                  <a:srgbClr val="FF0000"/>
                </a:solidFill>
                <a:latin typeface="Calibri" pitchFamily="34" charset="0"/>
                <a:cs typeface="Arial" pitchFamily="34" charset="0"/>
              </a:rPr>
              <a:t>	Ulusal </a:t>
            </a:r>
            <a:r>
              <a:rPr lang="tr-TR" altLang="ja-JP" sz="2200" dirty="0">
                <a:solidFill>
                  <a:srgbClr val="FF0000"/>
                </a:solidFill>
                <a:latin typeface="Calibri" pitchFamily="34" charset="0"/>
                <a:cs typeface="Arial" pitchFamily="34" charset="0"/>
              </a:rPr>
              <a:t>istihdam </a:t>
            </a:r>
            <a:r>
              <a:rPr lang="tr-TR" altLang="ja-JP" sz="2200" dirty="0" smtClean="0">
                <a:solidFill>
                  <a:srgbClr val="FF0000"/>
                </a:solidFill>
                <a:latin typeface="Calibri" pitchFamily="34" charset="0"/>
                <a:cs typeface="Arial" pitchFamily="34" charset="0"/>
              </a:rPr>
              <a:t>stratejisi (2023 </a:t>
            </a:r>
            <a:r>
              <a:rPr lang="tr-TR" altLang="ja-JP" sz="2200" dirty="0">
                <a:solidFill>
                  <a:srgbClr val="FF0000"/>
                </a:solidFill>
                <a:latin typeface="Calibri" pitchFamily="34" charset="0"/>
                <a:cs typeface="Arial" pitchFamily="34" charset="0"/>
              </a:rPr>
              <a:t>yılı hedef alınarak </a:t>
            </a:r>
            <a:r>
              <a:rPr lang="tr-TR" altLang="ja-JP" sz="2200" dirty="0" smtClean="0">
                <a:solidFill>
                  <a:srgbClr val="FF0000"/>
                </a:solidFill>
                <a:latin typeface="Calibri" pitchFamily="34" charset="0"/>
                <a:cs typeface="Arial" pitchFamily="34" charset="0"/>
              </a:rPr>
              <a:t>hazırlanmıştır.)</a:t>
            </a:r>
          </a:p>
          <a:p>
            <a:pPr indent="1588" algn="just">
              <a:spcBef>
                <a:spcPts val="0"/>
              </a:spcBef>
              <a:spcAft>
                <a:spcPts val="1200"/>
              </a:spcAft>
              <a:buBlip>
                <a:blip r:embed="rId3"/>
              </a:buBlip>
              <a:tabLst>
                <a:tab pos="355600" algn="l"/>
              </a:tabLst>
              <a:defRPr/>
            </a:pPr>
            <a:r>
              <a:rPr lang="tr-TR" altLang="ja-JP" sz="2200" dirty="0" smtClean="0">
                <a:solidFill>
                  <a:srgbClr val="FF0000"/>
                </a:solidFill>
                <a:latin typeface="Calibri" pitchFamily="34" charset="0"/>
                <a:cs typeface="Arial" pitchFamily="34" charset="0"/>
              </a:rPr>
              <a:t>	</a:t>
            </a:r>
            <a:r>
              <a:rPr lang="tr-TR" altLang="ja-JP" sz="2200" dirty="0" smtClean="0">
                <a:solidFill>
                  <a:srgbClr val="002060"/>
                </a:solidFill>
                <a:latin typeface="Calibri" pitchFamily="34" charset="0"/>
                <a:cs typeface="Arial" pitchFamily="34" charset="0"/>
              </a:rPr>
              <a:t>Eğitim-istihdam ilişkisinin güçlendirilmesi</a:t>
            </a:r>
          </a:p>
          <a:p>
            <a:pPr marL="358775" indent="-358775">
              <a:spcBef>
                <a:spcPts val="0"/>
              </a:spcBef>
              <a:spcAft>
                <a:spcPts val="600"/>
              </a:spcAft>
              <a:buBlip>
                <a:blip r:embed="rId3"/>
              </a:buBlip>
              <a:tabLst>
                <a:tab pos="2511425" algn="l"/>
              </a:tabLst>
              <a:defRPr/>
            </a:pPr>
            <a:r>
              <a:rPr lang="tr-TR" altLang="ja-JP" sz="2200" dirty="0" smtClean="0">
                <a:solidFill>
                  <a:srgbClr val="002060"/>
                </a:solidFill>
                <a:latin typeface="Calibri" pitchFamily="34" charset="0"/>
                <a:cs typeface="Arial" pitchFamily="34" charset="0"/>
              </a:rPr>
              <a:t>İşgücü </a:t>
            </a:r>
            <a:r>
              <a:rPr lang="tr-TR" altLang="ja-JP" sz="2200" dirty="0">
                <a:solidFill>
                  <a:srgbClr val="002060"/>
                </a:solidFill>
                <a:latin typeface="Calibri" pitchFamily="34" charset="0"/>
                <a:cs typeface="Arial" pitchFamily="34" charset="0"/>
              </a:rPr>
              <a:t>piyasasında güvence ve esnekliğin sağlanması </a:t>
            </a:r>
          </a:p>
          <a:p>
            <a:pPr marL="358775" indent="-358775">
              <a:spcBef>
                <a:spcPts val="0"/>
              </a:spcBef>
              <a:spcAft>
                <a:spcPts val="600"/>
              </a:spcAft>
              <a:buBlip>
                <a:blip r:embed="rId3"/>
              </a:buBlip>
              <a:tabLst>
                <a:tab pos="2511425" algn="l"/>
              </a:tabLst>
              <a:defRPr/>
            </a:pPr>
            <a:r>
              <a:rPr lang="tr-TR" altLang="ja-JP" sz="2200" dirty="0">
                <a:solidFill>
                  <a:srgbClr val="002060"/>
                </a:solidFill>
                <a:latin typeface="Calibri" pitchFamily="34" charset="0"/>
                <a:cs typeface="Arial" pitchFamily="34" charset="0"/>
              </a:rPr>
              <a:t>Özel politika gerektiren grupların istihdamının artırılması </a:t>
            </a:r>
          </a:p>
          <a:p>
            <a:pPr marL="358775" indent="-358775">
              <a:spcBef>
                <a:spcPts val="0"/>
              </a:spcBef>
              <a:spcAft>
                <a:spcPts val="600"/>
              </a:spcAft>
              <a:buBlip>
                <a:blip r:embed="rId3"/>
              </a:buBlip>
              <a:tabLst>
                <a:tab pos="2511425" algn="l"/>
              </a:tabLst>
              <a:defRPr/>
            </a:pPr>
            <a:r>
              <a:rPr lang="tr-TR" altLang="ja-JP" sz="2200" dirty="0">
                <a:solidFill>
                  <a:srgbClr val="002060"/>
                </a:solidFill>
                <a:latin typeface="Calibri" pitchFamily="34" charset="0"/>
                <a:cs typeface="Arial" pitchFamily="34" charset="0"/>
              </a:rPr>
              <a:t>İstihdam-sosyal koruma ilişkisinin </a:t>
            </a:r>
            <a:r>
              <a:rPr lang="tr-TR" altLang="ja-JP" sz="2200" dirty="0" smtClean="0">
                <a:solidFill>
                  <a:srgbClr val="002060"/>
                </a:solidFill>
                <a:latin typeface="Calibri" pitchFamily="34" charset="0"/>
                <a:cs typeface="Arial" pitchFamily="34" charset="0"/>
              </a:rPr>
              <a:t>güçlendirilmesi</a:t>
            </a:r>
          </a:p>
          <a:p>
            <a:pPr marL="358775" indent="-358775">
              <a:spcBef>
                <a:spcPts val="1200"/>
              </a:spcBef>
              <a:spcAft>
                <a:spcPts val="600"/>
              </a:spcAft>
              <a:tabLst>
                <a:tab pos="2511425" algn="l"/>
              </a:tabLst>
              <a:defRPr/>
            </a:pPr>
            <a:r>
              <a:rPr lang="tr-TR" altLang="ja-JP" sz="2200" dirty="0" smtClean="0">
                <a:solidFill>
                  <a:srgbClr val="002060"/>
                </a:solidFill>
                <a:latin typeface="Calibri" pitchFamily="34" charset="0"/>
                <a:cs typeface="Arial" pitchFamily="34" charset="0"/>
              </a:rPr>
              <a:t>	</a:t>
            </a:r>
            <a:r>
              <a:rPr lang="tr-TR" altLang="ja-JP" sz="2200" dirty="0" smtClean="0">
                <a:solidFill>
                  <a:srgbClr val="FF0000"/>
                </a:solidFill>
                <a:latin typeface="Calibri" pitchFamily="34" charset="0"/>
                <a:cs typeface="Arial" pitchFamily="34" charset="0"/>
              </a:rPr>
              <a:t>Hedefler</a:t>
            </a:r>
          </a:p>
          <a:p>
            <a:pPr marL="358775" indent="-358775">
              <a:spcBef>
                <a:spcPts val="0"/>
              </a:spcBef>
              <a:spcAft>
                <a:spcPts val="600"/>
              </a:spcAft>
              <a:buBlip>
                <a:blip r:embed="rId3"/>
              </a:buBlip>
              <a:tabLst>
                <a:tab pos="2511425" algn="l"/>
              </a:tabLst>
              <a:defRPr/>
            </a:pPr>
            <a:r>
              <a:rPr lang="tr-TR" altLang="ja-JP" sz="2200" dirty="0" smtClean="0">
                <a:solidFill>
                  <a:srgbClr val="002060"/>
                </a:solidFill>
                <a:latin typeface="Calibri" pitchFamily="34" charset="0"/>
                <a:cs typeface="Arial" pitchFamily="34" charset="0"/>
              </a:rPr>
              <a:t>İşsizlik oranının 2023 yılı itibarıyla % 5 düzeylerine indirilmesi,</a:t>
            </a:r>
          </a:p>
          <a:p>
            <a:pPr marL="358775" indent="-358775">
              <a:spcBef>
                <a:spcPts val="0"/>
              </a:spcBef>
              <a:spcAft>
                <a:spcPts val="600"/>
              </a:spcAft>
              <a:buBlip>
                <a:blip r:embed="rId3"/>
              </a:buBlip>
              <a:tabLst>
                <a:tab pos="2511425" algn="l"/>
              </a:tabLst>
              <a:defRPr/>
            </a:pPr>
            <a:r>
              <a:rPr lang="tr-TR" altLang="ja-JP" sz="2200" dirty="0" smtClean="0">
                <a:solidFill>
                  <a:srgbClr val="002060"/>
                </a:solidFill>
                <a:latin typeface="Calibri" pitchFamily="34" charset="0"/>
                <a:cs typeface="Arial" pitchFamily="34" charset="0"/>
              </a:rPr>
              <a:t>İstihdam oranının 2023 itibariyle % 50’ye yükseltilmesi,</a:t>
            </a:r>
          </a:p>
          <a:p>
            <a:pPr marL="358775" indent="-358775">
              <a:spcBef>
                <a:spcPts val="0"/>
              </a:spcBef>
              <a:spcAft>
                <a:spcPts val="600"/>
              </a:spcAft>
              <a:buBlip>
                <a:blip r:embed="rId3"/>
              </a:buBlip>
              <a:tabLst>
                <a:tab pos="2511425" algn="l"/>
              </a:tabLst>
              <a:defRPr/>
            </a:pPr>
            <a:r>
              <a:rPr lang="tr-TR" altLang="ja-JP" sz="2200" dirty="0" smtClean="0">
                <a:solidFill>
                  <a:srgbClr val="002060"/>
                </a:solidFill>
                <a:latin typeface="Calibri" pitchFamily="34" charset="0"/>
                <a:cs typeface="Arial" pitchFamily="34" charset="0"/>
              </a:rPr>
              <a:t>Tarım dışı sektörde kayıt dışı istihdam oranının 2023 yılında % 15’e indirilmesi, </a:t>
            </a:r>
          </a:p>
          <a:p>
            <a:pPr marL="358775" indent="-358775">
              <a:spcBef>
                <a:spcPts val="0"/>
              </a:spcBef>
              <a:spcAft>
                <a:spcPts val="600"/>
              </a:spcAft>
              <a:buBlip>
                <a:blip r:embed="rId3"/>
              </a:buBlip>
              <a:tabLst>
                <a:tab pos="2511425" algn="l"/>
              </a:tabLst>
              <a:defRPr/>
            </a:pPr>
            <a:r>
              <a:rPr lang="tr-TR" altLang="ja-JP" sz="2200" dirty="0" smtClean="0">
                <a:solidFill>
                  <a:srgbClr val="002060"/>
                </a:solidFill>
                <a:latin typeface="Calibri" pitchFamily="34" charset="0"/>
                <a:cs typeface="Arial" pitchFamily="34" charset="0"/>
              </a:rPr>
              <a:t>Kadınların işgücüne katılım oranının 2023 yılında %41’in üzerine  çıkarılması.</a:t>
            </a:r>
            <a:endParaRPr lang="tr-TR" altLang="ja-JP" sz="2200" dirty="0">
              <a:solidFill>
                <a:srgbClr val="002060"/>
              </a:solidFill>
              <a:latin typeface="Calibri" pitchFamily="34" charset="0"/>
              <a:cs typeface="Arial" pitchFamily="34" charset="0"/>
            </a:endParaRPr>
          </a:p>
        </p:txBody>
      </p:sp>
      <p:sp>
        <p:nvSpPr>
          <p:cNvPr id="4" name="Rectangle 7"/>
          <p:cNvSpPr>
            <a:spLocks noChangeArrowheads="1"/>
          </p:cNvSpPr>
          <p:nvPr/>
        </p:nvSpPr>
        <p:spPr bwMode="auto">
          <a:xfrm>
            <a:off x="411163" y="431764"/>
            <a:ext cx="8596312" cy="523220"/>
          </a:xfrm>
          <a:prstGeom prst="rect">
            <a:avLst/>
          </a:prstGeom>
          <a:noFill/>
          <a:ln>
            <a:noFill/>
          </a:ln>
          <a:effectLst/>
          <a:extLst/>
        </p:spPr>
        <p:txBody>
          <a:bodyPr wrap="square">
            <a:spAutoFit/>
          </a:bodyPr>
          <a:lstStyle/>
          <a:p>
            <a:pPr algn="r">
              <a:defRPr/>
            </a:pPr>
            <a:r>
              <a:rPr lang="tr-TR" sz="2800" dirty="0" smtClean="0">
                <a:ln w="19050">
                  <a:noFill/>
                  <a:prstDash val="solid"/>
                </a:ln>
                <a:solidFill>
                  <a:srgbClr val="FF0000"/>
                </a:solidFill>
                <a:latin typeface="+mj-lt"/>
              </a:rPr>
              <a:t>İstihdam Politikaları</a:t>
            </a:r>
            <a:endParaRPr lang="tr-TR" sz="2800" dirty="0">
              <a:ln w="19050">
                <a:noFill/>
                <a:prstDash val="solid"/>
              </a:ln>
              <a:solidFill>
                <a:srgbClr val="FF0000"/>
              </a:solidFill>
              <a:latin typeface="+mj-lt"/>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Başlık"/>
          <p:cNvSpPr txBox="1">
            <a:spLocks/>
          </p:cNvSpPr>
          <p:nvPr/>
        </p:nvSpPr>
        <p:spPr bwMode="auto">
          <a:xfrm>
            <a:off x="2838203" y="717910"/>
            <a:ext cx="6166905"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u="none" cap="none" spc="0">
                <a:ln w="18415" cmpd="sng">
                  <a:noFill/>
                  <a:prstDash val="solid"/>
                </a:ln>
                <a:solidFill>
                  <a:srgbClr val="172B61"/>
                </a:solidFill>
                <a:effectLst>
                  <a:outerShdw blurRad="63500" dir="3600000" algn="tl" rotWithShape="0">
                    <a:srgbClr val="000000">
                      <a:alpha val="70000"/>
                    </a:srgbClr>
                  </a:outerShdw>
                </a:effectLst>
                <a:latin typeface="+mj-lt"/>
                <a:ea typeface="ＭＳ Ｐゴシック" charset="0"/>
                <a:cs typeface="ＭＳ Ｐゴシック" charset="0"/>
              </a:defRPr>
            </a:lvl1pPr>
            <a:lvl2pPr algn="ctr" rtl="0" eaLnBrk="0" fontAlgn="base" hangingPunct="0">
              <a:spcBef>
                <a:spcPct val="0"/>
              </a:spcBef>
              <a:spcAft>
                <a:spcPct val="0"/>
              </a:spcAft>
              <a:defRPr sz="2400" b="1">
                <a:solidFill>
                  <a:srgbClr val="172B61"/>
                </a:solidFill>
                <a:effectLst>
                  <a:outerShdw blurRad="38100" dist="38100" dir="2700000" algn="tl">
                    <a:srgbClr val="000000"/>
                  </a:outerShdw>
                </a:effectLst>
                <a:latin typeface="Arial" charset="0"/>
                <a:ea typeface="ＭＳ Ｐゴシック" charset="0"/>
                <a:cs typeface="ＭＳ Ｐゴシック" charset="0"/>
              </a:defRPr>
            </a:lvl2pPr>
            <a:lvl3pPr algn="ctr" rtl="0" eaLnBrk="0" fontAlgn="base" hangingPunct="0">
              <a:spcBef>
                <a:spcPct val="0"/>
              </a:spcBef>
              <a:spcAft>
                <a:spcPct val="0"/>
              </a:spcAft>
              <a:defRPr sz="2400" b="1">
                <a:solidFill>
                  <a:srgbClr val="172B61"/>
                </a:solidFill>
                <a:effectLst>
                  <a:outerShdw blurRad="38100" dist="38100" dir="2700000" algn="tl">
                    <a:srgbClr val="000000"/>
                  </a:outerShdw>
                </a:effectLst>
                <a:latin typeface="Arial" charset="0"/>
                <a:ea typeface="ＭＳ Ｐゴシック" charset="0"/>
                <a:cs typeface="ＭＳ Ｐゴシック" charset="0"/>
              </a:defRPr>
            </a:lvl3pPr>
            <a:lvl4pPr algn="ctr" rtl="0" eaLnBrk="0" fontAlgn="base" hangingPunct="0">
              <a:spcBef>
                <a:spcPct val="0"/>
              </a:spcBef>
              <a:spcAft>
                <a:spcPct val="0"/>
              </a:spcAft>
              <a:defRPr sz="2400" b="1">
                <a:solidFill>
                  <a:srgbClr val="172B61"/>
                </a:solidFill>
                <a:effectLst>
                  <a:outerShdw blurRad="38100" dist="38100" dir="2700000" algn="tl">
                    <a:srgbClr val="000000"/>
                  </a:outerShdw>
                </a:effectLst>
                <a:latin typeface="Arial" charset="0"/>
                <a:ea typeface="ＭＳ Ｐゴシック" charset="0"/>
                <a:cs typeface="ＭＳ Ｐゴシック" charset="0"/>
              </a:defRPr>
            </a:lvl4pPr>
            <a:lvl5pPr algn="ctr" rtl="0" eaLnBrk="0" fontAlgn="base" hangingPunct="0">
              <a:spcBef>
                <a:spcPct val="0"/>
              </a:spcBef>
              <a:spcAft>
                <a:spcPct val="0"/>
              </a:spcAft>
              <a:defRPr sz="2400" b="1">
                <a:solidFill>
                  <a:srgbClr val="172B61"/>
                </a:solidFill>
                <a:effectLst>
                  <a:outerShdw blurRad="38100" dist="38100" dir="2700000" algn="tl">
                    <a:srgbClr val="000000"/>
                  </a:outerShdw>
                </a:effectLst>
                <a:latin typeface="Arial" charset="0"/>
                <a:ea typeface="ＭＳ Ｐゴシック" charset="0"/>
                <a:cs typeface="ＭＳ Ｐゴシック" charset="0"/>
              </a:defRPr>
            </a:lvl5pPr>
            <a:lvl6pPr marL="457200" algn="ctr" rtl="0" eaLnBrk="1" fontAlgn="base" hangingPunct="1">
              <a:spcBef>
                <a:spcPct val="0"/>
              </a:spcBef>
              <a:spcAft>
                <a:spcPct val="0"/>
              </a:spcAft>
              <a:defRPr sz="2400" b="1" u="sng">
                <a:solidFill>
                  <a:srgbClr val="2A295C"/>
                </a:solidFill>
                <a:effectLst>
                  <a:outerShdw blurRad="38100" dist="38100" dir="2700000" algn="tl">
                    <a:srgbClr val="000000"/>
                  </a:outerShdw>
                </a:effectLst>
                <a:latin typeface="Gill Sans MT" pitchFamily="34" charset="0"/>
              </a:defRPr>
            </a:lvl6pPr>
            <a:lvl7pPr marL="914400" algn="ctr" rtl="0" eaLnBrk="1" fontAlgn="base" hangingPunct="1">
              <a:spcBef>
                <a:spcPct val="0"/>
              </a:spcBef>
              <a:spcAft>
                <a:spcPct val="0"/>
              </a:spcAft>
              <a:defRPr sz="2400" b="1" u="sng">
                <a:solidFill>
                  <a:srgbClr val="2A295C"/>
                </a:solidFill>
                <a:effectLst>
                  <a:outerShdw blurRad="38100" dist="38100" dir="2700000" algn="tl">
                    <a:srgbClr val="000000"/>
                  </a:outerShdw>
                </a:effectLst>
                <a:latin typeface="Gill Sans MT" pitchFamily="34" charset="0"/>
              </a:defRPr>
            </a:lvl7pPr>
            <a:lvl8pPr marL="1371600" algn="ctr" rtl="0" eaLnBrk="1" fontAlgn="base" hangingPunct="1">
              <a:spcBef>
                <a:spcPct val="0"/>
              </a:spcBef>
              <a:spcAft>
                <a:spcPct val="0"/>
              </a:spcAft>
              <a:defRPr sz="2400" b="1" u="sng">
                <a:solidFill>
                  <a:srgbClr val="2A295C"/>
                </a:solidFill>
                <a:effectLst>
                  <a:outerShdw blurRad="38100" dist="38100" dir="2700000" algn="tl">
                    <a:srgbClr val="000000"/>
                  </a:outerShdw>
                </a:effectLst>
                <a:latin typeface="Gill Sans MT" pitchFamily="34" charset="0"/>
              </a:defRPr>
            </a:lvl8pPr>
            <a:lvl9pPr marL="1828800" algn="ctr" rtl="0" eaLnBrk="1" fontAlgn="base" hangingPunct="1">
              <a:spcBef>
                <a:spcPct val="0"/>
              </a:spcBef>
              <a:spcAft>
                <a:spcPct val="0"/>
              </a:spcAft>
              <a:defRPr sz="2400" b="1" u="sng">
                <a:solidFill>
                  <a:srgbClr val="2A295C"/>
                </a:solidFill>
                <a:effectLst>
                  <a:outerShdw blurRad="38100" dist="38100" dir="2700000" algn="tl">
                    <a:srgbClr val="000000"/>
                  </a:outerShdw>
                </a:effectLst>
                <a:latin typeface="Gill Sans MT" pitchFamily="34" charset="0"/>
              </a:defRPr>
            </a:lvl9pPr>
          </a:lstStyle>
          <a:p>
            <a:pPr algn="r">
              <a:defRPr/>
            </a:pPr>
            <a:r>
              <a:rPr lang="tr-TR" sz="3200" dirty="0" smtClean="0">
                <a:solidFill>
                  <a:srgbClr val="FF0000"/>
                </a:solidFill>
                <a:effectLst/>
                <a:latin typeface="Calibri" pitchFamily="34" charset="0"/>
                <a:cs typeface="Calibri" pitchFamily="34" charset="0"/>
              </a:rPr>
              <a:t>İş Ve Meslek Danışmanlığı Hizmeti </a:t>
            </a:r>
            <a:endParaRPr lang="tr-TR" sz="3200" dirty="0">
              <a:solidFill>
                <a:srgbClr val="FF0000"/>
              </a:solidFill>
              <a:effectLst/>
              <a:latin typeface="Calibri" pitchFamily="34" charset="0"/>
              <a:cs typeface="Calibri" pitchFamily="34" charset="0"/>
            </a:endParaRPr>
          </a:p>
        </p:txBody>
      </p:sp>
      <p:sp>
        <p:nvSpPr>
          <p:cNvPr id="2" name="Slayt Numarası Yer Tutucusu 1"/>
          <p:cNvSpPr>
            <a:spLocks noGrp="1"/>
          </p:cNvSpPr>
          <p:nvPr>
            <p:ph type="sldNum" sz="quarter" idx="11"/>
          </p:nvPr>
        </p:nvSpPr>
        <p:spPr/>
        <p:txBody>
          <a:bodyPr/>
          <a:lstStyle/>
          <a:p>
            <a:pPr>
              <a:defRPr/>
            </a:pPr>
            <a:fld id="{94BBB6A5-17EA-4C88-9847-949075302D3F}" type="slidenum">
              <a:rPr lang="es-ES" smtClean="0"/>
              <a:pPr>
                <a:defRPr/>
              </a:pPr>
              <a:t>7</a:t>
            </a:fld>
            <a:endParaRPr lang="es-ES"/>
          </a:p>
        </p:txBody>
      </p:sp>
      <p:sp>
        <p:nvSpPr>
          <p:cNvPr id="6" name="Rectangle 3"/>
          <p:cNvSpPr txBox="1">
            <a:spLocks/>
          </p:cNvSpPr>
          <p:nvPr/>
        </p:nvSpPr>
        <p:spPr>
          <a:xfrm>
            <a:off x="333380" y="1934854"/>
            <a:ext cx="8671728" cy="4846946"/>
          </a:xfrm>
          <a:prstGeom prst="rect">
            <a:avLst/>
          </a:prstGeom>
        </p:spPr>
        <p:txBody>
          <a:bodyPr lIns="87281" tIns="43641" rIns="87281" bIns="43641">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1" indent="-342900" fontAlgn="auto">
              <a:lnSpc>
                <a:spcPct val="110000"/>
              </a:lnSpc>
              <a:spcBef>
                <a:spcPts val="600"/>
              </a:spcBef>
              <a:spcAft>
                <a:spcPts val="0"/>
              </a:spcAft>
              <a:buBlip>
                <a:blip r:embed="rId3"/>
              </a:buBlip>
              <a:defRPr/>
            </a:pPr>
            <a:r>
              <a:rPr lang="tr-TR" sz="2400" dirty="0" smtClean="0">
                <a:solidFill>
                  <a:srgbClr val="002060"/>
                </a:solidFill>
                <a:latin typeface="Calibri" pitchFamily="34" charset="0"/>
                <a:ea typeface="ＭＳ Ｐゴシック" pitchFamily="34" charset="-128"/>
                <a:cs typeface="Calibri" pitchFamily="34" charset="0"/>
              </a:rPr>
              <a:t> Türkiye Genelinde 3900, İstanbul’da </a:t>
            </a:r>
            <a:r>
              <a:rPr lang="tr-TR" sz="2400" dirty="0" smtClean="0">
                <a:solidFill>
                  <a:srgbClr val="FF0000"/>
                </a:solidFill>
                <a:latin typeface="Calibri" pitchFamily="34" charset="0"/>
                <a:ea typeface="ＭＳ Ｐゴシック" pitchFamily="34" charset="-128"/>
                <a:cs typeface="Calibri" pitchFamily="34" charset="0"/>
              </a:rPr>
              <a:t>700 İMD</a:t>
            </a:r>
            <a:r>
              <a:rPr lang="tr-TR" sz="2400" dirty="0" smtClean="0">
                <a:solidFill>
                  <a:srgbClr val="002060"/>
                </a:solidFill>
                <a:latin typeface="Calibri" pitchFamily="34" charset="0"/>
                <a:ea typeface="ＭＳ Ｐゴシック" pitchFamily="34" charset="-128"/>
                <a:cs typeface="Calibri" pitchFamily="34" charset="0"/>
              </a:rPr>
              <a:t> Görev yapmaktadır.</a:t>
            </a:r>
          </a:p>
          <a:p>
            <a:pPr marL="342900" lvl="1" indent="-342900" fontAlgn="auto">
              <a:lnSpc>
                <a:spcPct val="110000"/>
              </a:lnSpc>
              <a:spcBef>
                <a:spcPts val="600"/>
              </a:spcBef>
              <a:spcAft>
                <a:spcPts val="0"/>
              </a:spcAft>
              <a:buBlip>
                <a:blip r:embed="rId3"/>
              </a:buBlip>
              <a:defRPr/>
            </a:pPr>
            <a:r>
              <a:rPr lang="tr-TR" sz="2400" dirty="0" smtClean="0">
                <a:solidFill>
                  <a:srgbClr val="002060"/>
                </a:solidFill>
                <a:latin typeface="Calibri" pitchFamily="34" charset="0"/>
                <a:ea typeface="ＭＳ Ｐゴシック" pitchFamily="34" charset="-128"/>
                <a:cs typeface="Calibri" pitchFamily="34" charset="0"/>
              </a:rPr>
              <a:t>İş ve Meslek Danışmanlığı hizmetleri kapsamında; işsizler ve daha iyi şartlarda iş arayanlara yönelik </a:t>
            </a:r>
            <a:r>
              <a:rPr lang="tr-TR" sz="2400" dirty="0" smtClean="0">
                <a:solidFill>
                  <a:srgbClr val="FF0000"/>
                </a:solidFill>
                <a:latin typeface="Calibri" pitchFamily="34" charset="0"/>
                <a:ea typeface="ＭＳ Ｐゴシック" pitchFamily="34" charset="-128"/>
                <a:cs typeface="Calibri" pitchFamily="34" charset="0"/>
              </a:rPr>
              <a:t>iş danışmanlığı</a:t>
            </a:r>
            <a:r>
              <a:rPr lang="tr-TR" sz="2400" dirty="0" smtClean="0">
                <a:solidFill>
                  <a:srgbClr val="002060"/>
                </a:solidFill>
                <a:latin typeface="Calibri" pitchFamily="34" charset="0"/>
                <a:ea typeface="ＭＳ Ｐゴシック" pitchFamily="34" charset="-128"/>
                <a:cs typeface="Calibri" pitchFamily="34" charset="0"/>
              </a:rPr>
              <a:t>, </a:t>
            </a:r>
          </a:p>
          <a:p>
            <a:pPr marL="342900" lvl="1" indent="-342900" fontAlgn="auto">
              <a:lnSpc>
                <a:spcPct val="110000"/>
              </a:lnSpc>
              <a:spcBef>
                <a:spcPts val="600"/>
              </a:spcBef>
              <a:spcAft>
                <a:spcPts val="0"/>
              </a:spcAft>
              <a:buBlip>
                <a:blip r:embed="rId3"/>
              </a:buBlip>
              <a:defRPr/>
            </a:pPr>
            <a:r>
              <a:rPr lang="tr-TR" sz="2400" dirty="0">
                <a:solidFill>
                  <a:srgbClr val="002060"/>
                </a:solidFill>
                <a:latin typeface="Calibri" pitchFamily="34" charset="0"/>
                <a:ea typeface="ＭＳ Ｐゴシック" pitchFamily="34" charset="-128"/>
                <a:cs typeface="Calibri" pitchFamily="34" charset="0"/>
              </a:rPr>
              <a:t> </a:t>
            </a:r>
            <a:r>
              <a:rPr lang="tr-TR" sz="2400" dirty="0" smtClean="0">
                <a:solidFill>
                  <a:srgbClr val="002060"/>
                </a:solidFill>
                <a:latin typeface="Calibri" pitchFamily="34" charset="0"/>
                <a:ea typeface="ＭＳ Ｐゴシック" pitchFamily="34" charset="-128"/>
                <a:cs typeface="Calibri" pitchFamily="34" charset="0"/>
              </a:rPr>
              <a:t>Öğrencilere yönelik olarak </a:t>
            </a:r>
            <a:r>
              <a:rPr lang="tr-TR" sz="2400" dirty="0" smtClean="0">
                <a:solidFill>
                  <a:srgbClr val="FF0000"/>
                </a:solidFill>
                <a:latin typeface="Calibri" pitchFamily="34" charset="0"/>
                <a:ea typeface="ＭＳ Ｐゴシック" pitchFamily="34" charset="-128"/>
                <a:cs typeface="Calibri" pitchFamily="34" charset="0"/>
              </a:rPr>
              <a:t>meslek danışmanlığı </a:t>
            </a:r>
            <a:r>
              <a:rPr lang="tr-TR" sz="2400" dirty="0" smtClean="0">
                <a:solidFill>
                  <a:srgbClr val="002060"/>
                </a:solidFill>
                <a:latin typeface="Calibri" pitchFamily="34" charset="0"/>
                <a:ea typeface="ＭＳ Ｐゴシック" pitchFamily="34" charset="-128"/>
                <a:cs typeface="Calibri" pitchFamily="34" charset="0"/>
              </a:rPr>
              <a:t>hizmeti vermektedir.</a:t>
            </a:r>
          </a:p>
          <a:p>
            <a:pPr marL="342900" lvl="1" indent="-342900" fontAlgn="auto">
              <a:lnSpc>
                <a:spcPct val="110000"/>
              </a:lnSpc>
              <a:spcBef>
                <a:spcPts val="600"/>
              </a:spcBef>
              <a:spcAft>
                <a:spcPts val="0"/>
              </a:spcAft>
              <a:buBlip>
                <a:blip r:embed="rId3"/>
              </a:buBlip>
              <a:defRPr/>
            </a:pPr>
            <a:r>
              <a:rPr lang="tr-TR" sz="2400" dirty="0">
                <a:solidFill>
                  <a:srgbClr val="002060"/>
                </a:solidFill>
                <a:latin typeface="Calibri" pitchFamily="34" charset="0"/>
                <a:ea typeface="ＭＳ Ｐゴシック" pitchFamily="34" charset="-128"/>
                <a:cs typeface="Calibri" pitchFamily="34" charset="0"/>
              </a:rPr>
              <a:t> </a:t>
            </a:r>
            <a:r>
              <a:rPr lang="tr-TR" sz="2400" dirty="0" smtClean="0">
                <a:solidFill>
                  <a:srgbClr val="002060"/>
                </a:solidFill>
                <a:latin typeface="Calibri" pitchFamily="34" charset="0"/>
                <a:ea typeface="ＭＳ Ｐゴシック" pitchFamily="34" charset="-128"/>
                <a:cs typeface="Calibri" pitchFamily="34" charset="0"/>
              </a:rPr>
              <a:t>İşverenlerimizi ziyaret ederek Kurum hizmetlerimizi anlatmakta, açık işleri alınmakta ve aranılan nitelikte işgücünün temini için aracılık yapmaktadır.</a:t>
            </a:r>
          </a:p>
          <a:p>
            <a:pPr marL="342900" lvl="1" indent="-342900" fontAlgn="auto">
              <a:lnSpc>
                <a:spcPct val="110000"/>
              </a:lnSpc>
              <a:spcBef>
                <a:spcPts val="600"/>
              </a:spcBef>
              <a:spcAft>
                <a:spcPts val="0"/>
              </a:spcAft>
              <a:buBlip>
                <a:blip r:embed="rId3"/>
              </a:buBlip>
              <a:defRPr/>
            </a:pPr>
            <a:r>
              <a:rPr lang="tr-TR" sz="2400" dirty="0">
                <a:solidFill>
                  <a:srgbClr val="002060"/>
                </a:solidFill>
                <a:latin typeface="Calibri" pitchFamily="34" charset="0"/>
                <a:ea typeface="ＭＳ Ｐゴシック" pitchFamily="34" charset="-128"/>
                <a:cs typeface="Calibri" pitchFamily="34" charset="0"/>
              </a:rPr>
              <a:t> </a:t>
            </a:r>
            <a:r>
              <a:rPr lang="tr-TR" sz="2400" dirty="0" smtClean="0">
                <a:solidFill>
                  <a:srgbClr val="002060"/>
                </a:solidFill>
                <a:latin typeface="Calibri" pitchFamily="34" charset="0"/>
                <a:ea typeface="ＭＳ Ｐゴシック" pitchFamily="34" charset="-128"/>
                <a:cs typeface="Calibri" pitchFamily="34" charset="0"/>
              </a:rPr>
              <a:t>İstanbul’da her bir danışman İŞKUR’ a kayıtlı 850 kişiye ve 350 işyerine danışmanlık hizmeti vermektedir.</a:t>
            </a:r>
          </a:p>
        </p:txBody>
      </p:sp>
      <p:sp>
        <p:nvSpPr>
          <p:cNvPr id="8" name="7 Metin kutusu"/>
          <p:cNvSpPr txBox="1">
            <a:spLocks noChangeArrowheads="1"/>
          </p:cNvSpPr>
          <p:nvPr/>
        </p:nvSpPr>
        <p:spPr bwMode="auto">
          <a:xfrm>
            <a:off x="1091914" y="1442411"/>
            <a:ext cx="729533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b="1">
                <a:solidFill>
                  <a:schemeClr val="tx1"/>
                </a:solidFill>
                <a:latin typeface="Arial" charset="0"/>
                <a:cs typeface="Arial" charset="0"/>
              </a:defRPr>
            </a:lvl1pPr>
            <a:lvl2pPr marL="742950" indent="-285750" eaLnBrk="0" hangingPunct="0">
              <a:defRPr sz="2000" b="1">
                <a:solidFill>
                  <a:schemeClr val="tx1"/>
                </a:solidFill>
                <a:latin typeface="Arial" charset="0"/>
                <a:cs typeface="Arial" charset="0"/>
              </a:defRPr>
            </a:lvl2pPr>
            <a:lvl3pPr marL="1143000" indent="-228600" eaLnBrk="0" hangingPunct="0">
              <a:defRPr sz="2000" b="1">
                <a:solidFill>
                  <a:schemeClr val="tx1"/>
                </a:solidFill>
                <a:latin typeface="Arial" charset="0"/>
                <a:cs typeface="Arial" charset="0"/>
              </a:defRPr>
            </a:lvl3pPr>
            <a:lvl4pPr marL="1600200" indent="-228600" eaLnBrk="0" hangingPunct="0">
              <a:defRPr sz="2000" b="1">
                <a:solidFill>
                  <a:schemeClr val="tx1"/>
                </a:solidFill>
                <a:latin typeface="Arial" charset="0"/>
                <a:cs typeface="Arial" charset="0"/>
              </a:defRPr>
            </a:lvl4pPr>
            <a:lvl5pPr marL="2057400" indent="-228600" eaLnBrk="0" hangingPunct="0">
              <a:defRPr sz="2000" b="1">
                <a:solidFill>
                  <a:schemeClr val="tx1"/>
                </a:solidFill>
                <a:latin typeface="Arial" charset="0"/>
                <a:cs typeface="Arial" charset="0"/>
              </a:defRPr>
            </a:lvl5pPr>
            <a:lvl6pPr marL="2514600" indent="-228600" eaLnBrk="0" fontAlgn="base" hangingPunct="0">
              <a:spcBef>
                <a:spcPct val="0"/>
              </a:spcBef>
              <a:spcAft>
                <a:spcPct val="0"/>
              </a:spcAft>
              <a:defRPr sz="2000" b="1">
                <a:solidFill>
                  <a:schemeClr val="tx1"/>
                </a:solidFill>
                <a:latin typeface="Arial" charset="0"/>
                <a:cs typeface="Arial" charset="0"/>
              </a:defRPr>
            </a:lvl6pPr>
            <a:lvl7pPr marL="2971800" indent="-228600" eaLnBrk="0" fontAlgn="base" hangingPunct="0">
              <a:spcBef>
                <a:spcPct val="0"/>
              </a:spcBef>
              <a:spcAft>
                <a:spcPct val="0"/>
              </a:spcAft>
              <a:defRPr sz="2000" b="1">
                <a:solidFill>
                  <a:schemeClr val="tx1"/>
                </a:solidFill>
                <a:latin typeface="Arial" charset="0"/>
                <a:cs typeface="Arial" charset="0"/>
              </a:defRPr>
            </a:lvl7pPr>
            <a:lvl8pPr marL="3429000" indent="-228600" eaLnBrk="0" fontAlgn="base" hangingPunct="0">
              <a:spcBef>
                <a:spcPct val="0"/>
              </a:spcBef>
              <a:spcAft>
                <a:spcPct val="0"/>
              </a:spcAft>
              <a:defRPr sz="2000" b="1">
                <a:solidFill>
                  <a:schemeClr val="tx1"/>
                </a:solidFill>
                <a:latin typeface="Arial" charset="0"/>
                <a:cs typeface="Arial" charset="0"/>
              </a:defRPr>
            </a:lvl8pPr>
            <a:lvl9pPr marL="3886200" indent="-228600" eaLnBrk="0" fontAlgn="base" hangingPunct="0">
              <a:spcBef>
                <a:spcPct val="0"/>
              </a:spcBef>
              <a:spcAft>
                <a:spcPct val="0"/>
              </a:spcAft>
              <a:defRPr sz="2000" b="1">
                <a:solidFill>
                  <a:schemeClr val="tx1"/>
                </a:solidFill>
                <a:latin typeface="Arial" charset="0"/>
                <a:cs typeface="Arial" charset="0"/>
              </a:defRPr>
            </a:lvl9pPr>
          </a:lstStyle>
          <a:p>
            <a:pPr algn="ctr" eaLnBrk="1" hangingPunct="1"/>
            <a:r>
              <a:rPr lang="tr-TR" sz="2600" i="1" dirty="0">
                <a:solidFill>
                  <a:srgbClr val="002060"/>
                </a:solidFill>
                <a:latin typeface="Calibri" pitchFamily="34" charset="0"/>
              </a:rPr>
              <a:t>“Her işsiz ve işverene bir iş ve meslek danışmanı”</a:t>
            </a:r>
          </a:p>
        </p:txBody>
      </p:sp>
    </p:spTree>
    <p:extLst>
      <p:ext uri="{BB962C8B-B14F-4D97-AF65-F5344CB8AC3E}">
        <p14:creationId xmlns:p14="http://schemas.microsoft.com/office/powerpoint/2010/main" val="299244536"/>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1"/>
          <p:cNvSpPr>
            <a:spLocks/>
          </p:cNvSpPr>
          <p:nvPr/>
        </p:nvSpPr>
        <p:spPr bwMode="auto">
          <a:xfrm>
            <a:off x="285007" y="2237219"/>
            <a:ext cx="8716487" cy="441165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0800" tIns="50800" rIns="50800" bIns="50800"/>
          <a:lstStyle/>
          <a:p>
            <a:pPr marL="342900" indent="-342900" algn="just" defTabSz="914400">
              <a:lnSpc>
                <a:spcPct val="130000"/>
              </a:lnSpc>
              <a:buBlip>
                <a:blip r:embed="rId3"/>
              </a:buBlip>
            </a:pPr>
            <a:r>
              <a:rPr lang="tr-TR" sz="2400" dirty="0" smtClean="0">
                <a:solidFill>
                  <a:srgbClr val="002060"/>
                </a:solidFill>
                <a:latin typeface="Calibri" pitchFamily="34" charset="0"/>
                <a:cs typeface="Calibri" pitchFamily="34" charset="0"/>
              </a:rPr>
              <a:t>Yılda en az 2 kez, tüm Türkiye’de 10+ çalışanı olan yaklaşık 130 bin işyeri, </a:t>
            </a:r>
            <a:r>
              <a:rPr lang="tr-TR" sz="2400" dirty="0" smtClean="0">
                <a:solidFill>
                  <a:srgbClr val="FF0000"/>
                </a:solidFill>
                <a:latin typeface="Calibri" pitchFamily="34" charset="0"/>
                <a:cs typeface="Calibri" pitchFamily="34" charset="0"/>
              </a:rPr>
              <a:t>İstanbul’ da 8.500 işyeri </a:t>
            </a:r>
            <a:r>
              <a:rPr lang="tr-TR" sz="2400" dirty="0" smtClean="0">
                <a:solidFill>
                  <a:srgbClr val="002060"/>
                </a:solidFill>
                <a:latin typeface="Calibri" pitchFamily="34" charset="0"/>
                <a:cs typeface="Calibri" pitchFamily="34" charset="0"/>
              </a:rPr>
              <a:t>İMD’ </a:t>
            </a:r>
            <a:r>
              <a:rPr lang="tr-TR" sz="2400" dirty="0" err="1" smtClean="0">
                <a:solidFill>
                  <a:srgbClr val="002060"/>
                </a:solidFill>
                <a:latin typeface="Calibri" pitchFamily="34" charset="0"/>
                <a:cs typeface="Calibri" pitchFamily="34" charset="0"/>
              </a:rPr>
              <a:t>ler</a:t>
            </a:r>
            <a:r>
              <a:rPr lang="tr-TR" sz="2400" dirty="0" smtClean="0">
                <a:solidFill>
                  <a:srgbClr val="002060"/>
                </a:solidFill>
                <a:latin typeface="Calibri" pitchFamily="34" charset="0"/>
                <a:cs typeface="Calibri" pitchFamily="34" charset="0"/>
              </a:rPr>
              <a:t> tarafından ziyaret edilip yüz yüze görüşmeyle işgücü piyasası araştırması yapılarak;</a:t>
            </a:r>
          </a:p>
          <a:p>
            <a:pPr marL="342900" indent="-342900" algn="just" defTabSz="914400">
              <a:lnSpc>
                <a:spcPct val="130000"/>
              </a:lnSpc>
              <a:buBlip>
                <a:blip r:embed="rId3"/>
              </a:buBlip>
            </a:pPr>
            <a:r>
              <a:rPr lang="tr-TR" sz="2400" dirty="0" smtClean="0">
                <a:solidFill>
                  <a:srgbClr val="002060"/>
                </a:solidFill>
                <a:latin typeface="Calibri" pitchFamily="34" charset="0"/>
                <a:cs typeface="Arial" pitchFamily="34" charset="0"/>
              </a:rPr>
              <a:t> </a:t>
            </a:r>
            <a:r>
              <a:rPr lang="tr-TR" sz="2400" dirty="0" smtClean="0">
                <a:solidFill>
                  <a:srgbClr val="002060"/>
                </a:solidFill>
                <a:latin typeface="Calibri" pitchFamily="34" charset="0"/>
                <a:cs typeface="Calibri" pitchFamily="34" charset="0"/>
              </a:rPr>
              <a:t>İşverenlerin güncel ve gelecekteki işgücü ihtiyaçları belirleniyor,</a:t>
            </a:r>
          </a:p>
          <a:p>
            <a:pPr marL="457200" indent="-457200" algn="just" defTabSz="914400">
              <a:lnSpc>
                <a:spcPct val="130000"/>
              </a:lnSpc>
              <a:buBlip>
                <a:blip r:embed="rId3"/>
              </a:buBlip>
            </a:pPr>
            <a:r>
              <a:rPr lang="tr-TR" sz="2400" dirty="0" smtClean="0">
                <a:solidFill>
                  <a:srgbClr val="002060"/>
                </a:solidFill>
                <a:latin typeface="Calibri" pitchFamily="34" charset="0"/>
                <a:cs typeface="Calibri" pitchFamily="34" charset="0"/>
              </a:rPr>
              <a:t>Açık işleri alınarak karşılanmaya çalışılıyor,</a:t>
            </a:r>
          </a:p>
          <a:p>
            <a:pPr marL="457200" indent="-457200" algn="just" defTabSz="914400">
              <a:lnSpc>
                <a:spcPct val="130000"/>
              </a:lnSpc>
              <a:buBlip>
                <a:blip r:embed="rId3"/>
              </a:buBlip>
            </a:pPr>
            <a:r>
              <a:rPr lang="tr-TR" sz="2400" dirty="0" smtClean="0">
                <a:solidFill>
                  <a:srgbClr val="002060"/>
                </a:solidFill>
                <a:latin typeface="Calibri" pitchFamily="34" charset="0"/>
                <a:cs typeface="Calibri" pitchFamily="34" charset="0"/>
              </a:rPr>
              <a:t>Aranılan nitelikteki işgücünün temini için mesleki eğitim kursları düzenleniyor,</a:t>
            </a:r>
          </a:p>
          <a:p>
            <a:pPr marL="457200" indent="-457200" algn="just" defTabSz="914400">
              <a:lnSpc>
                <a:spcPct val="130000"/>
              </a:lnSpc>
              <a:buBlip>
                <a:blip r:embed="rId3"/>
              </a:buBlip>
            </a:pPr>
            <a:r>
              <a:rPr lang="tr-TR" sz="2400" dirty="0" smtClean="0">
                <a:solidFill>
                  <a:srgbClr val="002060"/>
                </a:solidFill>
                <a:latin typeface="Calibri" pitchFamily="34" charset="0"/>
                <a:cs typeface="Calibri" pitchFamily="34" charset="0"/>
              </a:rPr>
              <a:t>İşgücü piyasasına yönelik politika ve faaliyetler belirleniyor.</a:t>
            </a:r>
          </a:p>
        </p:txBody>
      </p:sp>
      <p:sp>
        <p:nvSpPr>
          <p:cNvPr id="17411" name="AutoShape 2"/>
          <p:cNvSpPr>
            <a:spLocks/>
          </p:cNvSpPr>
          <p:nvPr/>
        </p:nvSpPr>
        <p:spPr bwMode="auto">
          <a:xfrm>
            <a:off x="8316913" y="6324600"/>
            <a:ext cx="522287" cy="457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0800" tIns="50800" rIns="50800" bIns="50800">
            <a:spAutoFit/>
          </a:bodyPr>
          <a:lstStyle/>
          <a:p>
            <a:pPr algn="r" defTabSz="914400"/>
            <a:fld id="{4D983D65-5796-48DD-80A8-13D8DA659EA0}" type="slidenum">
              <a:rPr lang="tr-TR" sz="1400" b="1">
                <a:solidFill>
                  <a:srgbClr val="3D4E84"/>
                </a:solidFill>
                <a:latin typeface="Arial" pitchFamily="34" charset="0"/>
                <a:cs typeface="Arial" pitchFamily="34" charset="0"/>
                <a:sym typeface="Arial" pitchFamily="34" charset="0"/>
              </a:rPr>
              <a:pPr algn="r" defTabSz="914400"/>
              <a:t>8</a:t>
            </a:fld>
            <a:endParaRPr lang="tr-TR"/>
          </a:p>
        </p:txBody>
      </p:sp>
      <p:sp>
        <p:nvSpPr>
          <p:cNvPr id="2" name="Dikdörtgen 1"/>
          <p:cNvSpPr/>
          <p:nvPr/>
        </p:nvSpPr>
        <p:spPr>
          <a:xfrm>
            <a:off x="1389413" y="1659410"/>
            <a:ext cx="6365174" cy="461665"/>
          </a:xfrm>
          <a:prstGeom prst="rect">
            <a:avLst/>
          </a:prstGeom>
        </p:spPr>
        <p:txBody>
          <a:bodyPr wrap="square">
            <a:spAutoFit/>
          </a:bodyPr>
          <a:lstStyle/>
          <a:p>
            <a:pPr algn="r"/>
            <a:r>
              <a:rPr lang="tr-TR" sz="2400" dirty="0" smtClean="0">
                <a:solidFill>
                  <a:srgbClr val="FF0000"/>
                </a:solidFill>
                <a:latin typeface="Calibri" pitchFamily="34" charset="0"/>
                <a:cs typeface="Arial" pitchFamily="34" charset="0"/>
                <a:sym typeface="Arial" pitchFamily="34" charset="0"/>
              </a:rPr>
              <a:t>İşgücü </a:t>
            </a:r>
            <a:r>
              <a:rPr lang="tr-TR" sz="2400" dirty="0">
                <a:solidFill>
                  <a:srgbClr val="FF0000"/>
                </a:solidFill>
                <a:latin typeface="Calibri" pitchFamily="34" charset="0"/>
                <a:cs typeface="Arial" pitchFamily="34" charset="0"/>
                <a:sym typeface="Arial" pitchFamily="34" charset="0"/>
              </a:rPr>
              <a:t>P</a:t>
            </a:r>
            <a:r>
              <a:rPr lang="tr-TR" sz="2400" dirty="0" smtClean="0">
                <a:solidFill>
                  <a:srgbClr val="FF0000"/>
                </a:solidFill>
                <a:latin typeface="Calibri" pitchFamily="34" charset="0"/>
                <a:cs typeface="Arial" pitchFamily="34" charset="0"/>
                <a:sym typeface="Arial" pitchFamily="34" charset="0"/>
              </a:rPr>
              <a:t>iyasasının Fotoğrafını Çekiyoruz !</a:t>
            </a:r>
            <a:endParaRPr lang="en-US" sz="2400" dirty="0">
              <a:solidFill>
                <a:srgbClr val="FF0000"/>
              </a:solidFill>
              <a:latin typeface="Calibri" pitchFamily="34" charset="0"/>
            </a:endParaRPr>
          </a:p>
        </p:txBody>
      </p:sp>
      <p:sp>
        <p:nvSpPr>
          <p:cNvPr id="3" name="Metin kutusu 2"/>
          <p:cNvSpPr txBox="1"/>
          <p:nvPr/>
        </p:nvSpPr>
        <p:spPr>
          <a:xfrm>
            <a:off x="2671340" y="837364"/>
            <a:ext cx="6167860" cy="584775"/>
          </a:xfrm>
          <a:prstGeom prst="rect">
            <a:avLst/>
          </a:prstGeom>
          <a:noFill/>
        </p:spPr>
        <p:txBody>
          <a:bodyPr wrap="square" rtlCol="0">
            <a:spAutoFit/>
          </a:bodyPr>
          <a:lstStyle/>
          <a:p>
            <a:pPr algn="r"/>
            <a:r>
              <a:rPr lang="tr-TR" dirty="0" smtClean="0">
                <a:solidFill>
                  <a:srgbClr val="FF0000"/>
                </a:solidFill>
                <a:latin typeface="Calibri" pitchFamily="34" charset="0"/>
              </a:rPr>
              <a:t>İşgücü Piyasası Talep Araştırması</a:t>
            </a:r>
            <a:endParaRPr lang="tr-TR" dirty="0">
              <a:solidFill>
                <a:srgbClr val="FF0000"/>
              </a:solidFill>
              <a:latin typeface="Calibri" pitchFamily="34" charset="0"/>
            </a:endParaRPr>
          </a:p>
        </p:txBody>
      </p:sp>
    </p:spTree>
    <p:extLst>
      <p:ext uri="{BB962C8B-B14F-4D97-AF65-F5344CB8AC3E}">
        <p14:creationId xmlns:p14="http://schemas.microsoft.com/office/powerpoint/2010/main" val="3799807309"/>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Numarası Yer Tutucusu 1"/>
          <p:cNvSpPr>
            <a:spLocks noGrp="1"/>
          </p:cNvSpPr>
          <p:nvPr>
            <p:ph type="sldNum" sz="quarter" idx="11"/>
          </p:nvPr>
        </p:nvSpPr>
        <p:spPr/>
        <p:txBody>
          <a:bodyPr/>
          <a:lstStyle/>
          <a:p>
            <a:pPr>
              <a:defRPr/>
            </a:pPr>
            <a:fld id="{94BBB6A5-17EA-4C88-9847-949075302D3F}" type="slidenum">
              <a:rPr lang="es-ES" smtClean="0"/>
              <a:pPr>
                <a:defRPr/>
              </a:pPr>
              <a:t>9</a:t>
            </a:fld>
            <a:endParaRPr lang="es-ES"/>
          </a:p>
        </p:txBody>
      </p:sp>
      <p:sp>
        <p:nvSpPr>
          <p:cNvPr id="6" name="Metin Yer Tutucusu 2"/>
          <p:cNvSpPr txBox="1">
            <a:spLocks/>
          </p:cNvSpPr>
          <p:nvPr/>
        </p:nvSpPr>
        <p:spPr bwMode="auto">
          <a:xfrm>
            <a:off x="498764" y="1591294"/>
            <a:ext cx="8340436" cy="4869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66"/>
              </a:buClr>
              <a:buChar char="•"/>
              <a:defRPr sz="2000">
                <a:solidFill>
                  <a:srgbClr val="3D4E84"/>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rgbClr val="000066"/>
              </a:buClr>
              <a:buChar char="–"/>
              <a:defRPr sz="2800">
                <a:solidFill>
                  <a:srgbClr val="3D4E84"/>
                </a:solidFill>
                <a:latin typeface="+mn-lt"/>
                <a:ea typeface="ＭＳ Ｐゴシック" charset="0"/>
              </a:defRPr>
            </a:lvl2pPr>
            <a:lvl3pPr marL="1143000" indent="-228600" algn="l" rtl="0" eaLnBrk="0" fontAlgn="base" hangingPunct="0">
              <a:spcBef>
                <a:spcPct val="20000"/>
              </a:spcBef>
              <a:spcAft>
                <a:spcPct val="0"/>
              </a:spcAft>
              <a:buClr>
                <a:srgbClr val="000066"/>
              </a:buClr>
              <a:buChar char="•"/>
              <a:defRPr sz="1600">
                <a:solidFill>
                  <a:srgbClr val="3D4E84"/>
                </a:solidFill>
                <a:latin typeface="+mn-lt"/>
                <a:ea typeface="ＭＳ Ｐゴシック" charset="0"/>
              </a:defRPr>
            </a:lvl3pPr>
            <a:lvl4pPr marL="1600200" indent="-228600" algn="l" rtl="0" eaLnBrk="0" fontAlgn="base" hangingPunct="0">
              <a:spcBef>
                <a:spcPct val="20000"/>
              </a:spcBef>
              <a:spcAft>
                <a:spcPct val="0"/>
              </a:spcAft>
              <a:buClr>
                <a:srgbClr val="000066"/>
              </a:buClr>
              <a:buChar char="–"/>
              <a:defRPr sz="1400">
                <a:solidFill>
                  <a:srgbClr val="3D4E84"/>
                </a:solidFill>
                <a:latin typeface="+mn-lt"/>
                <a:ea typeface="ＭＳ Ｐゴシック" charset="0"/>
              </a:defRPr>
            </a:lvl4pPr>
            <a:lvl5pPr marL="2057400" indent="-228600" algn="l" rtl="0" eaLnBrk="0" fontAlgn="base" hangingPunct="0">
              <a:spcBef>
                <a:spcPct val="20000"/>
              </a:spcBef>
              <a:spcAft>
                <a:spcPct val="0"/>
              </a:spcAft>
              <a:buClr>
                <a:srgbClr val="000066"/>
              </a:buClr>
              <a:buChar char="»"/>
              <a:defRPr sz="1400">
                <a:solidFill>
                  <a:srgbClr val="3D4E84"/>
                </a:solidFill>
                <a:latin typeface="+mn-lt"/>
                <a:ea typeface="ＭＳ Ｐゴシック" charset="0"/>
              </a:defRPr>
            </a:lvl5pPr>
            <a:lvl6pPr marL="2514600" indent="-228600" algn="l" rtl="0" eaLnBrk="1" fontAlgn="base" hangingPunct="1">
              <a:spcBef>
                <a:spcPct val="20000"/>
              </a:spcBef>
              <a:spcAft>
                <a:spcPct val="0"/>
              </a:spcAft>
              <a:buClr>
                <a:srgbClr val="000066"/>
              </a:buClr>
              <a:buChar char="»"/>
              <a:defRPr sz="1400">
                <a:solidFill>
                  <a:srgbClr val="000066"/>
                </a:solidFill>
                <a:latin typeface="+mn-lt"/>
              </a:defRPr>
            </a:lvl6pPr>
            <a:lvl7pPr marL="2971800" indent="-228600" algn="l" rtl="0" eaLnBrk="1" fontAlgn="base" hangingPunct="1">
              <a:spcBef>
                <a:spcPct val="20000"/>
              </a:spcBef>
              <a:spcAft>
                <a:spcPct val="0"/>
              </a:spcAft>
              <a:buClr>
                <a:srgbClr val="000066"/>
              </a:buClr>
              <a:buChar char="»"/>
              <a:defRPr sz="1400">
                <a:solidFill>
                  <a:srgbClr val="000066"/>
                </a:solidFill>
                <a:latin typeface="+mn-lt"/>
              </a:defRPr>
            </a:lvl7pPr>
            <a:lvl8pPr marL="3429000" indent="-228600" algn="l" rtl="0" eaLnBrk="1" fontAlgn="base" hangingPunct="1">
              <a:spcBef>
                <a:spcPct val="20000"/>
              </a:spcBef>
              <a:spcAft>
                <a:spcPct val="0"/>
              </a:spcAft>
              <a:buClr>
                <a:srgbClr val="000066"/>
              </a:buClr>
              <a:buChar char="»"/>
              <a:defRPr sz="1400">
                <a:solidFill>
                  <a:srgbClr val="000066"/>
                </a:solidFill>
                <a:latin typeface="+mn-lt"/>
              </a:defRPr>
            </a:lvl8pPr>
            <a:lvl9pPr marL="3886200" indent="-228600" algn="l" rtl="0" eaLnBrk="1" fontAlgn="base" hangingPunct="1">
              <a:spcBef>
                <a:spcPct val="20000"/>
              </a:spcBef>
              <a:spcAft>
                <a:spcPct val="0"/>
              </a:spcAft>
              <a:buClr>
                <a:srgbClr val="000066"/>
              </a:buClr>
              <a:buChar char="»"/>
              <a:defRPr sz="1400">
                <a:solidFill>
                  <a:srgbClr val="000066"/>
                </a:solidFill>
                <a:latin typeface="+mn-lt"/>
              </a:defRPr>
            </a:lvl9pPr>
          </a:lstStyle>
          <a:p>
            <a:pPr marL="0" indent="0" algn="just">
              <a:lnSpc>
                <a:spcPct val="150000"/>
              </a:lnSpc>
              <a:buNone/>
              <a:defRPr/>
            </a:pPr>
            <a:r>
              <a:rPr lang="tr-TR" sz="2400" dirty="0" smtClean="0">
                <a:solidFill>
                  <a:srgbClr val="002060"/>
                </a:solidFill>
                <a:latin typeface="Calibri" pitchFamily="34" charset="0"/>
                <a:ea typeface="Arial Unicode MS" pitchFamily="34" charset="-128"/>
                <a:cs typeface="Calibri" pitchFamily="34" charset="0"/>
              </a:rPr>
              <a:t>Araştırmanın Sonuçları</a:t>
            </a:r>
            <a:endParaRPr lang="tr-TR" sz="2400" dirty="0" smtClean="0">
              <a:solidFill>
                <a:srgbClr val="002060"/>
              </a:solidFill>
              <a:latin typeface="Calibri" pitchFamily="34" charset="0"/>
              <a:cs typeface="Calibri" pitchFamily="34" charset="0"/>
            </a:endParaRPr>
          </a:p>
          <a:p>
            <a:pPr marL="342900" lvl="1" indent="-342900">
              <a:spcAft>
                <a:spcPts val="1200"/>
              </a:spcAft>
              <a:buSzPct val="125000"/>
              <a:buBlip>
                <a:blip r:embed="rId3"/>
              </a:buBlip>
            </a:pPr>
            <a:r>
              <a:rPr lang="tr-TR" sz="2400" dirty="0" smtClean="0">
                <a:solidFill>
                  <a:srgbClr val="002060"/>
                </a:solidFill>
                <a:latin typeface="Calibri" pitchFamily="34" charset="0"/>
                <a:cs typeface="Calibri" pitchFamily="34" charset="0"/>
              </a:rPr>
              <a:t>Ziyaret </a:t>
            </a:r>
            <a:r>
              <a:rPr lang="tr-TR" sz="2400" dirty="0">
                <a:solidFill>
                  <a:srgbClr val="002060"/>
                </a:solidFill>
                <a:latin typeface="Calibri" pitchFamily="34" charset="0"/>
                <a:cs typeface="Calibri" pitchFamily="34" charset="0"/>
              </a:rPr>
              <a:t>edilen her </a:t>
            </a:r>
            <a:r>
              <a:rPr lang="tr-TR" sz="2400" dirty="0" smtClean="0">
                <a:solidFill>
                  <a:srgbClr val="002060"/>
                </a:solidFill>
                <a:latin typeface="Calibri" pitchFamily="34" charset="0"/>
                <a:cs typeface="Calibri" pitchFamily="34" charset="0"/>
              </a:rPr>
              <a:t>5 </a:t>
            </a:r>
            <a:r>
              <a:rPr lang="tr-TR" sz="2400" dirty="0">
                <a:solidFill>
                  <a:srgbClr val="002060"/>
                </a:solidFill>
                <a:latin typeface="Calibri" pitchFamily="34" charset="0"/>
                <a:cs typeface="Calibri" pitchFamily="34" charset="0"/>
              </a:rPr>
              <a:t>işyerinden </a:t>
            </a:r>
            <a:r>
              <a:rPr lang="tr-TR" sz="2400" dirty="0" smtClean="0">
                <a:solidFill>
                  <a:srgbClr val="002060"/>
                </a:solidFill>
                <a:latin typeface="Calibri" pitchFamily="34" charset="0"/>
                <a:cs typeface="Calibri" pitchFamily="34" charset="0"/>
              </a:rPr>
              <a:t>1’inde </a:t>
            </a:r>
            <a:r>
              <a:rPr lang="tr-TR" sz="2400" dirty="0">
                <a:solidFill>
                  <a:srgbClr val="FF0000"/>
                </a:solidFill>
                <a:latin typeface="Calibri" pitchFamily="34" charset="0"/>
                <a:cs typeface="Calibri" pitchFamily="34" charset="0"/>
              </a:rPr>
              <a:t>açık </a:t>
            </a:r>
            <a:r>
              <a:rPr lang="tr-TR" sz="2400" dirty="0" smtClean="0">
                <a:solidFill>
                  <a:srgbClr val="FF0000"/>
                </a:solidFill>
                <a:latin typeface="Calibri" pitchFamily="34" charset="0"/>
                <a:cs typeface="Calibri" pitchFamily="34" charset="0"/>
              </a:rPr>
              <a:t>iş </a:t>
            </a:r>
            <a:r>
              <a:rPr lang="tr-TR" sz="2400" dirty="0" smtClean="0">
                <a:solidFill>
                  <a:srgbClr val="002060"/>
                </a:solidFill>
                <a:latin typeface="Calibri" pitchFamily="34" charset="0"/>
                <a:cs typeface="Calibri" pitchFamily="34" charset="0"/>
              </a:rPr>
              <a:t>var,</a:t>
            </a:r>
            <a:endParaRPr lang="tr-TR" sz="2400" dirty="0">
              <a:solidFill>
                <a:srgbClr val="002060"/>
              </a:solidFill>
              <a:latin typeface="Calibri" pitchFamily="34" charset="0"/>
              <a:cs typeface="Calibri" pitchFamily="34" charset="0"/>
            </a:endParaRPr>
          </a:p>
          <a:p>
            <a:pPr marL="342900" lvl="1" indent="-342900">
              <a:spcAft>
                <a:spcPts val="1200"/>
              </a:spcAft>
              <a:buSzPct val="125000"/>
              <a:buBlip>
                <a:blip r:embed="rId3"/>
              </a:buBlip>
            </a:pPr>
            <a:r>
              <a:rPr lang="tr-TR" sz="2400" dirty="0">
                <a:solidFill>
                  <a:srgbClr val="002060"/>
                </a:solidFill>
                <a:latin typeface="Calibri" pitchFamily="34" charset="0"/>
                <a:ea typeface="ＭＳ Ｐゴシック" pitchFamily="34" charset="-128"/>
                <a:cs typeface="Calibri" pitchFamily="34" charset="0"/>
              </a:rPr>
              <a:t>Her </a:t>
            </a:r>
            <a:r>
              <a:rPr lang="tr-TR" sz="2400" dirty="0" smtClean="0">
                <a:solidFill>
                  <a:srgbClr val="002060"/>
                </a:solidFill>
                <a:latin typeface="Calibri" pitchFamily="34" charset="0"/>
                <a:ea typeface="ＭＳ Ｐゴシック" pitchFamily="34" charset="-128"/>
                <a:cs typeface="Calibri" pitchFamily="34" charset="0"/>
              </a:rPr>
              <a:t>3 işyerinden 1’i </a:t>
            </a:r>
            <a:r>
              <a:rPr lang="tr-TR" sz="2400" dirty="0">
                <a:solidFill>
                  <a:srgbClr val="002060"/>
                </a:solidFill>
                <a:latin typeface="Calibri" pitchFamily="34" charset="0"/>
                <a:ea typeface="ＭＳ Ｐゴシック" pitchFamily="34" charset="-128"/>
                <a:cs typeface="Calibri" pitchFamily="34" charset="0"/>
              </a:rPr>
              <a:t>nitelikli </a:t>
            </a:r>
            <a:r>
              <a:rPr lang="tr-TR" sz="2400" dirty="0" smtClean="0">
                <a:solidFill>
                  <a:srgbClr val="002060"/>
                </a:solidFill>
                <a:latin typeface="Calibri" pitchFamily="34" charset="0"/>
                <a:ea typeface="ＭＳ Ｐゴシック" pitchFamily="34" charset="-128"/>
                <a:cs typeface="Calibri" pitchFamily="34" charset="0"/>
              </a:rPr>
              <a:t>çalışan bulmakta </a:t>
            </a:r>
            <a:r>
              <a:rPr lang="tr-TR" sz="2400" dirty="0" smtClean="0">
                <a:solidFill>
                  <a:srgbClr val="FF0000"/>
                </a:solidFill>
                <a:latin typeface="Calibri" pitchFamily="34" charset="0"/>
                <a:ea typeface="ＭＳ Ｐゴシック" pitchFamily="34" charset="-128"/>
                <a:cs typeface="Calibri" pitchFamily="34" charset="0"/>
              </a:rPr>
              <a:t>güçlük çekiyor,</a:t>
            </a:r>
            <a:endParaRPr lang="tr-TR" sz="2400" dirty="0">
              <a:solidFill>
                <a:srgbClr val="FF0000"/>
              </a:solidFill>
              <a:latin typeface="Calibri" pitchFamily="34" charset="0"/>
              <a:ea typeface="ＭＳ Ｐゴシック" pitchFamily="34" charset="-128"/>
              <a:cs typeface="Calibri" pitchFamily="34" charset="0"/>
            </a:endParaRPr>
          </a:p>
          <a:p>
            <a:pPr marL="342900" lvl="1" indent="-342900">
              <a:spcAft>
                <a:spcPts val="1200"/>
              </a:spcAft>
              <a:buSzPct val="125000"/>
              <a:buBlip>
                <a:blip r:embed="rId3"/>
              </a:buBlip>
            </a:pPr>
            <a:r>
              <a:rPr lang="tr-TR" sz="2400" dirty="0" smtClean="0">
                <a:solidFill>
                  <a:srgbClr val="002060"/>
                </a:solidFill>
                <a:latin typeface="Calibri" pitchFamily="34" charset="0"/>
                <a:ea typeface="ＭＳ Ｐゴシック" pitchFamily="34" charset="-128"/>
                <a:cs typeface="Calibri" pitchFamily="34" charset="0"/>
              </a:rPr>
              <a:t>Eleman </a:t>
            </a:r>
            <a:r>
              <a:rPr lang="tr-TR" sz="2400" dirty="0">
                <a:solidFill>
                  <a:srgbClr val="002060"/>
                </a:solidFill>
                <a:latin typeface="Calibri" pitchFamily="34" charset="0"/>
                <a:ea typeface="ＭＳ Ｐゴシック" pitchFamily="34" charset="-128"/>
                <a:cs typeface="Calibri" pitchFamily="34" charset="0"/>
              </a:rPr>
              <a:t>temininde güçlük çektiğini belirten işverenlerin </a:t>
            </a:r>
            <a:r>
              <a:rPr lang="tr-TR" sz="2400" dirty="0">
                <a:solidFill>
                  <a:srgbClr val="FF0000"/>
                </a:solidFill>
                <a:latin typeface="Calibri" pitchFamily="34" charset="0"/>
                <a:ea typeface="ＭＳ Ｐゴシック" pitchFamily="34" charset="-128"/>
                <a:cs typeface="Calibri" pitchFamily="34" charset="0"/>
              </a:rPr>
              <a:t>% </a:t>
            </a:r>
            <a:r>
              <a:rPr lang="tr-TR" sz="2400" dirty="0" smtClean="0">
                <a:solidFill>
                  <a:srgbClr val="FF0000"/>
                </a:solidFill>
                <a:latin typeface="Calibri" pitchFamily="34" charset="0"/>
                <a:ea typeface="ＭＳ Ｐゴシック" pitchFamily="34" charset="-128"/>
                <a:cs typeface="Calibri" pitchFamily="34" charset="0"/>
              </a:rPr>
              <a:t>65’i, </a:t>
            </a:r>
            <a:r>
              <a:rPr lang="tr-TR" sz="2400" dirty="0">
                <a:solidFill>
                  <a:srgbClr val="002060"/>
                </a:solidFill>
                <a:latin typeface="Calibri" pitchFamily="34" charset="0"/>
                <a:ea typeface="ＭＳ Ｐゴシック" pitchFamily="34" charset="-128"/>
                <a:cs typeface="Calibri" pitchFamily="34" charset="0"/>
              </a:rPr>
              <a:t>sebep olarak </a:t>
            </a:r>
            <a:r>
              <a:rPr lang="tr-TR" sz="2400" dirty="0" smtClean="0">
                <a:solidFill>
                  <a:srgbClr val="002060"/>
                </a:solidFill>
                <a:latin typeface="Calibri" pitchFamily="34" charset="0"/>
                <a:ea typeface="ＭＳ Ｐゴシック" pitchFamily="34" charset="-128"/>
                <a:cs typeface="Calibri" pitchFamily="34" charset="0"/>
              </a:rPr>
              <a:t>yeterli beceri ve niteliğe sahip elaman bulamadıklarını belirtiyorlar. </a:t>
            </a:r>
          </a:p>
          <a:p>
            <a:pPr marL="342900" lvl="1" indent="-342900">
              <a:spcAft>
                <a:spcPts val="1200"/>
              </a:spcAft>
              <a:buSzPct val="125000"/>
              <a:buBlip>
                <a:blip r:embed="rId3"/>
              </a:buBlip>
            </a:pPr>
            <a:r>
              <a:rPr lang="tr-TR" sz="2400" dirty="0" smtClean="0">
                <a:solidFill>
                  <a:srgbClr val="002060"/>
                </a:solidFill>
                <a:latin typeface="Calibri" pitchFamily="34" charset="0"/>
                <a:ea typeface="ＭＳ Ｐゴシック" pitchFamily="34" charset="-128"/>
                <a:cs typeface="Calibri" pitchFamily="34" charset="0"/>
              </a:rPr>
              <a:t>Yapılan çalışma, ülkemizde </a:t>
            </a:r>
            <a:r>
              <a:rPr lang="tr-TR" sz="2400" dirty="0">
                <a:solidFill>
                  <a:srgbClr val="002060"/>
                </a:solidFill>
                <a:latin typeface="Calibri" pitchFamily="34" charset="0"/>
                <a:ea typeface="ＭＳ Ｐゴシック" pitchFamily="34" charset="-128"/>
                <a:cs typeface="Calibri" pitchFamily="34" charset="0"/>
              </a:rPr>
              <a:t>‘</a:t>
            </a:r>
            <a:r>
              <a:rPr lang="tr-TR" sz="2400" dirty="0" smtClean="0">
                <a:solidFill>
                  <a:srgbClr val="FF0000"/>
                </a:solidFill>
                <a:latin typeface="Calibri" pitchFamily="34" charset="0"/>
                <a:ea typeface="ＭＳ Ｐゴシック" pitchFamily="34" charset="-128"/>
                <a:cs typeface="Calibri" pitchFamily="34" charset="0"/>
              </a:rPr>
              <a:t>mesleksizlik </a:t>
            </a:r>
            <a:r>
              <a:rPr lang="tr-TR" sz="2400" dirty="0">
                <a:solidFill>
                  <a:srgbClr val="FF0000"/>
                </a:solidFill>
                <a:latin typeface="Calibri" pitchFamily="34" charset="0"/>
                <a:ea typeface="ＭＳ Ｐゴシック" pitchFamily="34" charset="-128"/>
                <a:cs typeface="Calibri" pitchFamily="34" charset="0"/>
              </a:rPr>
              <a:t>sorununu</a:t>
            </a:r>
            <a:r>
              <a:rPr lang="tr-TR" sz="2400" dirty="0">
                <a:solidFill>
                  <a:srgbClr val="002060"/>
                </a:solidFill>
                <a:latin typeface="Calibri" pitchFamily="34" charset="0"/>
                <a:ea typeface="ＭＳ Ｐゴシック" pitchFamily="34" charset="-128"/>
                <a:cs typeface="Calibri" pitchFamily="34" charset="0"/>
              </a:rPr>
              <a:t>’ </a:t>
            </a:r>
            <a:r>
              <a:rPr lang="tr-TR" sz="2400" dirty="0" smtClean="0">
                <a:solidFill>
                  <a:srgbClr val="002060"/>
                </a:solidFill>
                <a:latin typeface="Calibri" pitchFamily="34" charset="0"/>
                <a:ea typeface="ＭＳ Ｐゴシック" pitchFamily="34" charset="-128"/>
                <a:cs typeface="Calibri" pitchFamily="34" charset="0"/>
              </a:rPr>
              <a:t>ve ‘</a:t>
            </a:r>
            <a:r>
              <a:rPr lang="tr-TR" sz="2400" dirty="0" smtClean="0">
                <a:solidFill>
                  <a:srgbClr val="FF0000"/>
                </a:solidFill>
                <a:latin typeface="Calibri" pitchFamily="34" charset="0"/>
                <a:ea typeface="ＭＳ Ｐゴシック" pitchFamily="34" charset="-128"/>
                <a:cs typeface="Calibri" pitchFamily="34" charset="0"/>
              </a:rPr>
              <a:t>nitelik eksikliğini’ </a:t>
            </a:r>
            <a:r>
              <a:rPr lang="tr-TR" sz="2400" dirty="0" smtClean="0">
                <a:solidFill>
                  <a:srgbClr val="002060"/>
                </a:solidFill>
                <a:latin typeface="Calibri" pitchFamily="34" charset="0"/>
                <a:ea typeface="ＭＳ Ｐゴシック" pitchFamily="34" charset="-128"/>
                <a:cs typeface="Calibri" pitchFamily="34" charset="0"/>
              </a:rPr>
              <a:t>somut </a:t>
            </a:r>
            <a:r>
              <a:rPr lang="tr-TR" sz="2400" dirty="0">
                <a:solidFill>
                  <a:srgbClr val="002060"/>
                </a:solidFill>
                <a:latin typeface="Calibri" pitchFamily="34" charset="0"/>
                <a:ea typeface="ＭＳ Ｐゴシック" pitchFamily="34" charset="-128"/>
                <a:cs typeface="Calibri" pitchFamily="34" charset="0"/>
              </a:rPr>
              <a:t>bir biçimde ortaya </a:t>
            </a:r>
            <a:r>
              <a:rPr lang="tr-TR" sz="2400" dirty="0" smtClean="0">
                <a:solidFill>
                  <a:srgbClr val="002060"/>
                </a:solidFill>
                <a:latin typeface="Calibri" pitchFamily="34" charset="0"/>
                <a:ea typeface="ＭＳ Ｐゴシック" pitchFamily="34" charset="-128"/>
                <a:cs typeface="Calibri" pitchFamily="34" charset="0"/>
              </a:rPr>
              <a:t>koymaktadır.</a:t>
            </a:r>
          </a:p>
          <a:p>
            <a:pPr marL="342900" lvl="1" indent="-342900">
              <a:spcAft>
                <a:spcPts val="1200"/>
              </a:spcAft>
              <a:buSzPct val="125000"/>
              <a:buBlip>
                <a:blip r:embed="rId3"/>
              </a:buBlip>
            </a:pPr>
            <a:r>
              <a:rPr lang="tr-TR" sz="2400" dirty="0" smtClean="0">
                <a:solidFill>
                  <a:srgbClr val="002060"/>
                </a:solidFill>
                <a:latin typeface="Calibri" pitchFamily="34" charset="0"/>
                <a:ea typeface="ＭＳ Ｐゴシック" pitchFamily="34" charset="-128"/>
                <a:cs typeface="Calibri" pitchFamily="34" charset="0"/>
              </a:rPr>
              <a:t>Ülkemizde işsizliğin asıl nedeni </a:t>
            </a:r>
            <a:r>
              <a:rPr lang="tr-TR" sz="2400" u="sng" dirty="0" smtClean="0">
                <a:solidFill>
                  <a:srgbClr val="FF0000"/>
                </a:solidFill>
                <a:latin typeface="Calibri" pitchFamily="34" charset="0"/>
                <a:ea typeface="ＭＳ Ｐゴシック" pitchFamily="34" charset="-128"/>
                <a:cs typeface="Calibri" pitchFamily="34" charset="0"/>
              </a:rPr>
              <a:t>mesleksizliktir.  </a:t>
            </a:r>
            <a:endParaRPr lang="tr-TR" sz="2400" u="sng" dirty="0">
              <a:solidFill>
                <a:srgbClr val="FF0000"/>
              </a:solidFill>
              <a:latin typeface="Calibri" pitchFamily="34" charset="0"/>
              <a:ea typeface="ＭＳ Ｐゴシック" pitchFamily="34" charset="-128"/>
              <a:cs typeface="Calibri" pitchFamily="34" charset="0"/>
            </a:endParaRPr>
          </a:p>
        </p:txBody>
      </p:sp>
      <p:sp>
        <p:nvSpPr>
          <p:cNvPr id="7" name="Metin kutusu 6"/>
          <p:cNvSpPr txBox="1"/>
          <p:nvPr/>
        </p:nvSpPr>
        <p:spPr>
          <a:xfrm>
            <a:off x="2763297" y="515134"/>
            <a:ext cx="6238199" cy="584775"/>
          </a:xfrm>
          <a:prstGeom prst="rect">
            <a:avLst/>
          </a:prstGeom>
          <a:noFill/>
        </p:spPr>
        <p:txBody>
          <a:bodyPr wrap="square" rtlCol="0">
            <a:spAutoFit/>
          </a:bodyPr>
          <a:lstStyle/>
          <a:p>
            <a:pPr algn="r"/>
            <a:r>
              <a:rPr lang="tr-TR" dirty="0" smtClean="0">
                <a:solidFill>
                  <a:srgbClr val="FF0000"/>
                </a:solidFill>
                <a:latin typeface="Calibri" pitchFamily="34" charset="0"/>
              </a:rPr>
              <a:t>İşgücü Piyasası Talep Araştırması</a:t>
            </a:r>
            <a:endParaRPr lang="tr-TR" dirty="0">
              <a:solidFill>
                <a:srgbClr val="FF0000"/>
              </a:solidFill>
              <a:latin typeface="Calibri" pitchFamily="34" charset="0"/>
            </a:endParaRPr>
          </a:p>
        </p:txBody>
      </p:sp>
    </p:spTree>
    <p:extLst>
      <p:ext uri="{BB962C8B-B14F-4D97-AF65-F5344CB8AC3E}">
        <p14:creationId xmlns:p14="http://schemas.microsoft.com/office/powerpoint/2010/main" val="1759386522"/>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1">
      <a:dk1>
        <a:sysClr val="windowText" lastClr="000000"/>
      </a:dk1>
      <a:lt1>
        <a:sysClr val="window" lastClr="FFFFFF"/>
      </a:lt1>
      <a:dk2>
        <a:srgbClr val="073E87"/>
      </a:dk2>
      <a:lt2>
        <a:srgbClr val="C6E7FC"/>
      </a:lt2>
      <a:accent1>
        <a:srgbClr val="000080"/>
      </a:accent1>
      <a:accent2>
        <a:srgbClr val="FFCC66"/>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iskur">
  <a:themeElements>
    <a:clrScheme name="Custom 1">
      <a:dk1>
        <a:sysClr val="windowText" lastClr="000000"/>
      </a:dk1>
      <a:lt1>
        <a:sysClr val="window" lastClr="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D2D200"/>
      </a:hlink>
      <a:folHlink>
        <a:srgbClr val="D0B9F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3200" b="1" i="0" u="none" strike="noStrike" cap="none" normalizeH="0" baseline="0" smtClean="0">
            <a:ln>
              <a:noFill/>
            </a:ln>
            <a:solidFill>
              <a:srgbClr val="000066"/>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3200" b="1" i="0" u="none" strike="noStrike" cap="none" normalizeH="0" baseline="0" smtClean="0">
            <a:ln>
              <a:noFill/>
            </a:ln>
            <a:solidFill>
              <a:srgbClr val="000066"/>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IKG PRO.thmx</Template>
  <TotalTime>15612</TotalTime>
  <Words>2454</Words>
  <Application>Microsoft Office PowerPoint</Application>
  <PresentationFormat>Ekran Gösterisi (4:3)</PresentationFormat>
  <Paragraphs>364</Paragraphs>
  <Slides>35</Slides>
  <Notes>15</Notes>
  <HiddenSlides>0</HiddenSlides>
  <MMClips>0</MMClips>
  <ScaleCrop>false</ScaleCrop>
  <HeadingPairs>
    <vt:vector size="4" baseType="variant">
      <vt:variant>
        <vt:lpstr>Tema</vt:lpstr>
      </vt:variant>
      <vt:variant>
        <vt:i4>3</vt:i4>
      </vt:variant>
      <vt:variant>
        <vt:lpstr>Slayt Başlıkları</vt:lpstr>
      </vt:variant>
      <vt:variant>
        <vt:i4>35</vt:i4>
      </vt:variant>
    </vt:vector>
  </HeadingPairs>
  <TitlesOfParts>
    <vt:vector size="38" baseType="lpstr">
      <vt:lpstr>Custom Design</vt:lpstr>
      <vt:lpstr>1_Custom Design</vt:lpstr>
      <vt:lpstr>iskur</vt:lpstr>
      <vt:lpstr>PowerPoint Sunusu</vt:lpstr>
      <vt:lpstr>PowerPoint Sunusu</vt:lpstr>
      <vt:lpstr>PowerPoint Sunusu</vt:lpstr>
      <vt:lpstr>İŞKUR’UN TEMEL AMAÇLARI</vt:lpstr>
      <vt:lpstr>İşgücü Piyasasının Genel Görünümü</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Hangi Yöntemle Kurs Düzenleniyor- 3</vt:lpstr>
      <vt:lpstr>PowerPoint Sunusu</vt:lpstr>
      <vt:lpstr>PowerPoint Sunusu</vt:lpstr>
      <vt:lpstr>Umem Projesinin Avantajları - 1</vt:lpstr>
      <vt:lpstr>PowerPoint Sunusu</vt:lpstr>
      <vt:lpstr>PowerPoint Sunusu</vt:lpstr>
      <vt:lpstr>PowerPoint Sunusu</vt:lpstr>
      <vt:lpstr>PowerPoint Sunusu</vt:lpstr>
      <vt:lpstr>PowerPoint Sunusu</vt:lpstr>
      <vt:lpstr>PowerPoint Sunusu</vt:lpstr>
      <vt:lpstr>İstihdam Teşvikleri</vt:lpstr>
      <vt:lpstr>PowerPoint Sunusu</vt:lpstr>
      <vt:lpstr>Özetle</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c:creator>
  <cp:lastModifiedBy>Muammer COSKUN</cp:lastModifiedBy>
  <cp:revision>1332</cp:revision>
  <cp:lastPrinted>2014-09-23T08:39:52Z</cp:lastPrinted>
  <dcterms:created xsi:type="dcterms:W3CDTF">2012-04-13T04:42:51Z</dcterms:created>
  <dcterms:modified xsi:type="dcterms:W3CDTF">2015-01-22T07:07:57Z</dcterms:modified>
</cp:coreProperties>
</file>