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347" r:id="rId2"/>
    <p:sldId id="346" r:id="rId3"/>
    <p:sldId id="334" r:id="rId4"/>
    <p:sldId id="344" r:id="rId5"/>
    <p:sldId id="345" r:id="rId6"/>
    <p:sldId id="337" r:id="rId7"/>
    <p:sldId id="320" r:id="rId8"/>
  </p:sldIdLst>
  <p:sldSz cx="20104100" cy="1130935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han Uz" initials="İU" lastIdx="2" clrIdx="0">
    <p:extLst/>
  </p:cmAuthor>
  <p:cmAuthor id="2" name="İlhan UZ" initials="İU"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4848"/>
    <a:srgbClr val="CE4646"/>
    <a:srgbClr val="E9C625"/>
    <a:srgbClr val="FCF0E8"/>
    <a:srgbClr val="FAE3D3"/>
    <a:srgbClr val="F19250"/>
    <a:srgbClr val="E77800"/>
    <a:srgbClr val="1AB1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9AD67B-73F7-418F-AE1F-0AB4BB595199}" v="33" dt="2023-03-02T22:15:21.92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18" autoAdjust="0"/>
    <p:restoredTop sz="96247" autoAdjust="0"/>
  </p:normalViewPr>
  <p:slideViewPr>
    <p:cSldViewPr>
      <p:cViewPr varScale="1">
        <p:scale>
          <a:sx n="54" d="100"/>
          <a:sy n="54" d="100"/>
        </p:scale>
        <p:origin x="-715" y="-6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7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han UZ" userId="75335b10-f3f8-4317-b719-49cbcf845531" providerId="ADAL" clId="{5E9AD67B-73F7-418F-AE1F-0AB4BB595199}"/>
    <pc:docChg chg="undo redo custSel modSld modMainMaster">
      <pc:chgData name="İlhan UZ" userId="75335b10-f3f8-4317-b719-49cbcf845531" providerId="ADAL" clId="{5E9AD67B-73F7-418F-AE1F-0AB4BB595199}" dt="2023-03-02T22:27:47.969" v="17603" actId="20577"/>
      <pc:docMkLst>
        <pc:docMk/>
      </pc:docMkLst>
      <pc:sldChg chg="delSp modSp mod">
        <pc:chgData name="İlhan UZ" userId="75335b10-f3f8-4317-b719-49cbcf845531" providerId="ADAL" clId="{5E9AD67B-73F7-418F-AE1F-0AB4BB595199}" dt="2023-03-02T22:21:57.872" v="17424" actId="20577"/>
        <pc:sldMkLst>
          <pc:docMk/>
          <pc:sldMk cId="754843711" sldId="334"/>
        </pc:sldMkLst>
        <pc:spChg chg="mod">
          <ac:chgData name="İlhan UZ" userId="75335b10-f3f8-4317-b719-49cbcf845531" providerId="ADAL" clId="{5E9AD67B-73F7-418F-AE1F-0AB4BB595199}" dt="2023-03-02T21:03:29.471" v="8291" actId="20577"/>
          <ac:spMkLst>
            <pc:docMk/>
            <pc:sldMk cId="754843711" sldId="334"/>
            <ac:spMk id="2" creationId="{4DBCC329-7790-4763-8C31-DFFF4B6FCF8D}"/>
          </ac:spMkLst>
        </pc:spChg>
        <pc:spChg chg="mod">
          <ac:chgData name="İlhan UZ" userId="75335b10-f3f8-4317-b719-49cbcf845531" providerId="ADAL" clId="{5E9AD67B-73F7-418F-AE1F-0AB4BB595199}" dt="2023-03-02T22:21:42.062" v="17417" actId="20577"/>
          <ac:spMkLst>
            <pc:docMk/>
            <pc:sldMk cId="754843711" sldId="334"/>
            <ac:spMk id="3" creationId="{3A43E286-356F-4E66-8AC9-B21EE33A45E2}"/>
          </ac:spMkLst>
        </pc:spChg>
        <pc:spChg chg="mod">
          <ac:chgData name="İlhan UZ" userId="75335b10-f3f8-4317-b719-49cbcf845531" providerId="ADAL" clId="{5E9AD67B-73F7-418F-AE1F-0AB4BB595199}" dt="2023-03-02T22:20:44.427" v="17376" actId="6549"/>
          <ac:spMkLst>
            <pc:docMk/>
            <pc:sldMk cId="754843711" sldId="334"/>
            <ac:spMk id="9" creationId="{6B9AE4A6-4ABF-4E6E-9C06-1AF50EDE46BD}"/>
          </ac:spMkLst>
        </pc:spChg>
        <pc:spChg chg="mod">
          <ac:chgData name="İlhan UZ" userId="75335b10-f3f8-4317-b719-49cbcf845531" providerId="ADAL" clId="{5E9AD67B-73F7-418F-AE1F-0AB4BB595199}" dt="2023-03-02T21:21:37.046" v="10107" actId="1037"/>
          <ac:spMkLst>
            <pc:docMk/>
            <pc:sldMk cId="754843711" sldId="334"/>
            <ac:spMk id="13" creationId="{83525215-9BF7-4F64-B4DF-39E442807BDC}"/>
          </ac:spMkLst>
        </pc:spChg>
        <pc:spChg chg="mod">
          <ac:chgData name="İlhan UZ" userId="75335b10-f3f8-4317-b719-49cbcf845531" providerId="ADAL" clId="{5E9AD67B-73F7-418F-AE1F-0AB4BB595199}" dt="2023-03-02T21:12:26.157" v="9264" actId="20577"/>
          <ac:spMkLst>
            <pc:docMk/>
            <pc:sldMk cId="754843711" sldId="334"/>
            <ac:spMk id="15" creationId="{FB22E5CD-94D8-4C3B-8857-9CDCB22DA048}"/>
          </ac:spMkLst>
        </pc:spChg>
        <pc:spChg chg="mod">
          <ac:chgData name="İlhan UZ" userId="75335b10-f3f8-4317-b719-49cbcf845531" providerId="ADAL" clId="{5E9AD67B-73F7-418F-AE1F-0AB4BB595199}" dt="2023-03-02T20:56:09.070" v="7919" actId="20577"/>
          <ac:spMkLst>
            <pc:docMk/>
            <pc:sldMk cId="754843711" sldId="334"/>
            <ac:spMk id="21" creationId="{33D64912-B2CF-4C9F-AC7E-EE346485B792}"/>
          </ac:spMkLst>
        </pc:spChg>
        <pc:spChg chg="mod">
          <ac:chgData name="İlhan UZ" userId="75335b10-f3f8-4317-b719-49cbcf845531" providerId="ADAL" clId="{5E9AD67B-73F7-418F-AE1F-0AB4BB595199}" dt="2023-03-02T19:10:06.358" v="570" actId="947"/>
          <ac:spMkLst>
            <pc:docMk/>
            <pc:sldMk cId="754843711" sldId="334"/>
            <ac:spMk id="23" creationId="{8DCAFF50-C194-4E7D-9731-DFBFE6EB30F6}"/>
          </ac:spMkLst>
        </pc:spChg>
        <pc:spChg chg="mod">
          <ac:chgData name="İlhan UZ" userId="75335b10-f3f8-4317-b719-49cbcf845531" providerId="ADAL" clId="{5E9AD67B-73F7-418F-AE1F-0AB4BB595199}" dt="2023-03-02T22:21:57.872" v="17424" actId="20577"/>
          <ac:spMkLst>
            <pc:docMk/>
            <pc:sldMk cId="754843711" sldId="334"/>
            <ac:spMk id="26" creationId="{053D910F-0AC4-4289-9594-9B8A809B0686}"/>
          </ac:spMkLst>
        </pc:spChg>
        <pc:graphicFrameChg chg="mod modGraphic">
          <ac:chgData name="İlhan UZ" userId="75335b10-f3f8-4317-b719-49cbcf845531" providerId="ADAL" clId="{5E9AD67B-73F7-418F-AE1F-0AB4BB595199}" dt="2023-03-02T21:21:37.046" v="10107" actId="1037"/>
          <ac:graphicFrameMkLst>
            <pc:docMk/>
            <pc:sldMk cId="754843711" sldId="334"/>
            <ac:graphicFrameMk id="17" creationId="{00F1E6E8-7332-49B6-A551-A3066C3D7D8A}"/>
          </ac:graphicFrameMkLst>
        </pc:graphicFrameChg>
        <pc:picChg chg="del mod ord">
          <ac:chgData name="İlhan UZ" userId="75335b10-f3f8-4317-b719-49cbcf845531" providerId="ADAL" clId="{5E9AD67B-73F7-418F-AE1F-0AB4BB595199}" dt="2023-03-02T21:01:10.152" v="8127" actId="478"/>
          <ac:picMkLst>
            <pc:docMk/>
            <pc:sldMk cId="754843711" sldId="334"/>
            <ac:picMk id="4" creationId="{38612C7E-51DF-5C3D-F2B5-893E179A9ED1}"/>
          </ac:picMkLst>
        </pc:picChg>
        <pc:picChg chg="mod ord modCrop">
          <ac:chgData name="İlhan UZ" userId="75335b10-f3f8-4317-b719-49cbcf845531" providerId="ADAL" clId="{5E9AD67B-73F7-418F-AE1F-0AB4BB595199}" dt="2023-03-02T21:03:25.588" v="8273" actId="167"/>
          <ac:picMkLst>
            <pc:docMk/>
            <pc:sldMk cId="754843711" sldId="334"/>
            <ac:picMk id="5" creationId="{637760D9-8D46-13CD-495F-C0FC3C4F9B04}"/>
          </ac:picMkLst>
        </pc:picChg>
        <pc:picChg chg="del">
          <ac:chgData name="İlhan UZ" userId="75335b10-f3f8-4317-b719-49cbcf845531" providerId="ADAL" clId="{5E9AD67B-73F7-418F-AE1F-0AB4BB595199}" dt="2023-03-02T18:54:27.867" v="200" actId="478"/>
          <ac:picMkLst>
            <pc:docMk/>
            <pc:sldMk cId="754843711" sldId="334"/>
            <ac:picMk id="19" creationId="{B6F3AE0A-AE31-A26B-2903-B0733B0FC292}"/>
          </ac:picMkLst>
        </pc:picChg>
      </pc:sldChg>
      <pc:sldChg chg="addSp delSp modSp mod">
        <pc:chgData name="İlhan UZ" userId="75335b10-f3f8-4317-b719-49cbcf845531" providerId="ADAL" clId="{5E9AD67B-73F7-418F-AE1F-0AB4BB595199}" dt="2023-03-02T22:25:38.558" v="17558" actId="20577"/>
        <pc:sldMkLst>
          <pc:docMk/>
          <pc:sldMk cId="1558810210" sldId="344"/>
        </pc:sldMkLst>
        <pc:spChg chg="mod">
          <ac:chgData name="İlhan UZ" userId="75335b10-f3f8-4317-b719-49cbcf845531" providerId="ADAL" clId="{5E9AD67B-73F7-418F-AE1F-0AB4BB595199}" dt="2023-03-02T21:43:33.845" v="12804" actId="20577"/>
          <ac:spMkLst>
            <pc:docMk/>
            <pc:sldMk cId="1558810210" sldId="344"/>
            <ac:spMk id="9" creationId="{88E321AA-B11A-96A8-4568-4FFF5C56C6A5}"/>
          </ac:spMkLst>
        </pc:spChg>
        <pc:spChg chg="mod">
          <ac:chgData name="İlhan UZ" userId="75335b10-f3f8-4317-b719-49cbcf845531" providerId="ADAL" clId="{5E9AD67B-73F7-418F-AE1F-0AB4BB595199}" dt="2023-03-02T22:25:38.558" v="17558" actId="20577"/>
          <ac:spMkLst>
            <pc:docMk/>
            <pc:sldMk cId="1558810210" sldId="344"/>
            <ac:spMk id="10" creationId="{AF225FA0-B552-41A7-92A2-12D44717E513}"/>
          </ac:spMkLst>
        </pc:spChg>
        <pc:spChg chg="mod">
          <ac:chgData name="İlhan UZ" userId="75335b10-f3f8-4317-b719-49cbcf845531" providerId="ADAL" clId="{5E9AD67B-73F7-418F-AE1F-0AB4BB595199}" dt="2023-03-02T19:25:36.510" v="2076" actId="1076"/>
          <ac:spMkLst>
            <pc:docMk/>
            <pc:sldMk cId="1558810210" sldId="344"/>
            <ac:spMk id="12" creationId="{5B572EF3-F939-4C77-9165-468742DA10E8}"/>
          </ac:spMkLst>
        </pc:spChg>
        <pc:spChg chg="mod">
          <ac:chgData name="İlhan UZ" userId="75335b10-f3f8-4317-b719-49cbcf845531" providerId="ADAL" clId="{5E9AD67B-73F7-418F-AE1F-0AB4BB595199}" dt="2023-03-02T19:10:17.431" v="571" actId="947"/>
          <ac:spMkLst>
            <pc:docMk/>
            <pc:sldMk cId="1558810210" sldId="344"/>
            <ac:spMk id="23" creationId="{022CC439-BBB8-464D-B47E-C2E1F5ED19E8}"/>
          </ac:spMkLst>
        </pc:spChg>
        <pc:graphicFrameChg chg="mod modGraphic">
          <ac:chgData name="İlhan UZ" userId="75335b10-f3f8-4317-b719-49cbcf845531" providerId="ADAL" clId="{5E9AD67B-73F7-418F-AE1F-0AB4BB595199}" dt="2023-03-02T19:25:33.930" v="2075" actId="1076"/>
          <ac:graphicFrameMkLst>
            <pc:docMk/>
            <pc:sldMk cId="1558810210" sldId="344"/>
            <ac:graphicFrameMk id="5" creationId="{F72A6297-9BD8-4451-A162-05419347C58D}"/>
          </ac:graphicFrameMkLst>
        </pc:graphicFrameChg>
        <pc:picChg chg="mod ord">
          <ac:chgData name="İlhan UZ" userId="75335b10-f3f8-4317-b719-49cbcf845531" providerId="ADAL" clId="{5E9AD67B-73F7-418F-AE1F-0AB4BB595199}" dt="2023-03-02T19:00:24.937" v="444" actId="167"/>
          <ac:picMkLst>
            <pc:docMk/>
            <pc:sldMk cId="1558810210" sldId="344"/>
            <ac:picMk id="2" creationId="{483C607D-B3F7-C00E-6DBB-F0E7DAC71F92}"/>
          </ac:picMkLst>
        </pc:picChg>
        <pc:picChg chg="add del">
          <ac:chgData name="İlhan UZ" userId="75335b10-f3f8-4317-b719-49cbcf845531" providerId="ADAL" clId="{5E9AD67B-73F7-418F-AE1F-0AB4BB595199}" dt="2023-03-02T19:00:11.059" v="443" actId="478"/>
          <ac:picMkLst>
            <pc:docMk/>
            <pc:sldMk cId="1558810210" sldId="344"/>
            <ac:picMk id="7" creationId="{A8B9717E-B33C-A4C6-02B1-7315F707B4C3}"/>
          </ac:picMkLst>
        </pc:picChg>
      </pc:sldChg>
      <pc:sldChg chg="addSp delSp modSp mod">
        <pc:chgData name="İlhan UZ" userId="75335b10-f3f8-4317-b719-49cbcf845531" providerId="ADAL" clId="{5E9AD67B-73F7-418F-AE1F-0AB4BB595199}" dt="2023-03-02T22:27:47.969" v="17603" actId="20577"/>
        <pc:sldMkLst>
          <pc:docMk/>
          <pc:sldMk cId="2197899936" sldId="345"/>
        </pc:sldMkLst>
        <pc:spChg chg="mod">
          <ac:chgData name="İlhan UZ" userId="75335b10-f3f8-4317-b719-49cbcf845531" providerId="ADAL" clId="{5E9AD67B-73F7-418F-AE1F-0AB4BB595199}" dt="2023-03-02T22:10:03.541" v="16007" actId="20577"/>
          <ac:spMkLst>
            <pc:docMk/>
            <pc:sldMk cId="2197899936" sldId="345"/>
            <ac:spMk id="3" creationId="{DBF300F3-9216-DF3E-7FF7-D03F4E46A1A2}"/>
          </ac:spMkLst>
        </pc:spChg>
        <pc:spChg chg="add del mod">
          <ac:chgData name="İlhan UZ" userId="75335b10-f3f8-4317-b719-49cbcf845531" providerId="ADAL" clId="{5E9AD67B-73F7-418F-AE1F-0AB4BB595199}" dt="2023-03-02T22:11:41.572" v="16466" actId="20577"/>
          <ac:spMkLst>
            <pc:docMk/>
            <pc:sldMk cId="2197899936" sldId="345"/>
            <ac:spMk id="10" creationId="{B2358462-0B06-495F-AB3B-BF3AAECF0A14}"/>
          </ac:spMkLst>
        </pc:spChg>
        <pc:spChg chg="mod">
          <ac:chgData name="İlhan UZ" userId="75335b10-f3f8-4317-b719-49cbcf845531" providerId="ADAL" clId="{5E9AD67B-73F7-418F-AE1F-0AB4BB595199}" dt="2023-03-02T22:27:47.969" v="17603" actId="20577"/>
          <ac:spMkLst>
            <pc:docMk/>
            <pc:sldMk cId="2197899936" sldId="345"/>
            <ac:spMk id="11" creationId="{D7AAC0E2-DBDE-4A9C-9327-93DF91160778}"/>
          </ac:spMkLst>
        </pc:spChg>
        <pc:spChg chg="mod">
          <ac:chgData name="İlhan UZ" userId="75335b10-f3f8-4317-b719-49cbcf845531" providerId="ADAL" clId="{5E9AD67B-73F7-418F-AE1F-0AB4BB595199}" dt="2023-03-02T22:26:51.643" v="17583" actId="1037"/>
          <ac:spMkLst>
            <pc:docMk/>
            <pc:sldMk cId="2197899936" sldId="345"/>
            <ac:spMk id="13" creationId="{793D23A2-A38E-4D5B-86B8-031D068F8623}"/>
          </ac:spMkLst>
        </pc:spChg>
        <pc:graphicFrameChg chg="add del mod">
          <ac:chgData name="İlhan UZ" userId="75335b10-f3f8-4317-b719-49cbcf845531" providerId="ADAL" clId="{5E9AD67B-73F7-418F-AE1F-0AB4BB595199}" dt="2023-03-02T19:07:42.530" v="523" actId="478"/>
          <ac:graphicFrameMkLst>
            <pc:docMk/>
            <pc:sldMk cId="2197899936" sldId="345"/>
            <ac:graphicFrameMk id="6" creationId="{8C47576F-2634-4DCD-9C0D-69664661E9CF}"/>
          </ac:graphicFrameMkLst>
        </pc:graphicFrameChg>
        <pc:graphicFrameChg chg="mod modGraphic">
          <ac:chgData name="İlhan UZ" userId="75335b10-f3f8-4317-b719-49cbcf845531" providerId="ADAL" clId="{5E9AD67B-73F7-418F-AE1F-0AB4BB595199}" dt="2023-03-02T22:26:48.077" v="17582" actId="1037"/>
          <ac:graphicFrameMkLst>
            <pc:docMk/>
            <pc:sldMk cId="2197899936" sldId="345"/>
            <ac:graphicFrameMk id="16" creationId="{D6699ED5-4A98-4309-87E2-35D56E8ED5B9}"/>
          </ac:graphicFrameMkLst>
        </pc:graphicFrameChg>
        <pc:picChg chg="del">
          <ac:chgData name="İlhan UZ" userId="75335b10-f3f8-4317-b719-49cbcf845531" providerId="ADAL" clId="{5E9AD67B-73F7-418F-AE1F-0AB4BB595199}" dt="2023-03-02T19:07:05.219" v="511" actId="478"/>
          <ac:picMkLst>
            <pc:docMk/>
            <pc:sldMk cId="2197899936" sldId="345"/>
            <ac:picMk id="2" creationId="{5279BD7B-007A-9726-FD2C-C8C734D8F15F}"/>
          </ac:picMkLst>
        </pc:picChg>
        <pc:picChg chg="del mod ord">
          <ac:chgData name="İlhan UZ" userId="75335b10-f3f8-4317-b719-49cbcf845531" providerId="ADAL" clId="{5E9AD67B-73F7-418F-AE1F-0AB4BB595199}" dt="2023-03-02T19:09:02.351" v="563" actId="478"/>
          <ac:picMkLst>
            <pc:docMk/>
            <pc:sldMk cId="2197899936" sldId="345"/>
            <ac:picMk id="5" creationId="{55C6AC2E-BDB1-B6C3-2609-5DD873B79C36}"/>
          </ac:picMkLst>
        </pc:picChg>
        <pc:picChg chg="mod">
          <ac:chgData name="İlhan UZ" userId="75335b10-f3f8-4317-b719-49cbcf845531" providerId="ADAL" clId="{5E9AD67B-73F7-418F-AE1F-0AB4BB595199}" dt="2023-03-02T19:09:05.624" v="566" actId="1038"/>
          <ac:picMkLst>
            <pc:docMk/>
            <pc:sldMk cId="2197899936" sldId="345"/>
            <ac:picMk id="7" creationId="{5123D91B-27E8-07D0-E8A2-C8D5BE9F7B20}"/>
          </ac:picMkLst>
        </pc:picChg>
      </pc:sldChg>
      <pc:sldChg chg="addSp delSp modSp mod">
        <pc:chgData name="İlhan UZ" userId="75335b10-f3f8-4317-b719-49cbcf845531" providerId="ADAL" clId="{5E9AD67B-73F7-418F-AE1F-0AB4BB595199}" dt="2023-03-02T22:18:06.136" v="17086" actId="20577"/>
        <pc:sldMkLst>
          <pc:docMk/>
          <pc:sldMk cId="1759904085" sldId="346"/>
        </pc:sldMkLst>
        <pc:spChg chg="mod">
          <ac:chgData name="İlhan UZ" userId="75335b10-f3f8-4317-b719-49cbcf845531" providerId="ADAL" clId="{5E9AD67B-73F7-418F-AE1F-0AB4BB595199}" dt="2023-03-02T22:18:06.136" v="17086" actId="20577"/>
          <ac:spMkLst>
            <pc:docMk/>
            <pc:sldMk cId="1759904085" sldId="346"/>
            <ac:spMk id="6" creationId="{BE21F070-686B-41D7-B3D2-A1A41CABEF6C}"/>
          </ac:spMkLst>
        </pc:spChg>
        <pc:spChg chg="mod">
          <ac:chgData name="İlhan UZ" userId="75335b10-f3f8-4317-b719-49cbcf845531" providerId="ADAL" clId="{5E9AD67B-73F7-418F-AE1F-0AB4BB595199}" dt="2023-03-02T19:25:02.226" v="2068" actId="1076"/>
          <ac:spMkLst>
            <pc:docMk/>
            <pc:sldMk cId="1759904085" sldId="346"/>
            <ac:spMk id="8" creationId="{9CE1DC1A-E3F9-4455-8D9D-5195FA6B9ED9}"/>
          </ac:spMkLst>
        </pc:spChg>
        <pc:spChg chg="mod">
          <ac:chgData name="İlhan UZ" userId="75335b10-f3f8-4317-b719-49cbcf845531" providerId="ADAL" clId="{5E9AD67B-73F7-418F-AE1F-0AB4BB595199}" dt="2023-03-02T19:25:09.363" v="2073" actId="1036"/>
          <ac:spMkLst>
            <pc:docMk/>
            <pc:sldMk cId="1759904085" sldId="346"/>
            <ac:spMk id="9" creationId="{D94A4155-8A63-4362-A98C-EDD151BEFA41}"/>
          </ac:spMkLst>
        </pc:spChg>
        <pc:spChg chg="mod">
          <ac:chgData name="İlhan UZ" userId="75335b10-f3f8-4317-b719-49cbcf845531" providerId="ADAL" clId="{5E9AD67B-73F7-418F-AE1F-0AB4BB595199}" dt="2023-03-02T22:13:08.903" v="16571" actId="20577"/>
          <ac:spMkLst>
            <pc:docMk/>
            <pc:sldMk cId="1759904085" sldId="346"/>
            <ac:spMk id="11" creationId="{60419CE2-DA9F-4BC7-A12C-DA60D5E85460}"/>
          </ac:spMkLst>
        </pc:spChg>
        <pc:spChg chg="mod">
          <ac:chgData name="İlhan UZ" userId="75335b10-f3f8-4317-b719-49cbcf845531" providerId="ADAL" clId="{5E9AD67B-73F7-418F-AE1F-0AB4BB595199}" dt="2023-03-02T18:50:19.933" v="170" actId="1076"/>
          <ac:spMkLst>
            <pc:docMk/>
            <pc:sldMk cId="1759904085" sldId="346"/>
            <ac:spMk id="12" creationId="{95FDE0C8-9B47-49DD-9E82-B7B10843BE72}"/>
          </ac:spMkLst>
        </pc:spChg>
        <pc:spChg chg="mod">
          <ac:chgData name="İlhan UZ" userId="75335b10-f3f8-4317-b719-49cbcf845531" providerId="ADAL" clId="{5E9AD67B-73F7-418F-AE1F-0AB4BB595199}" dt="2023-03-02T19:04:45.564" v="481" actId="947"/>
          <ac:spMkLst>
            <pc:docMk/>
            <pc:sldMk cId="1759904085" sldId="346"/>
            <ac:spMk id="13" creationId="{954B61BC-2EC4-45CC-BDB7-2D717DC5C8DF}"/>
          </ac:spMkLst>
        </pc:spChg>
        <pc:grpChg chg="mod">
          <ac:chgData name="İlhan UZ" userId="75335b10-f3f8-4317-b719-49cbcf845531" providerId="ADAL" clId="{5E9AD67B-73F7-418F-AE1F-0AB4BB595199}" dt="2023-03-02T19:25:02.226" v="2068" actId="1076"/>
          <ac:grpSpMkLst>
            <pc:docMk/>
            <pc:sldMk cId="1759904085" sldId="346"/>
            <ac:grpSpMk id="10" creationId="{09FA9663-4D9B-4F71-8D7A-2039283A73C4}"/>
          </ac:grpSpMkLst>
        </pc:grpChg>
        <pc:graphicFrameChg chg="del mod">
          <ac:chgData name="İlhan UZ" userId="75335b10-f3f8-4317-b719-49cbcf845531" providerId="ADAL" clId="{5E9AD67B-73F7-418F-AE1F-0AB4BB595199}" dt="2023-03-02T18:43:32.492" v="20" actId="478"/>
          <ac:graphicFrameMkLst>
            <pc:docMk/>
            <pc:sldMk cId="1759904085" sldId="346"/>
            <ac:graphicFrameMk id="3" creationId="{223E2EC9-E8CF-4E53-81F9-A7EA838C37B7}"/>
          </ac:graphicFrameMkLst>
        </pc:graphicFrameChg>
        <pc:picChg chg="del">
          <ac:chgData name="İlhan UZ" userId="75335b10-f3f8-4317-b719-49cbcf845531" providerId="ADAL" clId="{5E9AD67B-73F7-418F-AE1F-0AB4BB595199}" dt="2023-03-02T18:43:12.534" v="11" actId="478"/>
          <ac:picMkLst>
            <pc:docMk/>
            <pc:sldMk cId="1759904085" sldId="346"/>
            <ac:picMk id="2" creationId="{770C1FE1-22B7-7128-053D-D54095B5EF14}"/>
          </ac:picMkLst>
        </pc:picChg>
        <pc:picChg chg="del mod">
          <ac:chgData name="İlhan UZ" userId="75335b10-f3f8-4317-b719-49cbcf845531" providerId="ADAL" clId="{5E9AD67B-73F7-418F-AE1F-0AB4BB595199}" dt="2023-03-02T18:45:02.775" v="92" actId="478"/>
          <ac:picMkLst>
            <pc:docMk/>
            <pc:sldMk cId="1759904085" sldId="346"/>
            <ac:picMk id="4" creationId="{DAE4FCC5-9CCF-FA65-50F4-9BDA2B3468B2}"/>
          </ac:picMkLst>
        </pc:picChg>
        <pc:picChg chg="del mod">
          <ac:chgData name="İlhan UZ" userId="75335b10-f3f8-4317-b719-49cbcf845531" providerId="ADAL" clId="{5E9AD67B-73F7-418F-AE1F-0AB4BB595199}" dt="2023-03-02T18:45:37.017" v="99" actId="478"/>
          <ac:picMkLst>
            <pc:docMk/>
            <pc:sldMk cId="1759904085" sldId="346"/>
            <ac:picMk id="5" creationId="{49C5ACA2-03E9-29A4-0E9E-3A73BE6DF19B}"/>
          </ac:picMkLst>
        </pc:picChg>
        <pc:picChg chg="del mod">
          <ac:chgData name="İlhan UZ" userId="75335b10-f3f8-4317-b719-49cbcf845531" providerId="ADAL" clId="{5E9AD67B-73F7-418F-AE1F-0AB4BB595199}" dt="2023-03-02T18:46:14.137" v="105" actId="478"/>
          <ac:picMkLst>
            <pc:docMk/>
            <pc:sldMk cId="1759904085" sldId="346"/>
            <ac:picMk id="7" creationId="{9AFDF624-80B0-7D53-DA5F-CB2380447AE5}"/>
          </ac:picMkLst>
        </pc:picChg>
        <pc:picChg chg="add del mod ord">
          <ac:chgData name="İlhan UZ" userId="75335b10-f3f8-4317-b719-49cbcf845531" providerId="ADAL" clId="{5E9AD67B-73F7-418F-AE1F-0AB4BB595199}" dt="2023-03-02T18:49:36.364" v="164" actId="478"/>
          <ac:picMkLst>
            <pc:docMk/>
            <pc:sldMk cId="1759904085" sldId="346"/>
            <ac:picMk id="15" creationId="{589FC6C0-ADF8-A9E8-3ABF-2840F505EEF0}"/>
          </ac:picMkLst>
        </pc:picChg>
        <pc:picChg chg="add del mod ord">
          <ac:chgData name="İlhan UZ" userId="75335b10-f3f8-4317-b719-49cbcf845531" providerId="ADAL" clId="{5E9AD67B-73F7-418F-AE1F-0AB4BB595199}" dt="2023-03-02T19:01:15.687" v="460" actId="478"/>
          <ac:picMkLst>
            <pc:docMk/>
            <pc:sldMk cId="1759904085" sldId="346"/>
            <ac:picMk id="16" creationId="{789104BE-3D40-8924-B492-2DB809D2DBD2}"/>
          </ac:picMkLst>
        </pc:picChg>
        <pc:picChg chg="del mod ord">
          <ac:chgData name="İlhan UZ" userId="75335b10-f3f8-4317-b719-49cbcf845531" providerId="ADAL" clId="{5E9AD67B-73F7-418F-AE1F-0AB4BB595199}" dt="2023-03-02T19:04:24.348" v="478" actId="478"/>
          <ac:picMkLst>
            <pc:docMk/>
            <pc:sldMk cId="1759904085" sldId="346"/>
            <ac:picMk id="17" creationId="{160D4606-E438-1F95-81CC-8336208C28C1}"/>
          </ac:picMkLst>
        </pc:picChg>
        <pc:picChg chg="del mod">
          <ac:chgData name="İlhan UZ" userId="75335b10-f3f8-4317-b719-49cbcf845531" providerId="ADAL" clId="{5E9AD67B-73F7-418F-AE1F-0AB4BB595199}" dt="2023-03-02T19:03:43.140" v="471" actId="478"/>
          <ac:picMkLst>
            <pc:docMk/>
            <pc:sldMk cId="1759904085" sldId="346"/>
            <ac:picMk id="18" creationId="{A284B2D2-8A8C-05A8-C056-630493FFC5BC}"/>
          </ac:picMkLst>
        </pc:picChg>
        <pc:picChg chg="mod ord">
          <ac:chgData name="İlhan UZ" userId="75335b10-f3f8-4317-b719-49cbcf845531" providerId="ADAL" clId="{5E9AD67B-73F7-418F-AE1F-0AB4BB595199}" dt="2023-03-02T19:25:02.226" v="2068" actId="1076"/>
          <ac:picMkLst>
            <pc:docMk/>
            <pc:sldMk cId="1759904085" sldId="346"/>
            <ac:picMk id="19" creationId="{4E6E7DD3-F8C1-C8CF-BE32-F74B6FFE9546}"/>
          </ac:picMkLst>
        </pc:picChg>
        <pc:picChg chg="del">
          <ac:chgData name="İlhan UZ" userId="75335b10-f3f8-4317-b719-49cbcf845531" providerId="ADAL" clId="{5E9AD67B-73F7-418F-AE1F-0AB4BB595199}" dt="2023-03-02T18:46:59.513" v="111" actId="478"/>
          <ac:picMkLst>
            <pc:docMk/>
            <pc:sldMk cId="1759904085" sldId="346"/>
            <ac:picMk id="20" creationId="{61FAF7DB-D9A6-2351-AE60-9BF62B0C2FAC}"/>
          </ac:picMkLst>
        </pc:picChg>
      </pc:sldChg>
      <pc:sldChg chg="modSp mod">
        <pc:chgData name="İlhan UZ" userId="75335b10-f3f8-4317-b719-49cbcf845531" providerId="ADAL" clId="{5E9AD67B-73F7-418F-AE1F-0AB4BB595199}" dt="2023-03-02T18:39:12.330" v="4" actId="20577"/>
        <pc:sldMkLst>
          <pc:docMk/>
          <pc:sldMk cId="2041462930" sldId="347"/>
        </pc:sldMkLst>
        <pc:spChg chg="mod">
          <ac:chgData name="İlhan UZ" userId="75335b10-f3f8-4317-b719-49cbcf845531" providerId="ADAL" clId="{5E9AD67B-73F7-418F-AE1F-0AB4BB595199}" dt="2023-03-02T18:39:12.330" v="4" actId="20577"/>
          <ac:spMkLst>
            <pc:docMk/>
            <pc:sldMk cId="2041462930" sldId="347"/>
            <ac:spMk id="20" creationId="{1F0B7EAE-3196-FE16-57B2-456E33EE7855}"/>
          </ac:spMkLst>
        </pc:spChg>
      </pc:sldChg>
      <pc:sldMasterChg chg="modSp mod modSldLayout">
        <pc:chgData name="İlhan UZ" userId="75335b10-f3f8-4317-b719-49cbcf845531" providerId="ADAL" clId="{5E9AD67B-73F7-418F-AE1F-0AB4BB595199}" dt="2023-03-02T21:00:36.881" v="8120" actId="166"/>
        <pc:sldMasterMkLst>
          <pc:docMk/>
          <pc:sldMasterMk cId="0" sldId="2147483648"/>
        </pc:sldMasterMkLst>
        <pc:spChg chg="mod">
          <ac:chgData name="İlhan UZ" userId="75335b10-f3f8-4317-b719-49cbcf845531" providerId="ADAL" clId="{5E9AD67B-73F7-418F-AE1F-0AB4BB595199}" dt="2023-03-02T18:55:33.247" v="207" actId="1038"/>
          <ac:spMkLst>
            <pc:docMk/>
            <pc:sldMasterMk cId="0" sldId="2147483648"/>
            <ac:spMk id="8" creationId="{4B6588D3-4E42-44F6-96A6-B9720ECC5A58}"/>
          </ac:spMkLst>
        </pc:spChg>
        <pc:sldLayoutChg chg="modSp mod">
          <pc:chgData name="İlhan UZ" userId="75335b10-f3f8-4317-b719-49cbcf845531" providerId="ADAL" clId="{5E9AD67B-73F7-418F-AE1F-0AB4BB595199}" dt="2023-03-02T21:00:24.810" v="8116" actId="166"/>
          <pc:sldLayoutMkLst>
            <pc:docMk/>
            <pc:sldMasterMk cId="0" sldId="2147483648"/>
            <pc:sldLayoutMk cId="0" sldId="2147483661"/>
          </pc:sldLayoutMkLst>
          <pc:grpChg chg="ord">
            <ac:chgData name="İlhan UZ" userId="75335b10-f3f8-4317-b719-49cbcf845531" providerId="ADAL" clId="{5E9AD67B-73F7-418F-AE1F-0AB4BB595199}" dt="2023-03-02T21:00:24.810" v="8116" actId="166"/>
            <ac:grpSpMkLst>
              <pc:docMk/>
              <pc:sldMasterMk cId="0" sldId="2147483648"/>
              <pc:sldLayoutMk cId="0" sldId="2147483661"/>
              <ac:grpSpMk id="4" creationId="{40BA247C-5C28-C1F5-7BFA-5A26BB66107D}"/>
            </ac:grpSpMkLst>
          </pc:grpChg>
        </pc:sldLayoutChg>
        <pc:sldLayoutChg chg="modSp mod">
          <pc:chgData name="İlhan UZ" userId="75335b10-f3f8-4317-b719-49cbcf845531" providerId="ADAL" clId="{5E9AD67B-73F7-418F-AE1F-0AB4BB595199}" dt="2023-03-02T21:00:28.800" v="8117" actId="166"/>
          <pc:sldLayoutMkLst>
            <pc:docMk/>
            <pc:sldMasterMk cId="0" sldId="2147483648"/>
            <pc:sldLayoutMk cId="0" sldId="2147483662"/>
          </pc:sldLayoutMkLst>
          <pc:grpChg chg="ord">
            <ac:chgData name="İlhan UZ" userId="75335b10-f3f8-4317-b719-49cbcf845531" providerId="ADAL" clId="{5E9AD67B-73F7-418F-AE1F-0AB4BB595199}" dt="2023-03-02T21:00:28.800" v="8117" actId="166"/>
            <ac:grpSpMkLst>
              <pc:docMk/>
              <pc:sldMasterMk cId="0" sldId="2147483648"/>
              <pc:sldLayoutMk cId="0" sldId="2147483662"/>
              <ac:grpSpMk id="13" creationId="{B1224F32-9F17-682D-A53D-731C98928ED2}"/>
            </ac:grpSpMkLst>
          </pc:grpChg>
        </pc:sldLayoutChg>
        <pc:sldLayoutChg chg="modSp mod">
          <pc:chgData name="İlhan UZ" userId="75335b10-f3f8-4317-b719-49cbcf845531" providerId="ADAL" clId="{5E9AD67B-73F7-418F-AE1F-0AB4BB595199}" dt="2023-03-02T21:00:30.978" v="8118" actId="166"/>
          <pc:sldLayoutMkLst>
            <pc:docMk/>
            <pc:sldMasterMk cId="0" sldId="2147483648"/>
            <pc:sldLayoutMk cId="0" sldId="2147483663"/>
          </pc:sldLayoutMkLst>
          <pc:grpChg chg="ord">
            <ac:chgData name="İlhan UZ" userId="75335b10-f3f8-4317-b719-49cbcf845531" providerId="ADAL" clId="{5E9AD67B-73F7-418F-AE1F-0AB4BB595199}" dt="2023-03-02T21:00:30.978" v="8118" actId="166"/>
            <ac:grpSpMkLst>
              <pc:docMk/>
              <pc:sldMasterMk cId="0" sldId="2147483648"/>
              <pc:sldLayoutMk cId="0" sldId="2147483663"/>
              <ac:grpSpMk id="14" creationId="{CD278E97-1F71-F050-178C-DD95664E51D8}"/>
            </ac:grpSpMkLst>
          </pc:grpChg>
        </pc:sldLayoutChg>
        <pc:sldLayoutChg chg="modSp mod">
          <pc:chgData name="İlhan UZ" userId="75335b10-f3f8-4317-b719-49cbcf845531" providerId="ADAL" clId="{5E9AD67B-73F7-418F-AE1F-0AB4BB595199}" dt="2023-03-02T21:00:33.611" v="8119" actId="166"/>
          <pc:sldLayoutMkLst>
            <pc:docMk/>
            <pc:sldMasterMk cId="0" sldId="2147483648"/>
            <pc:sldLayoutMk cId="0" sldId="2147483664"/>
          </pc:sldLayoutMkLst>
          <pc:grpChg chg="ord">
            <ac:chgData name="İlhan UZ" userId="75335b10-f3f8-4317-b719-49cbcf845531" providerId="ADAL" clId="{5E9AD67B-73F7-418F-AE1F-0AB4BB595199}" dt="2023-03-02T21:00:33.611" v="8119" actId="166"/>
            <ac:grpSpMkLst>
              <pc:docMk/>
              <pc:sldMasterMk cId="0" sldId="2147483648"/>
              <pc:sldLayoutMk cId="0" sldId="2147483664"/>
              <ac:grpSpMk id="12" creationId="{060AE96A-5668-44C2-E2A2-FB1651C265CC}"/>
            </ac:grpSpMkLst>
          </pc:grpChg>
        </pc:sldLayoutChg>
        <pc:sldLayoutChg chg="modSp mod">
          <pc:chgData name="İlhan UZ" userId="75335b10-f3f8-4317-b719-49cbcf845531" providerId="ADAL" clId="{5E9AD67B-73F7-418F-AE1F-0AB4BB595199}" dt="2023-03-02T21:00:36.881" v="8120" actId="166"/>
          <pc:sldLayoutMkLst>
            <pc:docMk/>
            <pc:sldMasterMk cId="0" sldId="2147483648"/>
            <pc:sldLayoutMk cId="0" sldId="2147483665"/>
          </pc:sldLayoutMkLst>
          <pc:grpChg chg="ord">
            <ac:chgData name="İlhan UZ" userId="75335b10-f3f8-4317-b719-49cbcf845531" providerId="ADAL" clId="{5E9AD67B-73F7-418F-AE1F-0AB4BB595199}" dt="2023-03-02T21:00:36.881" v="8120" actId="166"/>
            <ac:grpSpMkLst>
              <pc:docMk/>
              <pc:sldMasterMk cId="0" sldId="2147483648"/>
              <pc:sldLayoutMk cId="0" sldId="2147483665"/>
              <ac:grpSpMk id="7" creationId="{F760DC78-5E8D-F17B-74FD-B3E4034CFCCD}"/>
            </ac:grpSpMkLst>
          </pc:grpChg>
        </pc:sldLayoutChg>
      </pc:sldMasterChg>
    </pc:docChg>
  </pc:docChgLst>
  <pc:docChgLst>
    <pc:chgData name="İlhan UZ" userId="75335b10-f3f8-4317-b719-49cbcf845531" providerId="ADAL" clId="{2207F364-5B1F-477F-A8D0-BC0D2A4D9C30}"/>
    <pc:docChg chg="modSld">
      <pc:chgData name="İlhan UZ" userId="75335b10-f3f8-4317-b719-49cbcf845531" providerId="ADAL" clId="{2207F364-5B1F-477F-A8D0-BC0D2A4D9C30}" dt="2023-02-02T21:44:44.040" v="118" actId="20577"/>
      <pc:docMkLst>
        <pc:docMk/>
      </pc:docMkLst>
      <pc:sldChg chg="modSp mod">
        <pc:chgData name="İlhan UZ" userId="75335b10-f3f8-4317-b719-49cbcf845531" providerId="ADAL" clId="{2207F364-5B1F-477F-A8D0-BC0D2A4D9C30}" dt="2023-02-02T21:44:44.040" v="118" actId="20577"/>
        <pc:sldMkLst>
          <pc:docMk/>
          <pc:sldMk cId="1759904085" sldId="346"/>
        </pc:sldMkLst>
        <pc:spChg chg="mod">
          <ac:chgData name="İlhan UZ" userId="75335b10-f3f8-4317-b719-49cbcf845531" providerId="ADAL" clId="{2207F364-5B1F-477F-A8D0-BC0D2A4D9C30}" dt="2023-02-02T21:44:44.040" v="118" actId="20577"/>
          <ac:spMkLst>
            <pc:docMk/>
            <pc:sldMk cId="1759904085" sldId="346"/>
            <ac:spMk id="6" creationId="{BE21F070-686B-41D7-B3D2-A1A41CABEF6C}"/>
          </ac:spMkLst>
        </pc:spChg>
        <pc:spChg chg="mod">
          <ac:chgData name="İlhan UZ" userId="75335b10-f3f8-4317-b719-49cbcf845531" providerId="ADAL" clId="{2207F364-5B1F-477F-A8D0-BC0D2A4D9C30}" dt="2023-02-02T21:44:17.164" v="91" actId="20577"/>
          <ac:spMkLst>
            <pc:docMk/>
            <pc:sldMk cId="1759904085" sldId="346"/>
            <ac:spMk id="11" creationId="{60419CE2-DA9F-4BC7-A12C-DA60D5E85460}"/>
          </ac:spMkLst>
        </pc:sp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Kitap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00" b="0" i="0" u="none" strike="noStrike" kern="1200" spc="0" baseline="0">
                <a:solidFill>
                  <a:schemeClr val="tx1"/>
                </a:solidFill>
                <a:latin typeface="+mn-lt"/>
                <a:ea typeface="+mn-ea"/>
                <a:cs typeface="+mn-cs"/>
              </a:defRPr>
            </a:pPr>
            <a:r>
              <a:rPr lang="en-US" sz="1600" b="0">
                <a:solidFill>
                  <a:srgbClr val="C00000"/>
                </a:solidFill>
                <a:latin typeface="BentonSans Medium" panose="02000603030000020004" pitchFamily="2" charset="-94"/>
              </a:rPr>
              <a:t>Index Interpretation</a:t>
            </a:r>
          </a:p>
          <a:p>
            <a:pPr algn="l">
              <a:defRPr sz="1800" b="0" i="0" u="none" strike="noStrike" kern="1200" spc="0" baseline="0">
                <a:solidFill>
                  <a:schemeClr val="tx1"/>
                </a:solidFill>
                <a:latin typeface="+mn-lt"/>
                <a:ea typeface="+mn-ea"/>
                <a:cs typeface="+mn-cs"/>
              </a:defRPr>
            </a:pPr>
            <a:r>
              <a:rPr lang="en-US" sz="1600">
                <a:latin typeface="BentonSans Regular" panose="02000503040000020004" pitchFamily="2" charset="-94"/>
              </a:rPr>
              <a:t>50= no change on previous month</a:t>
            </a:r>
          </a:p>
        </c:rich>
      </c:tx>
      <c:layout>
        <c:manualLayout>
          <c:xMode val="edge"/>
          <c:yMode val="edge"/>
          <c:x val="3.3185817438146567E-2"/>
          <c:y val="3.7988930615157554E-2"/>
        </c:manualLayout>
      </c:layout>
      <c:overlay val="0"/>
      <c:spPr>
        <a:noFill/>
        <a:ln>
          <a:noFill/>
        </a:ln>
        <a:effectLst/>
      </c:spPr>
    </c:title>
    <c:autoTitleDeleted val="0"/>
    <c:plotArea>
      <c:layout>
        <c:manualLayout>
          <c:layoutTarget val="inner"/>
          <c:xMode val="edge"/>
          <c:yMode val="edge"/>
          <c:x val="0.12435353385154115"/>
          <c:y val="0.20673745287292561"/>
          <c:w val="0.81857770094169591"/>
          <c:h val="0.75354161497409111"/>
        </c:manualLayout>
      </c:layout>
      <c:lineChart>
        <c:grouping val="standard"/>
        <c:varyColors val="0"/>
        <c:ser>
          <c:idx val="1"/>
          <c:order val="0"/>
          <c:spPr>
            <a:ln w="38100" cap="rnd">
              <a:solidFill>
                <a:srgbClr val="00B050"/>
              </a:solidFill>
              <a:round/>
            </a:ln>
            <a:effectLst/>
          </c:spPr>
          <c:marker>
            <c:symbol val="circle"/>
            <c:size val="10"/>
            <c:spPr>
              <a:solidFill>
                <a:srgbClr val="00B050"/>
              </a:solidFill>
              <a:ln w="38100">
                <a:noFill/>
              </a:ln>
              <a:effectLst/>
            </c:spPr>
          </c:marker>
          <c:dPt>
            <c:idx val="4"/>
            <c:marker>
              <c:spPr>
                <a:solidFill>
                  <a:schemeClr val="bg1">
                    <a:lumMod val="50000"/>
                  </a:schemeClr>
                </a:solidFill>
                <a:ln w="38100">
                  <a:noFill/>
                </a:ln>
                <a:effectLst/>
              </c:spPr>
            </c:marker>
            <c:bubble3D val="0"/>
            <c:extLst xmlns:c16r2="http://schemas.microsoft.com/office/drawing/2015/06/chart">
              <c:ext xmlns:c16="http://schemas.microsoft.com/office/drawing/2014/chart" uri="{C3380CC4-5D6E-409C-BE32-E72D297353CC}">
                <c16:uniqueId val="{00000000-BE22-4CB6-AB18-1E0B678B7310}"/>
              </c:ext>
            </c:extLst>
          </c:dPt>
          <c:dPt>
            <c:idx val="5"/>
            <c:marker>
              <c:spPr>
                <a:solidFill>
                  <a:srgbClr val="FF0000"/>
                </a:solidFill>
                <a:ln w="38100">
                  <a:noFill/>
                </a:ln>
                <a:effectLst/>
              </c:spPr>
            </c:marker>
            <c:bubble3D val="0"/>
            <c:spPr>
              <a:ln w="38100" cap="rnd">
                <a:solidFill>
                  <a:srgbClr val="FF0000"/>
                </a:solidFill>
                <a:round/>
              </a:ln>
              <a:effectLst/>
            </c:spPr>
            <c:extLst xmlns:c16r2="http://schemas.microsoft.com/office/drawing/2015/06/chart">
              <c:ext xmlns:c16="http://schemas.microsoft.com/office/drawing/2014/chart" uri="{C3380CC4-5D6E-409C-BE32-E72D297353CC}">
                <c16:uniqueId val="{00000002-BE22-4CB6-AB18-1E0B678B7310}"/>
              </c:ext>
            </c:extLst>
          </c:dPt>
          <c:dPt>
            <c:idx val="6"/>
            <c:marker>
              <c:spPr>
                <a:solidFill>
                  <a:srgbClr val="FF0000"/>
                </a:solidFill>
                <a:ln w="38100">
                  <a:noFill/>
                </a:ln>
                <a:effectLst/>
              </c:spPr>
            </c:marker>
            <c:bubble3D val="0"/>
            <c:spPr>
              <a:ln w="38100" cap="rnd">
                <a:solidFill>
                  <a:srgbClr val="FF0000"/>
                </a:solidFill>
                <a:round/>
              </a:ln>
              <a:effectLst/>
            </c:spPr>
            <c:extLst xmlns:c16r2="http://schemas.microsoft.com/office/drawing/2015/06/chart">
              <c:ext xmlns:c16="http://schemas.microsoft.com/office/drawing/2014/chart" uri="{C3380CC4-5D6E-409C-BE32-E72D297353CC}">
                <c16:uniqueId val="{00000004-BE22-4CB6-AB18-1E0B678B7310}"/>
              </c:ext>
            </c:extLst>
          </c:dPt>
          <c:dPt>
            <c:idx val="7"/>
            <c:marker>
              <c:spPr>
                <a:solidFill>
                  <a:srgbClr val="FF0000"/>
                </a:solidFill>
                <a:ln w="38100">
                  <a:noFill/>
                </a:ln>
                <a:effectLst/>
              </c:spPr>
            </c:marker>
            <c:bubble3D val="0"/>
            <c:spPr>
              <a:ln w="38100" cap="rnd">
                <a:solidFill>
                  <a:srgbClr val="FF0000"/>
                </a:solidFill>
                <a:round/>
              </a:ln>
              <a:effectLst/>
            </c:spPr>
            <c:extLst xmlns:c16r2="http://schemas.microsoft.com/office/drawing/2015/06/chart">
              <c:ext xmlns:c16="http://schemas.microsoft.com/office/drawing/2014/chart" uri="{C3380CC4-5D6E-409C-BE32-E72D297353CC}">
                <c16:uniqueId val="{00000006-BE22-4CB6-AB18-1E0B678B7310}"/>
              </c:ext>
            </c:extLst>
          </c:dPt>
          <c:dPt>
            <c:idx val="8"/>
            <c:marker>
              <c:spPr>
                <a:solidFill>
                  <a:srgbClr val="FF0000"/>
                </a:solidFill>
                <a:ln w="38100">
                  <a:noFill/>
                </a:ln>
                <a:effectLst/>
              </c:spPr>
            </c:marker>
            <c:bubble3D val="0"/>
            <c:spPr>
              <a:ln w="38100" cap="rnd">
                <a:solidFill>
                  <a:srgbClr val="FF0000"/>
                </a:solidFill>
                <a:round/>
              </a:ln>
              <a:effectLst/>
            </c:spPr>
            <c:extLst xmlns:c16r2="http://schemas.microsoft.com/office/drawing/2015/06/chart">
              <c:ext xmlns:c16="http://schemas.microsoft.com/office/drawing/2014/chart" uri="{C3380CC4-5D6E-409C-BE32-E72D297353CC}">
                <c16:uniqueId val="{00000008-BE22-4CB6-AB18-1E0B678B7310}"/>
              </c:ext>
            </c:extLst>
          </c:dPt>
          <c:dPt>
            <c:idx val="9"/>
            <c:marker>
              <c:spPr>
                <a:solidFill>
                  <a:schemeClr val="bg1">
                    <a:lumMod val="50000"/>
                  </a:schemeClr>
                </a:solidFill>
                <a:ln w="38100">
                  <a:noFill/>
                </a:ln>
                <a:effectLst/>
              </c:spPr>
            </c:marker>
            <c:bubble3D val="0"/>
            <c:spPr>
              <a:ln w="38100" cap="rnd">
                <a:solidFill>
                  <a:srgbClr val="FF0000"/>
                </a:solidFill>
                <a:round/>
              </a:ln>
              <a:effectLst/>
            </c:spPr>
            <c:extLst xmlns:c16r2="http://schemas.microsoft.com/office/drawing/2015/06/chart">
              <c:ext xmlns:c16="http://schemas.microsoft.com/office/drawing/2014/chart" uri="{C3380CC4-5D6E-409C-BE32-E72D297353CC}">
                <c16:uniqueId val="{0000000A-BE22-4CB6-AB18-1E0B678B7310}"/>
              </c:ext>
            </c:extLst>
          </c:dPt>
          <c:dLbls>
            <c:dLbl>
              <c:idx val="5"/>
              <c:layout/>
              <c:dLblPos val="b"/>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E22-4CB6-AB18-1E0B678B7310}"/>
                </c:ext>
              </c:extLst>
            </c:dLbl>
            <c:dLbl>
              <c:idx val="6"/>
              <c:layout/>
              <c:dLblPos val="b"/>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E22-4CB6-AB18-1E0B678B7310}"/>
                </c:ext>
              </c:extLst>
            </c:dLbl>
            <c:dLbl>
              <c:idx val="7"/>
              <c:layout/>
              <c:dLblPos val="b"/>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E22-4CB6-AB18-1E0B678B7310}"/>
                </c:ext>
              </c:extLst>
            </c:dLbl>
            <c:dLbl>
              <c:idx val="8"/>
              <c:layout/>
              <c:dLblPos val="b"/>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BE22-4CB6-AB18-1E0B678B7310}"/>
                </c:ext>
              </c:extLst>
            </c:dLbl>
            <c:dLbl>
              <c:idx val="9"/>
              <c:layout>
                <c:manualLayout>
                  <c:x val="-3.7504956043407138E-2"/>
                  <c:y val="4.6272272277730925E-2"/>
                </c:manualLayout>
              </c:layout>
              <c:dLblPos val="r"/>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BE22-4CB6-AB18-1E0B678B7310}"/>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BentonSans Medium" panose="02000603030000020004" pitchFamily="2" charset="-94"/>
                    <a:ea typeface="+mn-ea"/>
                    <a:cs typeface="+mn-cs"/>
                  </a:defRPr>
                </a:pPr>
                <a:endParaRPr lang="tr-TR"/>
              </a:p>
            </c:txPr>
            <c:dLblPos val="t"/>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Sayfa1!$B$4:$B$13</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Sayfa1!$C$4:$C$13</c:f>
              <c:numCache>
                <c:formatCode>General</c:formatCode>
                <c:ptCount val="10"/>
                <c:pt idx="0">
                  <c:v>54</c:v>
                </c:pt>
                <c:pt idx="1">
                  <c:v>58</c:v>
                </c:pt>
                <c:pt idx="2">
                  <c:v>58</c:v>
                </c:pt>
                <c:pt idx="3">
                  <c:v>54</c:v>
                </c:pt>
                <c:pt idx="4">
                  <c:v>50</c:v>
                </c:pt>
                <c:pt idx="5">
                  <c:v>46</c:v>
                </c:pt>
                <c:pt idx="6">
                  <c:v>42</c:v>
                </c:pt>
                <c:pt idx="7">
                  <c:v>42</c:v>
                </c:pt>
                <c:pt idx="8">
                  <c:v>46</c:v>
                </c:pt>
                <c:pt idx="9">
                  <c:v>50</c:v>
                </c:pt>
              </c:numCache>
            </c:numRef>
          </c:val>
          <c:smooth val="0"/>
          <c:extLst xmlns:c16r2="http://schemas.microsoft.com/office/drawing/2015/06/chart">
            <c:ext xmlns:c16="http://schemas.microsoft.com/office/drawing/2014/chart" uri="{C3380CC4-5D6E-409C-BE32-E72D297353CC}">
              <c16:uniqueId val="{0000000B-BE22-4CB6-AB18-1E0B678B7310}"/>
            </c:ext>
          </c:extLst>
        </c:ser>
        <c:dLbls>
          <c:showLegendKey val="0"/>
          <c:showVal val="0"/>
          <c:showCatName val="0"/>
          <c:showSerName val="0"/>
          <c:showPercent val="0"/>
          <c:showBubbleSize val="0"/>
        </c:dLbls>
        <c:marker val="1"/>
        <c:smooth val="0"/>
        <c:axId val="100111104"/>
        <c:axId val="100112640"/>
      </c:lineChart>
      <c:catAx>
        <c:axId val="100111104"/>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tr-TR"/>
          </a:p>
        </c:txPr>
        <c:crossAx val="100112640"/>
        <c:crossesAt val="50"/>
        <c:auto val="1"/>
        <c:lblAlgn val="ctr"/>
        <c:lblOffset val="100"/>
        <c:noMultiLvlLbl val="0"/>
      </c:catAx>
      <c:valAx>
        <c:axId val="100112640"/>
        <c:scaling>
          <c:orientation val="minMax"/>
          <c:min val="40"/>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BentonSans Regular" panose="02000503040000020004" pitchFamily="2" charset="-94"/>
                <a:ea typeface="+mn-ea"/>
                <a:cs typeface="+mn-cs"/>
              </a:defRPr>
            </a:pPr>
            <a:endParaRPr lang="tr-TR"/>
          </a:p>
        </c:txPr>
        <c:crossAx val="100111104"/>
        <c:crosses val="autoZero"/>
        <c:crossBetween val="between"/>
        <c:majorUnit val="5"/>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solidFill>
            <a:schemeClr val="tx1"/>
          </a:solidFill>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8734707731562686"/>
          <c:y val="0.1358024883713638"/>
          <c:w val="0.75287590087729461"/>
          <c:h val="0.84498793753577495"/>
        </c:manualLayout>
      </c:layout>
      <c:doughnutChart>
        <c:varyColors val="1"/>
        <c:ser>
          <c:idx val="0"/>
          <c:order val="0"/>
          <c:tx>
            <c:strRef>
              <c:f>Sayfa1!$B$1</c:f>
              <c:strCache>
                <c:ptCount val="1"/>
                <c:pt idx="0">
                  <c:v>PMI Alt Endeks Ağırlıkları</c:v>
                </c:pt>
              </c:strCache>
            </c:strRef>
          </c:tx>
          <c:explosion val="1"/>
          <c:dPt>
            <c:idx val="0"/>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1-CFC5-4221-8530-8CCD5687E49A}"/>
              </c:ext>
            </c:extLst>
          </c:dPt>
          <c:dPt>
            <c:idx val="1"/>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3-CFC5-4221-8530-8CCD5687E49A}"/>
              </c:ext>
            </c:extLst>
          </c:dPt>
          <c:dPt>
            <c:idx val="2"/>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5-CFC5-4221-8530-8CCD5687E49A}"/>
              </c:ext>
            </c:extLst>
          </c:dPt>
          <c:dPt>
            <c:idx val="3"/>
            <c:bubble3D val="0"/>
            <c:spPr>
              <a:solidFill>
                <a:schemeClr val="accent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CFC5-4221-8530-8CCD5687E49A}"/>
              </c:ext>
            </c:extLst>
          </c:dPt>
          <c:dPt>
            <c:idx val="4"/>
            <c:bubble3D val="0"/>
            <c:spPr>
              <a:solidFill>
                <a:schemeClr val="accent2">
                  <a:tint val="5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CFC5-4221-8530-8CCD5687E49A}"/>
              </c:ext>
            </c:extLst>
          </c:dPt>
          <c:dLbls>
            <c:dLbl>
              <c:idx val="0"/>
              <c:layout/>
              <c:tx>
                <c:rich>
                  <a:bodyPr/>
                  <a:lstStyle/>
                  <a:p>
                    <a:fld id="{8EA48FF5-8250-40FF-A1B4-2237B09713DF}" type="CELLRANGE">
                      <a:rPr lang="en-US"/>
                      <a:pPr/>
                      <a:t>[CELLRANGE]</a:t>
                    </a:fld>
                    <a:endParaRPr lang="en-US"/>
                  </a:p>
                  <a:p>
                    <a:fld id="{A557D2C2-B9B0-4FEA-9DE1-A01E78B28884}" type="PERCENTAGE">
                      <a:rPr lang="en-US"/>
                      <a:pPr/>
                      <a:t>[YÜZDE]</a:t>
                    </a:fld>
                    <a:endParaRPr lang="tr-TR"/>
                  </a:p>
                </c:rich>
              </c:tx>
              <c:showLegendKey val="0"/>
              <c:showVal val="0"/>
              <c:showCatName val="0"/>
              <c:showSerName val="0"/>
              <c:showPercent val="1"/>
              <c:showBubbleSize val="0"/>
              <c:separator> </c:separator>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01-CFC5-4221-8530-8CCD5687E49A}"/>
                </c:ext>
              </c:extLst>
            </c:dLbl>
            <c:dLbl>
              <c:idx val="1"/>
              <c:layout/>
              <c:tx>
                <c:rich>
                  <a:bodyPr/>
                  <a:lstStyle/>
                  <a:p>
                    <a:fld id="{228F0ABE-BEA6-46D2-B25C-598AC561C39E}" type="CELLRANGE">
                      <a:rPr lang="en-US"/>
                      <a:pPr/>
                      <a:t>[CELLRANGE]</a:t>
                    </a:fld>
                    <a:endParaRPr lang="en-US"/>
                  </a:p>
                  <a:p>
                    <a:fld id="{6B273FD4-4B4A-4450-945C-3A37E901A4B0}" type="PERCENTAGE">
                      <a:rPr lang="en-US"/>
                      <a:pPr/>
                      <a:t>[YÜZDE]</a:t>
                    </a:fld>
                    <a:endParaRPr lang="tr-TR"/>
                  </a:p>
                </c:rich>
              </c:tx>
              <c:showLegendKey val="0"/>
              <c:showVal val="0"/>
              <c:showCatName val="0"/>
              <c:showSerName val="0"/>
              <c:showPercent val="1"/>
              <c:showBubbleSize val="0"/>
              <c:separator> </c:separator>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03-CFC5-4221-8530-8CCD5687E49A}"/>
                </c:ext>
              </c:extLst>
            </c:dLbl>
            <c:dLbl>
              <c:idx val="2"/>
              <c:layout/>
              <c:tx>
                <c:rich>
                  <a:bodyPr/>
                  <a:lstStyle/>
                  <a:p>
                    <a:fld id="{F41BE355-D940-4FF8-9E42-C846BD7F0252}" type="CELLRANGE">
                      <a:rPr lang="en-US"/>
                      <a:pPr/>
                      <a:t>[CELLRANGE]</a:t>
                    </a:fld>
                    <a:endParaRPr lang="en-US"/>
                  </a:p>
                  <a:p>
                    <a:fld id="{5BA31485-A1ED-4BE3-8AAF-75E5A9BD3EC9}" type="PERCENTAGE">
                      <a:rPr lang="en-US"/>
                      <a:pPr/>
                      <a:t>[YÜZDE]</a:t>
                    </a:fld>
                    <a:endParaRPr lang="tr-TR"/>
                  </a:p>
                </c:rich>
              </c:tx>
              <c:showLegendKey val="0"/>
              <c:showVal val="0"/>
              <c:showCatName val="0"/>
              <c:showSerName val="0"/>
              <c:showPercent val="1"/>
              <c:showBubbleSize val="0"/>
              <c:separator> </c:separator>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05-CFC5-4221-8530-8CCD5687E49A}"/>
                </c:ext>
              </c:extLst>
            </c:dLbl>
            <c:dLbl>
              <c:idx val="3"/>
              <c:layout>
                <c:manualLayout>
                  <c:x val="1.1368361366517485E-2"/>
                  <c:y val="1.5495509377802604E-2"/>
                </c:manualLayout>
              </c:layout>
              <c:tx>
                <c:rich>
                  <a:bodyPr/>
                  <a:lstStyle/>
                  <a:p>
                    <a:fld id="{A79F6EE8-F1D7-4204-AF4C-913B6EBB63F8}" type="CELLRANGE">
                      <a:rPr lang="en-US"/>
                      <a:pPr/>
                      <a:t>[CELLRANGE]</a:t>
                    </a:fld>
                    <a:endParaRPr lang="en-US" dirty="0"/>
                  </a:p>
                  <a:p>
                    <a:fld id="{A8DAC263-80B6-4882-AC52-B836595074D3}" type="PERCENTAGE">
                      <a:rPr lang="en-US"/>
                      <a:pPr/>
                      <a:t>[YÜZDE]</a:t>
                    </a:fld>
                    <a:endParaRPr lang="tr-TR"/>
                  </a:p>
                </c:rich>
              </c:tx>
              <c:showLegendKey val="0"/>
              <c:showVal val="0"/>
              <c:showCatName val="0"/>
              <c:showSerName val="0"/>
              <c:showPercent val="1"/>
              <c:showBubbleSize val="0"/>
              <c:separator> </c:separator>
              <c:extLst xmlns:c16r2="http://schemas.microsoft.com/office/drawing/2015/06/chart">
                <c:ext xmlns:c15="http://schemas.microsoft.com/office/drawing/2012/chart" uri="{CE6537A1-D6FC-4f65-9D91-7224C49458BB}">
                  <c15:layout>
                    <c:manualLayout>
                      <c:w val="0.26213679184446137"/>
                      <c:h val="0.24668016114635485"/>
                    </c:manualLayout>
                  </c15:layout>
                  <c15:dlblFieldTable/>
                  <c15:showDataLabelsRange val="1"/>
                </c:ext>
                <c:ext xmlns:c16="http://schemas.microsoft.com/office/drawing/2014/chart" uri="{C3380CC4-5D6E-409C-BE32-E72D297353CC}">
                  <c16:uniqueId val="{00000007-CFC5-4221-8530-8CCD5687E49A}"/>
                </c:ext>
              </c:extLst>
            </c:dLbl>
            <c:dLbl>
              <c:idx val="4"/>
              <c:layout>
                <c:manualLayout>
                  <c:x val="8.1623387924592127E-3"/>
                  <c:y val="4.1498973610847999E-2"/>
                </c:manualLayout>
              </c:layout>
              <c:tx>
                <c:rich>
                  <a:bodyPr/>
                  <a:lstStyle/>
                  <a:p>
                    <a:r>
                      <a:rPr lang="en-US" dirty="0" err="1"/>
                      <a:t>Girdi</a:t>
                    </a:r>
                    <a:endParaRPr lang="en-US" dirty="0"/>
                  </a:p>
                  <a:p>
                    <a:r>
                      <a:rPr lang="en-US" dirty="0" err="1"/>
                      <a:t>Stokları</a:t>
                    </a:r>
                    <a:endParaRPr lang="en-US" dirty="0"/>
                  </a:p>
                  <a:p>
                    <a:fld id="{94CB8DFD-7402-4850-ABED-652E2CBB69B1}" type="PERCENTAGE">
                      <a:rPr lang="en-US"/>
                      <a:pPr/>
                      <a:t>[YÜZDE]</a:t>
                    </a:fld>
                    <a:endParaRPr lang="tr-TR"/>
                  </a:p>
                </c:rich>
              </c:tx>
              <c:showLegendKey val="0"/>
              <c:showVal val="0"/>
              <c:showCatName val="0"/>
              <c:showSerName val="0"/>
              <c:showPercent val="1"/>
              <c:showBubbleSize val="0"/>
              <c:separator> </c:separator>
              <c:extLst xmlns:c16r2="http://schemas.microsoft.com/office/drawing/2015/06/chart">
                <c:ext xmlns:c15="http://schemas.microsoft.com/office/drawing/2012/chart" uri="{CE6537A1-D6FC-4f65-9D91-7224C49458BB}">
                  <c15:layout>
                    <c:manualLayout>
                      <c:w val="0.24143437724858924"/>
                      <c:h val="0.24955807729285681"/>
                    </c:manualLayout>
                  </c15:layout>
                  <c15:dlblFieldTable/>
                  <c15:showDataLabelsRange val="1"/>
                </c:ext>
                <c:ext xmlns:c16="http://schemas.microsoft.com/office/drawing/2014/chart" uri="{C3380CC4-5D6E-409C-BE32-E72D297353CC}">
                  <c16:uniqueId val="{00000009-CFC5-4221-8530-8CCD5687E49A}"/>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BentonSans Regular" panose="02000503040000020004" pitchFamily="2" charset="-94"/>
                    <a:ea typeface="+mn-ea"/>
                    <a:cs typeface="+mn-cs"/>
                  </a:defRPr>
                </a:pPr>
                <a:endParaRPr lang="tr-TR"/>
              </a:p>
            </c:txPr>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showDataLabelsRange val="1"/>
              </c:ext>
            </c:extLst>
          </c:dLbls>
          <c:cat>
            <c:strRef>
              <c:f>Sayfa1!$A$2:$A$6</c:f>
              <c:strCache>
                <c:ptCount val="5"/>
                <c:pt idx="0">
                  <c:v>Yeni Siparişler</c:v>
                </c:pt>
                <c:pt idx="1">
                  <c:v>Üretim</c:v>
                </c:pt>
                <c:pt idx="2">
                  <c:v>İstihdam</c:v>
                </c:pt>
                <c:pt idx="3">
                  <c:v>Tedarikçilerin Teslim Süresi</c:v>
                </c:pt>
                <c:pt idx="4">
                  <c:v>Girdi Stokları</c:v>
                </c:pt>
              </c:strCache>
            </c:strRef>
          </c:cat>
          <c:val>
            <c:numRef>
              <c:f>Sayfa1!$B$2:$B$6</c:f>
              <c:numCache>
                <c:formatCode>General</c:formatCode>
                <c:ptCount val="5"/>
                <c:pt idx="0">
                  <c:v>0.3</c:v>
                </c:pt>
                <c:pt idx="1">
                  <c:v>0.25</c:v>
                </c:pt>
                <c:pt idx="2">
                  <c:v>0.2</c:v>
                </c:pt>
                <c:pt idx="3">
                  <c:v>0.15</c:v>
                </c:pt>
                <c:pt idx="4">
                  <c:v>0.1</c:v>
                </c:pt>
              </c:numCache>
            </c:numRef>
          </c:val>
          <c:extLst xmlns:c16r2="http://schemas.microsoft.com/office/drawing/2015/06/chart">
            <c:ext xmlns:c15="http://schemas.microsoft.com/office/drawing/2012/chart" uri="{02D57815-91ED-43cb-92C2-25804820EDAC}">
              <c15:datalabelsRange>
                <c15:f>Sayfa1!$A$2:$A$6</c15:f>
                <c15:dlblRangeCache>
                  <c:ptCount val="5"/>
                  <c:pt idx="0">
                    <c:v>Yeni Siparişler</c:v>
                  </c:pt>
                  <c:pt idx="1">
                    <c:v>Üretim</c:v>
                  </c:pt>
                  <c:pt idx="2">
                    <c:v>İstihdam</c:v>
                  </c:pt>
                  <c:pt idx="3">
                    <c:v>Tedarikçilerin Teslim Süresi</c:v>
                  </c:pt>
                  <c:pt idx="4">
                    <c:v>Girdi Stokları</c:v>
                  </c:pt>
                </c15:dlblRangeCache>
              </c15:datalabelsRange>
            </c:ext>
            <c:ext xmlns:c16="http://schemas.microsoft.com/office/drawing/2014/chart" uri="{C3380CC4-5D6E-409C-BE32-E72D297353CC}">
              <c16:uniqueId val="{0000000A-CFC5-4221-8530-8CCD5687E49A}"/>
            </c:ext>
          </c:extLst>
        </c:ser>
        <c:dLbls>
          <c:showLegendKey val="0"/>
          <c:showVal val="0"/>
          <c:showCatName val="0"/>
          <c:showSerName val="0"/>
          <c:showPercent val="0"/>
          <c:showBubbleSize val="0"/>
          <c:showLeaderLines val="1"/>
        </c:dLbls>
        <c:firstSliceAng val="179"/>
        <c:holeSize val="2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tr-T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xmlns="" id="{58C17D6F-B0E5-4703-A269-7AF362FB8BE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4" name="Alt Bilgi Yer Tutucusu 3">
            <a:extLst>
              <a:ext uri="{FF2B5EF4-FFF2-40B4-BE49-F238E27FC236}">
                <a16:creationId xmlns:a16="http://schemas.microsoft.com/office/drawing/2014/main" xmlns="" id="{7729CBA2-8DC0-40B5-8C26-BF8E171D9212}"/>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Tree>
    <p:extLst>
      <p:ext uri="{BB962C8B-B14F-4D97-AF65-F5344CB8AC3E}">
        <p14:creationId xmlns:p14="http://schemas.microsoft.com/office/powerpoint/2010/main" val="29448706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802" cy="497447"/>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3850263" y="0"/>
            <a:ext cx="2945802" cy="497447"/>
          </a:xfrm>
          <a:prstGeom prst="rect">
            <a:avLst/>
          </a:prstGeom>
        </p:spPr>
        <p:txBody>
          <a:bodyPr vert="horz" lIns="48674" tIns="24337" rIns="48674" bIns="24337" rtlCol="0"/>
          <a:lstStyle>
            <a:lvl1pPr algn="r">
              <a:defRPr sz="600"/>
            </a:lvl1pPr>
          </a:lstStyle>
          <a:p>
            <a:fld id="{80883ACE-6AA3-421B-90EB-32BC4696A2DD}" type="datetimeFigureOut">
              <a:rPr lang="en-US" smtClean="0"/>
              <a:t>9/10/2023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679553" y="4776603"/>
            <a:ext cx="5438569" cy="3909903"/>
          </a:xfrm>
          <a:prstGeom prst="rect">
            <a:avLst/>
          </a:prstGeom>
        </p:spPr>
        <p:txBody>
          <a:bodyPr vert="horz" lIns="48674" tIns="24337" rIns="48674" bIns="2433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192"/>
            <a:ext cx="2945802" cy="497446"/>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3850263" y="9429192"/>
            <a:ext cx="2945802" cy="497446"/>
          </a:xfrm>
          <a:prstGeom prst="rect">
            <a:avLst/>
          </a:prstGeom>
        </p:spPr>
        <p:txBody>
          <a:bodyPr vert="horz" lIns="48674" tIns="24337" rIns="48674" bIns="24337" rtlCol="0" anchor="b"/>
          <a:lstStyle>
            <a:lvl1pPr algn="r">
              <a:defRPr sz="600"/>
            </a:lvl1pPr>
          </a:lstStyle>
          <a:p>
            <a:fld id="{BA073C1A-88EE-461F-B660-D39005E40B4B}" type="slidenum">
              <a:rPr lang="en-US" smtClean="0"/>
              <a:t>‹#›</a:t>
            </a:fld>
            <a:endParaRPr lang="en-US"/>
          </a:p>
        </p:txBody>
      </p:sp>
    </p:spTree>
    <p:extLst>
      <p:ext uri="{BB962C8B-B14F-4D97-AF65-F5344CB8AC3E}">
        <p14:creationId xmlns:p14="http://schemas.microsoft.com/office/powerpoint/2010/main" val="108212044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578663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2784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58628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Tree>
    <p:extLst>
      <p:ext uri="{BB962C8B-B14F-4D97-AF65-F5344CB8AC3E}">
        <p14:creationId xmlns:p14="http://schemas.microsoft.com/office/powerpoint/2010/main" val="56415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99746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034388" y="3751405"/>
            <a:ext cx="18035322" cy="279019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dirty="0"/>
          </a:p>
        </p:txBody>
      </p:sp>
      <p:grpSp>
        <p:nvGrpSpPr>
          <p:cNvPr id="8" name="Grup 7">
            <a:extLst>
              <a:ext uri="{FF2B5EF4-FFF2-40B4-BE49-F238E27FC236}">
                <a16:creationId xmlns:a16="http://schemas.microsoft.com/office/drawing/2014/main" xmlns="" id="{D345E4BA-74FC-1E22-A911-C35090691119}"/>
              </a:ext>
            </a:extLst>
          </p:cNvPr>
          <p:cNvGrpSpPr/>
          <p:nvPr userDrawn="1"/>
        </p:nvGrpSpPr>
        <p:grpSpPr>
          <a:xfrm>
            <a:off x="18465162" y="244475"/>
            <a:ext cx="1316990" cy="304800"/>
            <a:chOff x="5991860" y="2454275"/>
            <a:chExt cx="1316990" cy="304800"/>
          </a:xfrm>
        </p:grpSpPr>
        <p:sp>
          <p:nvSpPr>
            <p:cNvPr id="9" name="Oval 8">
              <a:extLst>
                <a:ext uri="{FF2B5EF4-FFF2-40B4-BE49-F238E27FC236}">
                  <a16:creationId xmlns:a16="http://schemas.microsoft.com/office/drawing/2014/main" xmlns="" id="{84C140A1-B0CB-A0CA-2B4F-5105A124CCD0}"/>
                </a:ext>
              </a:extLst>
            </p:cNvPr>
            <p:cNvSpPr/>
            <p:nvPr/>
          </p:nvSpPr>
          <p:spPr>
            <a:xfrm>
              <a:off x="5991860" y="2454275"/>
              <a:ext cx="304800" cy="304800"/>
            </a:xfrm>
            <a:prstGeom prst="ellipse">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a:extLst>
                <a:ext uri="{FF2B5EF4-FFF2-40B4-BE49-F238E27FC236}">
                  <a16:creationId xmlns:a16="http://schemas.microsoft.com/office/drawing/2014/main" xmlns="" id="{3D9AC5CB-6DE6-C112-66CB-D53C19745F5D}"/>
                </a:ext>
              </a:extLst>
            </p:cNvPr>
            <p:cNvSpPr/>
            <p:nvPr/>
          </p:nvSpPr>
          <p:spPr>
            <a:xfrm>
              <a:off x="6508750" y="2454275"/>
              <a:ext cx="304800" cy="304800"/>
            </a:xfrm>
            <a:prstGeom prst="ellipse">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a:extLst>
                <a:ext uri="{FF2B5EF4-FFF2-40B4-BE49-F238E27FC236}">
                  <a16:creationId xmlns:a16="http://schemas.microsoft.com/office/drawing/2014/main" xmlns="" id="{74AB4870-EB21-93A9-1A73-4D0E15CFCE47}"/>
                </a:ext>
              </a:extLst>
            </p:cNvPr>
            <p:cNvSpPr/>
            <p:nvPr/>
          </p:nvSpPr>
          <p:spPr>
            <a:xfrm>
              <a:off x="7004050" y="2454275"/>
              <a:ext cx="304800" cy="304800"/>
            </a:xfrm>
            <a:prstGeom prst="ellipse">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4" name="Grup 3">
            <a:extLst>
              <a:ext uri="{FF2B5EF4-FFF2-40B4-BE49-F238E27FC236}">
                <a16:creationId xmlns:a16="http://schemas.microsoft.com/office/drawing/2014/main" xmlns="" id="{40BA247C-5C28-C1F5-7BFA-5A26BB66107D}"/>
              </a:ext>
            </a:extLst>
          </p:cNvPr>
          <p:cNvGrpSpPr/>
          <p:nvPr userDrawn="1"/>
        </p:nvGrpSpPr>
        <p:grpSpPr>
          <a:xfrm rot="5400000">
            <a:off x="3687588" y="7420028"/>
            <a:ext cx="244478" cy="7654816"/>
            <a:chOff x="4565650" y="0"/>
            <a:chExt cx="304800" cy="11271250"/>
          </a:xfrm>
        </p:grpSpPr>
        <p:sp>
          <p:nvSpPr>
            <p:cNvPr id="5" name="Dikdörtgen 4">
              <a:extLst>
                <a:ext uri="{FF2B5EF4-FFF2-40B4-BE49-F238E27FC236}">
                  <a16:creationId xmlns:a16="http://schemas.microsoft.com/office/drawing/2014/main" xmlns="" id="{2B05CE3E-03F3-FC06-CCC5-EC9F0FBF3800}"/>
                </a:ext>
              </a:extLst>
            </p:cNvPr>
            <p:cNvSpPr/>
            <p:nvPr/>
          </p:nvSpPr>
          <p:spPr>
            <a:xfrm>
              <a:off x="4565650" y="0"/>
              <a:ext cx="304800" cy="3444875"/>
            </a:xfrm>
            <a:prstGeom prst="rect">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a16="http://schemas.microsoft.com/office/drawing/2014/main" xmlns="" id="{084299E4-C24D-F184-15DC-82940D741B5A}"/>
                </a:ext>
              </a:extLst>
            </p:cNvPr>
            <p:cNvSpPr/>
            <p:nvPr/>
          </p:nvSpPr>
          <p:spPr>
            <a:xfrm>
              <a:off x="4565650" y="3444875"/>
              <a:ext cx="304800" cy="5867400"/>
            </a:xfrm>
            <a:prstGeom prst="rect">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xmlns="" id="{D16688CC-C10F-A129-1D60-FD0C51CD93FF}"/>
                </a:ext>
              </a:extLst>
            </p:cNvPr>
            <p:cNvSpPr/>
            <p:nvPr/>
          </p:nvSpPr>
          <p:spPr>
            <a:xfrm>
              <a:off x="4565650" y="9312275"/>
              <a:ext cx="304800" cy="1958975"/>
            </a:xfrm>
            <a:prstGeom prst="rect">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000" b="1" i="0">
                <a:solidFill>
                  <a:schemeClr val="bg1"/>
                </a:solidFill>
                <a:latin typeface="Archivo"/>
                <a:cs typeface="Archivo"/>
              </a:defRPr>
            </a:lvl1pPr>
          </a:lstStyle>
          <a:p>
            <a:endParaRPr/>
          </a:p>
        </p:txBody>
      </p:sp>
      <p:sp>
        <p:nvSpPr>
          <p:cNvPr id="3" name="Holder 3"/>
          <p:cNvSpPr>
            <a:spLocks noGrp="1"/>
          </p:cNvSpPr>
          <p:nvPr>
            <p:ph type="body" idx="1"/>
          </p:nvPr>
        </p:nvSpPr>
        <p:spPr/>
        <p:txBody>
          <a:bodyPr lIns="0" tIns="0" rIns="0" bIns="0"/>
          <a:lstStyle>
            <a:lvl1pPr>
              <a:defRPr sz="2850" b="1" i="0">
                <a:solidFill>
                  <a:srgbClr val="EB2130"/>
                </a:solidFill>
                <a:latin typeface="Arial"/>
                <a:cs typeface="Arial"/>
              </a:defRPr>
            </a:lvl1pPr>
          </a:lstStyle>
          <a:p>
            <a:endParaRPr/>
          </a:p>
        </p:txBody>
      </p:sp>
      <p:sp>
        <p:nvSpPr>
          <p:cNvPr id="6" name="Holder 6"/>
          <p:cNvSpPr>
            <a:spLocks noGrp="1"/>
          </p:cNvSpPr>
          <p:nvPr>
            <p:ph type="sldNum" sz="quarter" idx="7"/>
          </p:nvPr>
        </p:nvSpPr>
        <p:spPr>
          <a:xfrm>
            <a:off x="212502" y="10622788"/>
            <a:ext cx="604519" cy="253916"/>
          </a:xfrm>
          <a:prstGeom prst="rect">
            <a:avLst/>
          </a:prstGeom>
        </p:spPr>
        <p:txBody>
          <a:bodyPr lIns="0" tIns="0" rIns="0" bIns="0"/>
          <a:lstStyle>
            <a:lvl1pPr>
              <a:defRPr sz="1650" b="1" i="0">
                <a:solidFill>
                  <a:srgbClr val="7F7F7F"/>
                </a:solidFill>
                <a:latin typeface="Arial"/>
                <a:cs typeface="Arial"/>
              </a:defRPr>
            </a:lvl1pPr>
          </a:lstStyle>
          <a:p>
            <a:pPr marL="25400">
              <a:lnSpc>
                <a:spcPct val="100000"/>
              </a:lnSpc>
              <a:spcBef>
                <a:spcPts val="80"/>
              </a:spcBef>
            </a:pPr>
            <a:fld id="{81D60167-4931-47E6-BA6A-407CBD079E47}" type="slidenum">
              <a:rPr spc="-5" smtClean="0"/>
              <a:t>‹#›</a:t>
            </a:fld>
            <a:endParaRPr dirty="0"/>
          </a:p>
        </p:txBody>
      </p:sp>
      <p:grpSp>
        <p:nvGrpSpPr>
          <p:cNvPr id="9" name="Grup 8">
            <a:extLst>
              <a:ext uri="{FF2B5EF4-FFF2-40B4-BE49-F238E27FC236}">
                <a16:creationId xmlns:a16="http://schemas.microsoft.com/office/drawing/2014/main" xmlns="" id="{C6ACE6A6-730C-299D-215C-DDC949420B67}"/>
              </a:ext>
            </a:extLst>
          </p:cNvPr>
          <p:cNvGrpSpPr/>
          <p:nvPr userDrawn="1"/>
        </p:nvGrpSpPr>
        <p:grpSpPr>
          <a:xfrm>
            <a:off x="18465162" y="244475"/>
            <a:ext cx="1316990" cy="304800"/>
            <a:chOff x="5991860" y="2454275"/>
            <a:chExt cx="1316990" cy="304800"/>
          </a:xfrm>
        </p:grpSpPr>
        <p:sp>
          <p:nvSpPr>
            <p:cNvPr id="10" name="Oval 9">
              <a:extLst>
                <a:ext uri="{FF2B5EF4-FFF2-40B4-BE49-F238E27FC236}">
                  <a16:creationId xmlns:a16="http://schemas.microsoft.com/office/drawing/2014/main" xmlns="" id="{7DB5C4C3-A64A-6E40-AF7D-0DBD5EE0EEE5}"/>
                </a:ext>
              </a:extLst>
            </p:cNvPr>
            <p:cNvSpPr/>
            <p:nvPr/>
          </p:nvSpPr>
          <p:spPr>
            <a:xfrm>
              <a:off x="5991860" y="2454275"/>
              <a:ext cx="304800" cy="304800"/>
            </a:xfrm>
            <a:prstGeom prst="ellipse">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a:extLst>
                <a:ext uri="{FF2B5EF4-FFF2-40B4-BE49-F238E27FC236}">
                  <a16:creationId xmlns:a16="http://schemas.microsoft.com/office/drawing/2014/main" xmlns="" id="{CABDCEC9-8571-913B-13C8-F486734FE30E}"/>
                </a:ext>
              </a:extLst>
            </p:cNvPr>
            <p:cNvSpPr/>
            <p:nvPr/>
          </p:nvSpPr>
          <p:spPr>
            <a:xfrm>
              <a:off x="6508750" y="2454275"/>
              <a:ext cx="304800" cy="304800"/>
            </a:xfrm>
            <a:prstGeom prst="ellipse">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a:extLst>
                <a:ext uri="{FF2B5EF4-FFF2-40B4-BE49-F238E27FC236}">
                  <a16:creationId xmlns:a16="http://schemas.microsoft.com/office/drawing/2014/main" xmlns="" id="{FE555D6B-7E37-777B-03B2-E4C22B2494CB}"/>
                </a:ext>
              </a:extLst>
            </p:cNvPr>
            <p:cNvSpPr/>
            <p:nvPr/>
          </p:nvSpPr>
          <p:spPr>
            <a:xfrm>
              <a:off x="7004050" y="2454275"/>
              <a:ext cx="304800" cy="304800"/>
            </a:xfrm>
            <a:prstGeom prst="ellipse">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3" name="Grup 12">
            <a:extLst>
              <a:ext uri="{FF2B5EF4-FFF2-40B4-BE49-F238E27FC236}">
                <a16:creationId xmlns:a16="http://schemas.microsoft.com/office/drawing/2014/main" xmlns="" id="{B1224F32-9F17-682D-A53D-731C98928ED2}"/>
              </a:ext>
            </a:extLst>
          </p:cNvPr>
          <p:cNvGrpSpPr/>
          <p:nvPr userDrawn="1"/>
        </p:nvGrpSpPr>
        <p:grpSpPr>
          <a:xfrm rot="5400000">
            <a:off x="3698819" y="7420028"/>
            <a:ext cx="244478" cy="7654816"/>
            <a:chOff x="4565650" y="0"/>
            <a:chExt cx="304800" cy="11271250"/>
          </a:xfrm>
        </p:grpSpPr>
        <p:sp>
          <p:nvSpPr>
            <p:cNvPr id="14" name="Dikdörtgen 13">
              <a:extLst>
                <a:ext uri="{FF2B5EF4-FFF2-40B4-BE49-F238E27FC236}">
                  <a16:creationId xmlns:a16="http://schemas.microsoft.com/office/drawing/2014/main" xmlns="" id="{4F38F693-747A-9B6A-26BE-6567FB9B70F9}"/>
                </a:ext>
              </a:extLst>
            </p:cNvPr>
            <p:cNvSpPr/>
            <p:nvPr/>
          </p:nvSpPr>
          <p:spPr>
            <a:xfrm>
              <a:off x="4565650" y="0"/>
              <a:ext cx="304800" cy="3444875"/>
            </a:xfrm>
            <a:prstGeom prst="rect">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a:extLst>
                <a:ext uri="{FF2B5EF4-FFF2-40B4-BE49-F238E27FC236}">
                  <a16:creationId xmlns:a16="http://schemas.microsoft.com/office/drawing/2014/main" xmlns="" id="{9E01F0DE-E458-572A-010C-7729DB78FD01}"/>
                </a:ext>
              </a:extLst>
            </p:cNvPr>
            <p:cNvSpPr/>
            <p:nvPr/>
          </p:nvSpPr>
          <p:spPr>
            <a:xfrm>
              <a:off x="4565650" y="3444875"/>
              <a:ext cx="304800" cy="5867400"/>
            </a:xfrm>
            <a:prstGeom prst="rect">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a:extLst>
                <a:ext uri="{FF2B5EF4-FFF2-40B4-BE49-F238E27FC236}">
                  <a16:creationId xmlns:a16="http://schemas.microsoft.com/office/drawing/2014/main" xmlns="" id="{B4C431F3-F03F-441E-5E7C-0DAB85F47A2D}"/>
                </a:ext>
              </a:extLst>
            </p:cNvPr>
            <p:cNvSpPr/>
            <p:nvPr/>
          </p:nvSpPr>
          <p:spPr>
            <a:xfrm>
              <a:off x="4565650" y="9312275"/>
              <a:ext cx="304800" cy="1958975"/>
            </a:xfrm>
            <a:prstGeom prst="rect">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000" b="1" i="0">
                <a:solidFill>
                  <a:schemeClr val="bg1"/>
                </a:solidFill>
                <a:latin typeface="Archivo"/>
                <a:cs typeface="Archivo"/>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a:xfrm>
            <a:off x="212502" y="10622788"/>
            <a:ext cx="604519" cy="253916"/>
          </a:xfrm>
          <a:prstGeom prst="rect">
            <a:avLst/>
          </a:prstGeom>
        </p:spPr>
        <p:txBody>
          <a:bodyPr lIns="0" tIns="0" rIns="0" bIns="0"/>
          <a:lstStyle>
            <a:lvl1pPr>
              <a:defRPr sz="1650" b="1" i="0">
                <a:solidFill>
                  <a:srgbClr val="7F7F7F"/>
                </a:solidFill>
                <a:latin typeface="Arial"/>
                <a:cs typeface="Arial"/>
              </a:defRPr>
            </a:lvl1pPr>
          </a:lstStyle>
          <a:p>
            <a:pPr marL="25400">
              <a:lnSpc>
                <a:spcPct val="100000"/>
              </a:lnSpc>
              <a:spcBef>
                <a:spcPts val="80"/>
              </a:spcBef>
            </a:pPr>
            <a:fld id="{81D60167-4931-47E6-BA6A-407CBD079E47}" type="slidenum">
              <a:rPr lang="tr-TR" spc="-5" smtClean="0"/>
              <a:t>‹#›</a:t>
            </a:fld>
            <a:endParaRPr dirty="0"/>
          </a:p>
        </p:txBody>
      </p:sp>
      <p:grpSp>
        <p:nvGrpSpPr>
          <p:cNvPr id="10" name="Grup 9">
            <a:extLst>
              <a:ext uri="{FF2B5EF4-FFF2-40B4-BE49-F238E27FC236}">
                <a16:creationId xmlns:a16="http://schemas.microsoft.com/office/drawing/2014/main" xmlns="" id="{88C3A75C-0171-1C0A-8A81-CD997D18A3E0}"/>
              </a:ext>
            </a:extLst>
          </p:cNvPr>
          <p:cNvGrpSpPr/>
          <p:nvPr userDrawn="1"/>
        </p:nvGrpSpPr>
        <p:grpSpPr>
          <a:xfrm>
            <a:off x="18465162" y="244475"/>
            <a:ext cx="1316990" cy="304800"/>
            <a:chOff x="5991860" y="2454275"/>
            <a:chExt cx="1316990" cy="304800"/>
          </a:xfrm>
        </p:grpSpPr>
        <p:sp>
          <p:nvSpPr>
            <p:cNvPr id="11" name="Oval 10">
              <a:extLst>
                <a:ext uri="{FF2B5EF4-FFF2-40B4-BE49-F238E27FC236}">
                  <a16:creationId xmlns:a16="http://schemas.microsoft.com/office/drawing/2014/main" xmlns="" id="{A228B91B-FFF6-0E21-82D5-7E59009E174D}"/>
                </a:ext>
              </a:extLst>
            </p:cNvPr>
            <p:cNvSpPr/>
            <p:nvPr/>
          </p:nvSpPr>
          <p:spPr>
            <a:xfrm>
              <a:off x="5991860" y="2454275"/>
              <a:ext cx="304800" cy="304800"/>
            </a:xfrm>
            <a:prstGeom prst="ellipse">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a:extLst>
                <a:ext uri="{FF2B5EF4-FFF2-40B4-BE49-F238E27FC236}">
                  <a16:creationId xmlns:a16="http://schemas.microsoft.com/office/drawing/2014/main" xmlns="" id="{A765CCF5-BF10-5C03-7228-350F04DEF52F}"/>
                </a:ext>
              </a:extLst>
            </p:cNvPr>
            <p:cNvSpPr/>
            <p:nvPr/>
          </p:nvSpPr>
          <p:spPr>
            <a:xfrm>
              <a:off x="6508750" y="2454275"/>
              <a:ext cx="304800" cy="304800"/>
            </a:xfrm>
            <a:prstGeom prst="ellipse">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a:extLst>
                <a:ext uri="{FF2B5EF4-FFF2-40B4-BE49-F238E27FC236}">
                  <a16:creationId xmlns:a16="http://schemas.microsoft.com/office/drawing/2014/main" xmlns="" id="{8831D0D5-D99F-FF81-5065-444189AC28B4}"/>
                </a:ext>
              </a:extLst>
            </p:cNvPr>
            <p:cNvSpPr/>
            <p:nvPr/>
          </p:nvSpPr>
          <p:spPr>
            <a:xfrm>
              <a:off x="7004050" y="2454275"/>
              <a:ext cx="304800" cy="304800"/>
            </a:xfrm>
            <a:prstGeom prst="ellipse">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4" name="Grup 13">
            <a:extLst>
              <a:ext uri="{FF2B5EF4-FFF2-40B4-BE49-F238E27FC236}">
                <a16:creationId xmlns:a16="http://schemas.microsoft.com/office/drawing/2014/main" xmlns="" id="{CD278E97-1F71-F050-178C-DD95664E51D8}"/>
              </a:ext>
            </a:extLst>
          </p:cNvPr>
          <p:cNvGrpSpPr/>
          <p:nvPr userDrawn="1"/>
        </p:nvGrpSpPr>
        <p:grpSpPr>
          <a:xfrm rot="5400000">
            <a:off x="3687588" y="7420028"/>
            <a:ext cx="244478" cy="7654816"/>
            <a:chOff x="4565650" y="0"/>
            <a:chExt cx="304800" cy="11271250"/>
          </a:xfrm>
        </p:grpSpPr>
        <p:sp>
          <p:nvSpPr>
            <p:cNvPr id="15" name="Dikdörtgen 14">
              <a:extLst>
                <a:ext uri="{FF2B5EF4-FFF2-40B4-BE49-F238E27FC236}">
                  <a16:creationId xmlns:a16="http://schemas.microsoft.com/office/drawing/2014/main" xmlns="" id="{C9D5E2DC-134C-E351-BC8E-9B37EBE5080C}"/>
                </a:ext>
              </a:extLst>
            </p:cNvPr>
            <p:cNvSpPr/>
            <p:nvPr/>
          </p:nvSpPr>
          <p:spPr>
            <a:xfrm>
              <a:off x="4565650" y="0"/>
              <a:ext cx="304800" cy="3444875"/>
            </a:xfrm>
            <a:prstGeom prst="rect">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6" name="Dikdörtgen 15">
              <a:extLst>
                <a:ext uri="{FF2B5EF4-FFF2-40B4-BE49-F238E27FC236}">
                  <a16:creationId xmlns:a16="http://schemas.microsoft.com/office/drawing/2014/main" xmlns="" id="{93F2FFA6-C3BB-C359-A682-4E5C655A98A2}"/>
                </a:ext>
              </a:extLst>
            </p:cNvPr>
            <p:cNvSpPr/>
            <p:nvPr/>
          </p:nvSpPr>
          <p:spPr>
            <a:xfrm>
              <a:off x="4565650" y="3444875"/>
              <a:ext cx="304800" cy="5867400"/>
            </a:xfrm>
            <a:prstGeom prst="rect">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a:extLst>
                <a:ext uri="{FF2B5EF4-FFF2-40B4-BE49-F238E27FC236}">
                  <a16:creationId xmlns:a16="http://schemas.microsoft.com/office/drawing/2014/main" xmlns="" id="{35D9201C-5D70-B719-42B2-C765504262E8}"/>
                </a:ext>
              </a:extLst>
            </p:cNvPr>
            <p:cNvSpPr/>
            <p:nvPr/>
          </p:nvSpPr>
          <p:spPr>
            <a:xfrm>
              <a:off x="4565650" y="9312275"/>
              <a:ext cx="304800" cy="1958975"/>
            </a:xfrm>
            <a:prstGeom prst="rect">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000" b="1" i="0">
                <a:solidFill>
                  <a:schemeClr val="bg1"/>
                </a:solidFill>
                <a:latin typeface="Archivo"/>
                <a:cs typeface="Archivo"/>
              </a:defRPr>
            </a:lvl1pPr>
          </a:lstStyle>
          <a:p>
            <a:endParaRPr/>
          </a:p>
        </p:txBody>
      </p:sp>
      <p:sp>
        <p:nvSpPr>
          <p:cNvPr id="5" name="Holder 5"/>
          <p:cNvSpPr>
            <a:spLocks noGrp="1"/>
          </p:cNvSpPr>
          <p:nvPr>
            <p:ph type="sldNum" sz="quarter" idx="7"/>
          </p:nvPr>
        </p:nvSpPr>
        <p:spPr>
          <a:xfrm>
            <a:off x="212502" y="10622788"/>
            <a:ext cx="604519" cy="253916"/>
          </a:xfrm>
          <a:prstGeom prst="rect">
            <a:avLst/>
          </a:prstGeom>
        </p:spPr>
        <p:txBody>
          <a:bodyPr lIns="0" tIns="0" rIns="0" bIns="0"/>
          <a:lstStyle>
            <a:lvl1pPr>
              <a:defRPr sz="1650" b="1" i="0">
                <a:solidFill>
                  <a:srgbClr val="7F7F7F"/>
                </a:solidFill>
                <a:latin typeface="Arial"/>
                <a:cs typeface="Arial"/>
              </a:defRPr>
            </a:lvl1pPr>
          </a:lstStyle>
          <a:p>
            <a:pPr marL="25400">
              <a:lnSpc>
                <a:spcPct val="100000"/>
              </a:lnSpc>
              <a:spcBef>
                <a:spcPts val="80"/>
              </a:spcBef>
            </a:pPr>
            <a:fld id="{81D60167-4931-47E6-BA6A-407CBD079E47}" type="slidenum">
              <a:rPr spc="-5"/>
              <a:t>‹#›</a:t>
            </a:fld>
            <a:r>
              <a:rPr spc="-200" dirty="0"/>
              <a:t> </a:t>
            </a:r>
            <a:endParaRPr dirty="0"/>
          </a:p>
        </p:txBody>
      </p:sp>
      <p:grpSp>
        <p:nvGrpSpPr>
          <p:cNvPr id="8" name="Grup 7">
            <a:extLst>
              <a:ext uri="{FF2B5EF4-FFF2-40B4-BE49-F238E27FC236}">
                <a16:creationId xmlns:a16="http://schemas.microsoft.com/office/drawing/2014/main" xmlns="" id="{626779EE-5437-2A54-B970-D9C47E850EF7}"/>
              </a:ext>
            </a:extLst>
          </p:cNvPr>
          <p:cNvGrpSpPr/>
          <p:nvPr userDrawn="1"/>
        </p:nvGrpSpPr>
        <p:grpSpPr>
          <a:xfrm>
            <a:off x="18465162" y="244475"/>
            <a:ext cx="1316990" cy="304800"/>
            <a:chOff x="5991860" y="2454275"/>
            <a:chExt cx="1316990" cy="304800"/>
          </a:xfrm>
        </p:grpSpPr>
        <p:sp>
          <p:nvSpPr>
            <p:cNvPr id="9" name="Oval 8">
              <a:extLst>
                <a:ext uri="{FF2B5EF4-FFF2-40B4-BE49-F238E27FC236}">
                  <a16:creationId xmlns:a16="http://schemas.microsoft.com/office/drawing/2014/main" xmlns="" id="{CFABBCD8-1253-CB93-FA01-4209D40A1E47}"/>
                </a:ext>
              </a:extLst>
            </p:cNvPr>
            <p:cNvSpPr/>
            <p:nvPr/>
          </p:nvSpPr>
          <p:spPr>
            <a:xfrm>
              <a:off x="5991860" y="2454275"/>
              <a:ext cx="304800" cy="304800"/>
            </a:xfrm>
            <a:prstGeom prst="ellipse">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a:extLst>
                <a:ext uri="{FF2B5EF4-FFF2-40B4-BE49-F238E27FC236}">
                  <a16:creationId xmlns:a16="http://schemas.microsoft.com/office/drawing/2014/main" xmlns="" id="{71A03BB8-7C29-5667-7419-7DACA0915181}"/>
                </a:ext>
              </a:extLst>
            </p:cNvPr>
            <p:cNvSpPr/>
            <p:nvPr/>
          </p:nvSpPr>
          <p:spPr>
            <a:xfrm>
              <a:off x="6508750" y="2454275"/>
              <a:ext cx="304800" cy="304800"/>
            </a:xfrm>
            <a:prstGeom prst="ellipse">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a:extLst>
                <a:ext uri="{FF2B5EF4-FFF2-40B4-BE49-F238E27FC236}">
                  <a16:creationId xmlns:a16="http://schemas.microsoft.com/office/drawing/2014/main" xmlns="" id="{3A9D9685-BC2A-A299-FCAD-E135467BEB26}"/>
                </a:ext>
              </a:extLst>
            </p:cNvPr>
            <p:cNvSpPr/>
            <p:nvPr/>
          </p:nvSpPr>
          <p:spPr>
            <a:xfrm>
              <a:off x="7004050" y="2454275"/>
              <a:ext cx="304800" cy="304800"/>
            </a:xfrm>
            <a:prstGeom prst="ellipse">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2" name="Grup 11">
            <a:extLst>
              <a:ext uri="{FF2B5EF4-FFF2-40B4-BE49-F238E27FC236}">
                <a16:creationId xmlns:a16="http://schemas.microsoft.com/office/drawing/2014/main" xmlns="" id="{060AE96A-5668-44C2-E2A2-FB1651C265CC}"/>
              </a:ext>
            </a:extLst>
          </p:cNvPr>
          <p:cNvGrpSpPr/>
          <p:nvPr userDrawn="1"/>
        </p:nvGrpSpPr>
        <p:grpSpPr>
          <a:xfrm rot="5400000">
            <a:off x="3687588" y="7420028"/>
            <a:ext cx="244478" cy="7654816"/>
            <a:chOff x="4565650" y="0"/>
            <a:chExt cx="304800" cy="11271250"/>
          </a:xfrm>
        </p:grpSpPr>
        <p:sp>
          <p:nvSpPr>
            <p:cNvPr id="13" name="Dikdörtgen 12">
              <a:extLst>
                <a:ext uri="{FF2B5EF4-FFF2-40B4-BE49-F238E27FC236}">
                  <a16:creationId xmlns:a16="http://schemas.microsoft.com/office/drawing/2014/main" xmlns="" id="{71AB01B9-1486-3890-0E38-C371BC1D2C14}"/>
                </a:ext>
              </a:extLst>
            </p:cNvPr>
            <p:cNvSpPr/>
            <p:nvPr/>
          </p:nvSpPr>
          <p:spPr>
            <a:xfrm>
              <a:off x="4565650" y="0"/>
              <a:ext cx="304800" cy="3444875"/>
            </a:xfrm>
            <a:prstGeom prst="rect">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4" name="Dikdörtgen 13">
              <a:extLst>
                <a:ext uri="{FF2B5EF4-FFF2-40B4-BE49-F238E27FC236}">
                  <a16:creationId xmlns:a16="http://schemas.microsoft.com/office/drawing/2014/main" xmlns="" id="{7DDF3E39-43CF-37F5-A877-16D2242443E9}"/>
                </a:ext>
              </a:extLst>
            </p:cNvPr>
            <p:cNvSpPr/>
            <p:nvPr/>
          </p:nvSpPr>
          <p:spPr>
            <a:xfrm>
              <a:off x="4565650" y="3444875"/>
              <a:ext cx="304800" cy="5867400"/>
            </a:xfrm>
            <a:prstGeom prst="rect">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a:extLst>
                <a:ext uri="{FF2B5EF4-FFF2-40B4-BE49-F238E27FC236}">
                  <a16:creationId xmlns:a16="http://schemas.microsoft.com/office/drawing/2014/main" xmlns="" id="{4D91200D-0641-2F96-1E86-41FF43D1536F}"/>
                </a:ext>
              </a:extLst>
            </p:cNvPr>
            <p:cNvSpPr/>
            <p:nvPr/>
          </p:nvSpPr>
          <p:spPr>
            <a:xfrm>
              <a:off x="4565650" y="9312275"/>
              <a:ext cx="304800" cy="1958975"/>
            </a:xfrm>
            <a:prstGeom prst="rect">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4" name="Holder 4"/>
          <p:cNvSpPr>
            <a:spLocks noGrp="1"/>
          </p:cNvSpPr>
          <p:nvPr>
            <p:ph type="sldNum" sz="quarter" idx="7"/>
          </p:nvPr>
        </p:nvSpPr>
        <p:spPr>
          <a:xfrm>
            <a:off x="212502" y="10622788"/>
            <a:ext cx="604519" cy="253916"/>
          </a:xfrm>
          <a:prstGeom prst="rect">
            <a:avLst/>
          </a:prstGeom>
        </p:spPr>
        <p:txBody>
          <a:bodyPr lIns="0" tIns="0" rIns="0" bIns="0"/>
          <a:lstStyle>
            <a:lvl1pPr>
              <a:defRPr sz="1650" b="1" i="0">
                <a:solidFill>
                  <a:srgbClr val="7F7F7F"/>
                </a:solidFill>
                <a:latin typeface="Arial"/>
                <a:cs typeface="Arial"/>
              </a:defRPr>
            </a:lvl1pPr>
          </a:lstStyle>
          <a:p>
            <a:pPr marL="25400">
              <a:lnSpc>
                <a:spcPct val="100000"/>
              </a:lnSpc>
              <a:spcBef>
                <a:spcPts val="80"/>
              </a:spcBef>
            </a:pPr>
            <a:fld id="{81D60167-4931-47E6-BA6A-407CBD079E47}" type="slidenum">
              <a:rPr spc="-5" smtClean="0"/>
              <a:t>‹#›</a:t>
            </a:fld>
            <a:endParaRPr dirty="0"/>
          </a:p>
        </p:txBody>
      </p:sp>
      <p:grpSp>
        <p:nvGrpSpPr>
          <p:cNvPr id="2" name="Grup 1">
            <a:extLst>
              <a:ext uri="{FF2B5EF4-FFF2-40B4-BE49-F238E27FC236}">
                <a16:creationId xmlns:a16="http://schemas.microsoft.com/office/drawing/2014/main" xmlns="" id="{627C8011-2D48-8FE8-DF64-60FC60B837EF}"/>
              </a:ext>
            </a:extLst>
          </p:cNvPr>
          <p:cNvGrpSpPr/>
          <p:nvPr userDrawn="1"/>
        </p:nvGrpSpPr>
        <p:grpSpPr>
          <a:xfrm>
            <a:off x="18465162" y="244475"/>
            <a:ext cx="1316990" cy="304800"/>
            <a:chOff x="5991860" y="2454275"/>
            <a:chExt cx="1316990" cy="304800"/>
          </a:xfrm>
        </p:grpSpPr>
        <p:sp>
          <p:nvSpPr>
            <p:cNvPr id="3" name="Oval 2">
              <a:extLst>
                <a:ext uri="{FF2B5EF4-FFF2-40B4-BE49-F238E27FC236}">
                  <a16:creationId xmlns:a16="http://schemas.microsoft.com/office/drawing/2014/main" xmlns="" id="{3889D886-FC88-7A79-835D-8F99BCB43488}"/>
                </a:ext>
              </a:extLst>
            </p:cNvPr>
            <p:cNvSpPr/>
            <p:nvPr/>
          </p:nvSpPr>
          <p:spPr>
            <a:xfrm>
              <a:off x="5991860" y="2454275"/>
              <a:ext cx="304800" cy="304800"/>
            </a:xfrm>
            <a:prstGeom prst="ellipse">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a:extLst>
                <a:ext uri="{FF2B5EF4-FFF2-40B4-BE49-F238E27FC236}">
                  <a16:creationId xmlns:a16="http://schemas.microsoft.com/office/drawing/2014/main" xmlns="" id="{C84F5AC5-9FF8-E63B-67FA-80AF190739B3}"/>
                </a:ext>
              </a:extLst>
            </p:cNvPr>
            <p:cNvSpPr/>
            <p:nvPr/>
          </p:nvSpPr>
          <p:spPr>
            <a:xfrm>
              <a:off x="6508750" y="2454275"/>
              <a:ext cx="304800" cy="304800"/>
            </a:xfrm>
            <a:prstGeom prst="ellipse">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a:extLst>
                <a:ext uri="{FF2B5EF4-FFF2-40B4-BE49-F238E27FC236}">
                  <a16:creationId xmlns:a16="http://schemas.microsoft.com/office/drawing/2014/main" xmlns="" id="{DCF6A852-5284-9A25-8391-902A1A700F2C}"/>
                </a:ext>
              </a:extLst>
            </p:cNvPr>
            <p:cNvSpPr/>
            <p:nvPr/>
          </p:nvSpPr>
          <p:spPr>
            <a:xfrm>
              <a:off x="7004050" y="2454275"/>
              <a:ext cx="304800" cy="304800"/>
            </a:xfrm>
            <a:prstGeom prst="ellipse">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7" name="Grup 6">
            <a:extLst>
              <a:ext uri="{FF2B5EF4-FFF2-40B4-BE49-F238E27FC236}">
                <a16:creationId xmlns:a16="http://schemas.microsoft.com/office/drawing/2014/main" xmlns="" id="{F760DC78-5E8D-F17B-74FD-B3E4034CFCCD}"/>
              </a:ext>
            </a:extLst>
          </p:cNvPr>
          <p:cNvGrpSpPr/>
          <p:nvPr userDrawn="1"/>
        </p:nvGrpSpPr>
        <p:grpSpPr>
          <a:xfrm rot="5400000">
            <a:off x="3687588" y="7420028"/>
            <a:ext cx="244478" cy="7654816"/>
            <a:chOff x="4565650" y="0"/>
            <a:chExt cx="304800" cy="11271250"/>
          </a:xfrm>
        </p:grpSpPr>
        <p:sp>
          <p:nvSpPr>
            <p:cNvPr id="8" name="Dikdörtgen 7">
              <a:extLst>
                <a:ext uri="{FF2B5EF4-FFF2-40B4-BE49-F238E27FC236}">
                  <a16:creationId xmlns:a16="http://schemas.microsoft.com/office/drawing/2014/main" xmlns="" id="{AC38A763-3929-86FA-5C31-7B977A85A7A8}"/>
                </a:ext>
              </a:extLst>
            </p:cNvPr>
            <p:cNvSpPr/>
            <p:nvPr/>
          </p:nvSpPr>
          <p:spPr>
            <a:xfrm>
              <a:off x="4565650" y="0"/>
              <a:ext cx="304800" cy="3444875"/>
            </a:xfrm>
            <a:prstGeom prst="rect">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Dikdörtgen 8">
              <a:extLst>
                <a:ext uri="{FF2B5EF4-FFF2-40B4-BE49-F238E27FC236}">
                  <a16:creationId xmlns:a16="http://schemas.microsoft.com/office/drawing/2014/main" xmlns="" id="{6B338D32-27A5-0217-00F3-EF15AB6D972F}"/>
                </a:ext>
              </a:extLst>
            </p:cNvPr>
            <p:cNvSpPr/>
            <p:nvPr/>
          </p:nvSpPr>
          <p:spPr>
            <a:xfrm>
              <a:off x="4565650" y="3444875"/>
              <a:ext cx="304800" cy="5867400"/>
            </a:xfrm>
            <a:prstGeom prst="rect">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extLst>
                <a:ext uri="{FF2B5EF4-FFF2-40B4-BE49-F238E27FC236}">
                  <a16:creationId xmlns:a16="http://schemas.microsoft.com/office/drawing/2014/main" xmlns="" id="{9743B6F6-3278-6C44-598F-426B0FB9C8F7}"/>
                </a:ext>
              </a:extLst>
            </p:cNvPr>
            <p:cNvSpPr/>
            <p:nvPr/>
          </p:nvSpPr>
          <p:spPr>
            <a:xfrm>
              <a:off x="4565650" y="9312275"/>
              <a:ext cx="304800" cy="1958975"/>
            </a:xfrm>
            <a:prstGeom prst="rect">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up 6">
            <a:extLst>
              <a:ext uri="{FF2B5EF4-FFF2-40B4-BE49-F238E27FC236}">
                <a16:creationId xmlns:a16="http://schemas.microsoft.com/office/drawing/2014/main" xmlns="" id="{7A14F5D5-EC42-4546-858F-32A0CD147657}"/>
              </a:ext>
            </a:extLst>
          </p:cNvPr>
          <p:cNvGrpSpPr/>
          <p:nvPr userDrawn="1"/>
        </p:nvGrpSpPr>
        <p:grpSpPr>
          <a:xfrm>
            <a:off x="416650" y="396875"/>
            <a:ext cx="720000" cy="720000"/>
            <a:chOff x="255561" y="258283"/>
            <a:chExt cx="530860" cy="530860"/>
          </a:xfrm>
        </p:grpSpPr>
        <p:sp>
          <p:nvSpPr>
            <p:cNvPr id="17" name="bk object 17"/>
            <p:cNvSpPr/>
            <p:nvPr/>
          </p:nvSpPr>
          <p:spPr>
            <a:xfrm>
              <a:off x="255561" y="258283"/>
              <a:ext cx="530860" cy="530860"/>
            </a:xfrm>
            <a:custGeom>
              <a:avLst/>
              <a:gdLst/>
              <a:ahLst/>
              <a:cxnLst/>
              <a:rect l="l" t="t" r="r" b="b"/>
              <a:pathLst>
                <a:path w="530860" h="530860">
                  <a:moveTo>
                    <a:pt x="376095" y="442010"/>
                  </a:moveTo>
                  <a:lnTo>
                    <a:pt x="154607" y="442010"/>
                  </a:lnTo>
                  <a:lnTo>
                    <a:pt x="171481" y="453126"/>
                  </a:lnTo>
                  <a:lnTo>
                    <a:pt x="183816" y="459636"/>
                  </a:lnTo>
                  <a:lnTo>
                    <a:pt x="197651" y="464063"/>
                  </a:lnTo>
                  <a:lnTo>
                    <a:pt x="219024" y="468930"/>
                  </a:lnTo>
                  <a:lnTo>
                    <a:pt x="226678" y="521871"/>
                  </a:lnTo>
                  <a:lnTo>
                    <a:pt x="252150" y="528403"/>
                  </a:lnTo>
                  <a:lnTo>
                    <a:pt x="268714" y="530579"/>
                  </a:lnTo>
                  <a:lnTo>
                    <a:pt x="283636" y="528398"/>
                  </a:lnTo>
                  <a:lnTo>
                    <a:pt x="304184" y="521861"/>
                  </a:lnTo>
                  <a:lnTo>
                    <a:pt x="311807" y="468784"/>
                  </a:lnTo>
                  <a:lnTo>
                    <a:pt x="332289" y="464233"/>
                  </a:lnTo>
                  <a:lnTo>
                    <a:pt x="345850" y="459903"/>
                  </a:lnTo>
                  <a:lnTo>
                    <a:pt x="358552" y="453262"/>
                  </a:lnTo>
                  <a:lnTo>
                    <a:pt x="376095" y="442010"/>
                  </a:lnTo>
                  <a:close/>
                </a:path>
                <a:path w="530860" h="530860">
                  <a:moveTo>
                    <a:pt x="111153" y="56220"/>
                  </a:moveTo>
                  <a:lnTo>
                    <a:pt x="90107" y="68644"/>
                  </a:lnTo>
                  <a:lnTo>
                    <a:pt x="77387" y="78494"/>
                  </a:lnTo>
                  <a:lnTo>
                    <a:pt x="67860" y="90909"/>
                  </a:lnTo>
                  <a:lnTo>
                    <a:pt x="56390" y="111025"/>
                  </a:lnTo>
                  <a:lnTo>
                    <a:pt x="88389" y="153966"/>
                  </a:lnTo>
                  <a:lnTo>
                    <a:pt x="76318" y="173380"/>
                  </a:lnTo>
                  <a:lnTo>
                    <a:pt x="69586" y="186440"/>
                  </a:lnTo>
                  <a:lnTo>
                    <a:pt x="65436" y="199766"/>
                  </a:lnTo>
                  <a:lnTo>
                    <a:pt x="61479" y="219001"/>
                  </a:lnTo>
                  <a:lnTo>
                    <a:pt x="8811" y="226372"/>
                  </a:lnTo>
                  <a:lnTo>
                    <a:pt x="2202" y="251853"/>
                  </a:lnTo>
                  <a:lnTo>
                    <a:pt x="0" y="268442"/>
                  </a:lnTo>
                  <a:lnTo>
                    <a:pt x="2202" y="283424"/>
                  </a:lnTo>
                  <a:lnTo>
                    <a:pt x="8811" y="304087"/>
                  </a:lnTo>
                  <a:lnTo>
                    <a:pt x="61940" y="311668"/>
                  </a:lnTo>
                  <a:lnTo>
                    <a:pt x="66855" y="334322"/>
                  </a:lnTo>
                  <a:lnTo>
                    <a:pt x="71260" y="348635"/>
                  </a:lnTo>
                  <a:lnTo>
                    <a:pt x="77647" y="360695"/>
                  </a:lnTo>
                  <a:lnTo>
                    <a:pt x="88505" y="376588"/>
                  </a:lnTo>
                  <a:lnTo>
                    <a:pt x="56485" y="419256"/>
                  </a:lnTo>
                  <a:lnTo>
                    <a:pt x="70137" y="442238"/>
                  </a:lnTo>
                  <a:lnTo>
                    <a:pt x="80415" y="455624"/>
                  </a:lnTo>
                  <a:lnTo>
                    <a:pt x="92473" y="464570"/>
                  </a:lnTo>
                  <a:lnTo>
                    <a:pt x="111467" y="474229"/>
                  </a:lnTo>
                  <a:lnTo>
                    <a:pt x="154607" y="442010"/>
                  </a:lnTo>
                  <a:lnTo>
                    <a:pt x="376095" y="442010"/>
                  </a:lnTo>
                  <a:lnTo>
                    <a:pt x="376454" y="441779"/>
                  </a:lnTo>
                  <a:lnTo>
                    <a:pt x="461630" y="441779"/>
                  </a:lnTo>
                  <a:lnTo>
                    <a:pt x="463865" y="438814"/>
                  </a:lnTo>
                  <a:lnTo>
                    <a:pt x="474608" y="419016"/>
                  </a:lnTo>
                  <a:lnTo>
                    <a:pt x="442358" y="376148"/>
                  </a:lnTo>
                  <a:lnTo>
                    <a:pt x="453569" y="357936"/>
                  </a:lnTo>
                  <a:lnTo>
                    <a:pt x="460071" y="345149"/>
                  </a:lnTo>
                  <a:lnTo>
                    <a:pt x="464352" y="331741"/>
                  </a:lnTo>
                  <a:lnTo>
                    <a:pt x="468901" y="311668"/>
                  </a:lnTo>
                  <a:lnTo>
                    <a:pt x="522230" y="303857"/>
                  </a:lnTo>
                  <a:lnTo>
                    <a:pt x="528371" y="279708"/>
                  </a:lnTo>
                  <a:lnTo>
                    <a:pt x="530441" y="263609"/>
                  </a:lnTo>
                  <a:lnTo>
                    <a:pt x="528464" y="248315"/>
                  </a:lnTo>
                  <a:lnTo>
                    <a:pt x="522460" y="226582"/>
                  </a:lnTo>
                  <a:lnTo>
                    <a:pt x="468901" y="218781"/>
                  </a:lnTo>
                  <a:lnTo>
                    <a:pt x="464855" y="199661"/>
                  </a:lnTo>
                  <a:lnTo>
                    <a:pt x="460785" y="186663"/>
                  </a:lnTo>
                  <a:lnTo>
                    <a:pt x="454021" y="173241"/>
                  </a:lnTo>
                  <a:lnTo>
                    <a:pt x="442358" y="153830"/>
                  </a:lnTo>
                  <a:lnTo>
                    <a:pt x="474608" y="110931"/>
                  </a:lnTo>
                  <a:lnTo>
                    <a:pt x="460489" y="88544"/>
                  </a:lnTo>
                  <a:lnTo>
                    <a:pt x="154220" y="88544"/>
                  </a:lnTo>
                  <a:lnTo>
                    <a:pt x="111153" y="56220"/>
                  </a:lnTo>
                  <a:close/>
                </a:path>
                <a:path w="530860" h="530860">
                  <a:moveTo>
                    <a:pt x="461630" y="441779"/>
                  </a:moveTo>
                  <a:lnTo>
                    <a:pt x="376454" y="441779"/>
                  </a:lnTo>
                  <a:lnTo>
                    <a:pt x="419605" y="474229"/>
                  </a:lnTo>
                  <a:lnTo>
                    <a:pt x="441520" y="461244"/>
                  </a:lnTo>
                  <a:lnTo>
                    <a:pt x="454555" y="451165"/>
                  </a:lnTo>
                  <a:lnTo>
                    <a:pt x="461630" y="441779"/>
                  </a:lnTo>
                  <a:close/>
                </a:path>
                <a:path w="530860" h="530860">
                  <a:moveTo>
                    <a:pt x="263393" y="0"/>
                  </a:moveTo>
                  <a:lnTo>
                    <a:pt x="248142" y="2141"/>
                  </a:lnTo>
                  <a:lnTo>
                    <a:pt x="226678" y="8567"/>
                  </a:lnTo>
                  <a:lnTo>
                    <a:pt x="219077" y="61403"/>
                  </a:lnTo>
                  <a:lnTo>
                    <a:pt x="197902" y="65950"/>
                  </a:lnTo>
                  <a:lnTo>
                    <a:pt x="184088" y="70293"/>
                  </a:lnTo>
                  <a:lnTo>
                    <a:pt x="171554" y="76976"/>
                  </a:lnTo>
                  <a:lnTo>
                    <a:pt x="154220" y="88544"/>
                  </a:lnTo>
                  <a:lnTo>
                    <a:pt x="460489" y="88544"/>
                  </a:lnTo>
                  <a:lnTo>
                    <a:pt x="376684" y="88418"/>
                  </a:lnTo>
                  <a:lnTo>
                    <a:pt x="357286" y="76134"/>
                  </a:lnTo>
                  <a:lnTo>
                    <a:pt x="344082" y="69225"/>
                  </a:lnTo>
                  <a:lnTo>
                    <a:pt x="331010" y="65159"/>
                  </a:lnTo>
                  <a:lnTo>
                    <a:pt x="312006" y="61403"/>
                  </a:lnTo>
                  <a:lnTo>
                    <a:pt x="304404" y="8567"/>
                  </a:lnTo>
                  <a:lnTo>
                    <a:pt x="279718" y="2141"/>
                  </a:lnTo>
                  <a:lnTo>
                    <a:pt x="263393" y="0"/>
                  </a:lnTo>
                  <a:close/>
                </a:path>
                <a:path w="530860" h="530860">
                  <a:moveTo>
                    <a:pt x="419311" y="56325"/>
                  </a:moveTo>
                  <a:lnTo>
                    <a:pt x="376684" y="88418"/>
                  </a:lnTo>
                  <a:lnTo>
                    <a:pt x="460410" y="88418"/>
                  </a:lnTo>
                  <a:lnTo>
                    <a:pt x="459750" y="87372"/>
                  </a:lnTo>
                  <a:lnTo>
                    <a:pt x="449037" y="73831"/>
                  </a:lnTo>
                  <a:lnTo>
                    <a:pt x="437226" y="65159"/>
                  </a:lnTo>
                  <a:lnTo>
                    <a:pt x="419311" y="56325"/>
                  </a:lnTo>
                  <a:close/>
                </a:path>
              </a:pathLst>
            </a:custGeom>
            <a:solidFill>
              <a:srgbClr val="000000"/>
            </a:solidFill>
          </p:spPr>
          <p:txBody>
            <a:bodyPr wrap="square" lIns="0" tIns="0" rIns="0" bIns="0" rtlCol="0"/>
            <a:lstStyle/>
            <a:p>
              <a:endParaRPr/>
            </a:p>
          </p:txBody>
        </p:sp>
        <p:sp>
          <p:nvSpPr>
            <p:cNvPr id="18" name="bk object 18"/>
            <p:cNvSpPr/>
            <p:nvPr/>
          </p:nvSpPr>
          <p:spPr>
            <a:xfrm>
              <a:off x="369545" y="372146"/>
              <a:ext cx="302895" cy="302895"/>
            </a:xfrm>
            <a:custGeom>
              <a:avLst/>
              <a:gdLst/>
              <a:ahLst/>
              <a:cxnLst/>
              <a:rect l="l" t="t" r="r" b="b"/>
              <a:pathLst>
                <a:path w="302895" h="302895">
                  <a:moveTo>
                    <a:pt x="151388" y="0"/>
                  </a:moveTo>
                  <a:lnTo>
                    <a:pt x="103545" y="7715"/>
                  </a:lnTo>
                  <a:lnTo>
                    <a:pt x="61988" y="29200"/>
                  </a:lnTo>
                  <a:lnTo>
                    <a:pt x="29214" y="61964"/>
                  </a:lnTo>
                  <a:lnTo>
                    <a:pt x="7719" y="103513"/>
                  </a:lnTo>
                  <a:lnTo>
                    <a:pt x="0" y="151356"/>
                  </a:lnTo>
                  <a:lnTo>
                    <a:pt x="7719" y="199186"/>
                  </a:lnTo>
                  <a:lnTo>
                    <a:pt x="29214" y="240731"/>
                  </a:lnTo>
                  <a:lnTo>
                    <a:pt x="61988" y="273496"/>
                  </a:lnTo>
                  <a:lnTo>
                    <a:pt x="103545" y="294985"/>
                  </a:lnTo>
                  <a:lnTo>
                    <a:pt x="151388" y="302702"/>
                  </a:lnTo>
                  <a:lnTo>
                    <a:pt x="199233" y="294985"/>
                  </a:lnTo>
                  <a:lnTo>
                    <a:pt x="240787" y="273496"/>
                  </a:lnTo>
                  <a:lnTo>
                    <a:pt x="273557" y="240731"/>
                  </a:lnTo>
                  <a:lnTo>
                    <a:pt x="295047" y="199186"/>
                  </a:lnTo>
                  <a:lnTo>
                    <a:pt x="302765" y="151356"/>
                  </a:lnTo>
                  <a:lnTo>
                    <a:pt x="295047" y="103513"/>
                  </a:lnTo>
                  <a:lnTo>
                    <a:pt x="273557" y="61964"/>
                  </a:lnTo>
                  <a:lnTo>
                    <a:pt x="240787" y="29200"/>
                  </a:lnTo>
                  <a:lnTo>
                    <a:pt x="199233" y="7715"/>
                  </a:lnTo>
                  <a:lnTo>
                    <a:pt x="151388" y="0"/>
                  </a:lnTo>
                  <a:close/>
                </a:path>
              </a:pathLst>
            </a:custGeom>
            <a:solidFill>
              <a:srgbClr val="EB2130"/>
            </a:solidFill>
          </p:spPr>
          <p:txBody>
            <a:bodyPr wrap="square" lIns="0" tIns="0" rIns="0" bIns="0" rtlCol="0"/>
            <a:lstStyle/>
            <a:p>
              <a:endParaRPr/>
            </a:p>
          </p:txBody>
        </p:sp>
        <p:sp>
          <p:nvSpPr>
            <p:cNvPr id="19" name="bk object 19"/>
            <p:cNvSpPr/>
            <p:nvPr/>
          </p:nvSpPr>
          <p:spPr>
            <a:xfrm>
              <a:off x="394821" y="423455"/>
              <a:ext cx="252045" cy="166643"/>
            </a:xfrm>
            <a:prstGeom prst="rect">
              <a:avLst/>
            </a:prstGeom>
            <a:blipFill>
              <a:blip r:embed="rId7" cstate="print"/>
              <a:stretch>
                <a:fillRect/>
              </a:stretch>
            </a:blipFill>
          </p:spPr>
          <p:txBody>
            <a:bodyPr wrap="square" lIns="0" tIns="0" rIns="0" bIns="0" rtlCol="0"/>
            <a:lstStyle/>
            <a:p>
              <a:endParaRPr/>
            </a:p>
          </p:txBody>
        </p:sp>
      </p:grpSp>
      <p:sp>
        <p:nvSpPr>
          <p:cNvPr id="2" name="Holder 2"/>
          <p:cNvSpPr>
            <a:spLocks noGrp="1"/>
          </p:cNvSpPr>
          <p:nvPr>
            <p:ph type="title"/>
          </p:nvPr>
        </p:nvSpPr>
        <p:spPr>
          <a:xfrm>
            <a:off x="3451013" y="936267"/>
            <a:ext cx="6800850" cy="2161540"/>
          </a:xfrm>
          <a:prstGeom prst="rect">
            <a:avLst/>
          </a:prstGeom>
        </p:spPr>
        <p:txBody>
          <a:bodyPr wrap="square" lIns="0" tIns="0" rIns="0" bIns="0">
            <a:spAutoFit/>
          </a:bodyPr>
          <a:lstStyle>
            <a:lvl1pPr>
              <a:defRPr sz="7000" b="1" i="0">
                <a:solidFill>
                  <a:schemeClr val="bg1"/>
                </a:solidFill>
                <a:latin typeface="Archivo"/>
                <a:cs typeface="Archivo"/>
              </a:defRPr>
            </a:lvl1pPr>
          </a:lstStyle>
          <a:p>
            <a:endParaRPr/>
          </a:p>
        </p:txBody>
      </p:sp>
      <p:sp>
        <p:nvSpPr>
          <p:cNvPr id="3" name="Holder 3"/>
          <p:cNvSpPr>
            <a:spLocks noGrp="1"/>
          </p:cNvSpPr>
          <p:nvPr>
            <p:ph type="body" idx="1"/>
          </p:nvPr>
        </p:nvSpPr>
        <p:spPr>
          <a:xfrm>
            <a:off x="2643703" y="2160506"/>
            <a:ext cx="14816693" cy="7183120"/>
          </a:xfrm>
          <a:prstGeom prst="rect">
            <a:avLst/>
          </a:prstGeom>
        </p:spPr>
        <p:txBody>
          <a:bodyPr wrap="square" lIns="0" tIns="0" rIns="0" bIns="0">
            <a:spAutoFit/>
          </a:bodyPr>
          <a:lstStyle>
            <a:lvl1pPr>
              <a:defRPr sz="2850" b="1" i="0">
                <a:solidFill>
                  <a:srgbClr val="EB2130"/>
                </a:solidFill>
                <a:latin typeface="Arial"/>
                <a:cs typeface="Arial"/>
              </a:defRPr>
            </a:lvl1pPr>
          </a:lstStyle>
          <a:p>
            <a:endParaRPr dirty="0"/>
          </a:p>
        </p:txBody>
      </p:sp>
      <p:sp>
        <p:nvSpPr>
          <p:cNvPr id="8" name="Metin kutusu 7">
            <a:extLst>
              <a:ext uri="{FF2B5EF4-FFF2-40B4-BE49-F238E27FC236}">
                <a16:creationId xmlns:a16="http://schemas.microsoft.com/office/drawing/2014/main" xmlns="" id="{4B6588D3-4E42-44F6-96A6-B9720ECC5A58}"/>
              </a:ext>
            </a:extLst>
          </p:cNvPr>
          <p:cNvSpPr txBox="1"/>
          <p:nvPr userDrawn="1"/>
        </p:nvSpPr>
        <p:spPr>
          <a:xfrm>
            <a:off x="15386050" y="10760075"/>
            <a:ext cx="4353570" cy="292388"/>
          </a:xfrm>
          <a:prstGeom prst="rect">
            <a:avLst/>
          </a:prstGeom>
          <a:noFill/>
        </p:spPr>
        <p:txBody>
          <a:bodyPr wrap="square" rtlCol="0">
            <a:spAutoFit/>
          </a:bodyPr>
          <a:lstStyle/>
          <a:p>
            <a:r>
              <a:rPr lang="tr-TR" sz="1300" dirty="0">
                <a:latin typeface="BentonSans Medium" panose="02000603030000020004" pitchFamily="2" charset="-94"/>
              </a:rPr>
              <a:t>Dünyada İmalat PMI Gelişmeleri | </a:t>
            </a:r>
            <a:r>
              <a:rPr lang="tr-TR" sz="1300" b="0" dirty="0">
                <a:latin typeface="BentonSans Medium" panose="02000603030000020004" pitchFamily="2" charset="-94"/>
              </a:rPr>
              <a:t>Ağustos 2023</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hyperlink" Target="http://www.iso.org.tr/" TargetMode="Externa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 22">
            <a:extLst>
              <a:ext uri="{FF2B5EF4-FFF2-40B4-BE49-F238E27FC236}">
                <a16:creationId xmlns:a16="http://schemas.microsoft.com/office/drawing/2014/main" xmlns="" id="{BC56FA3A-3F98-15C8-2DED-FCBAFB0BAD7C}"/>
              </a:ext>
            </a:extLst>
          </p:cNvPr>
          <p:cNvGrpSpPr/>
          <p:nvPr/>
        </p:nvGrpSpPr>
        <p:grpSpPr>
          <a:xfrm>
            <a:off x="0" y="0"/>
            <a:ext cx="20104100" cy="11309349"/>
            <a:chOff x="0" y="0"/>
            <a:chExt cx="20104100" cy="11309349"/>
          </a:xfrm>
        </p:grpSpPr>
        <p:sp>
          <p:nvSpPr>
            <p:cNvPr id="22" name="Dikdörtgen 21">
              <a:extLst>
                <a:ext uri="{FF2B5EF4-FFF2-40B4-BE49-F238E27FC236}">
                  <a16:creationId xmlns:a16="http://schemas.microsoft.com/office/drawing/2014/main" xmlns="" id="{3962F55C-6415-6AF3-D63B-8EE5993726D1}"/>
                </a:ext>
              </a:extLst>
            </p:cNvPr>
            <p:cNvSpPr/>
            <p:nvPr/>
          </p:nvSpPr>
          <p:spPr>
            <a:xfrm>
              <a:off x="0" y="0"/>
              <a:ext cx="20086027" cy="11309349"/>
            </a:xfrm>
            <a:prstGeom prst="rect">
              <a:avLst/>
            </a:prstGeom>
            <a:solidFill>
              <a:srgbClr val="CE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9" name="Resim 18" descr="harita içeren bir resim&#10;&#10;Açıklama otomatik olarak oluşturuldu">
              <a:extLst>
                <a:ext uri="{FF2B5EF4-FFF2-40B4-BE49-F238E27FC236}">
                  <a16:creationId xmlns:a16="http://schemas.microsoft.com/office/drawing/2014/main" xmlns="" id="{B3F30FC1-E377-4B68-76B4-B8B2C3B5E7F5}"/>
                </a:ext>
              </a:extLst>
            </p:cNvPr>
            <p:cNvPicPr>
              <a:picLocks noChangeAspect="1"/>
            </p:cNvPicPr>
            <p:nvPr/>
          </p:nvPicPr>
          <p:blipFill rotWithShape="1">
            <a:blip r:embed="rId3">
              <a:extLst>
                <a:ext uri="{28A0092B-C50C-407E-A947-70E740481C1C}">
                  <a14:useLocalDpi xmlns:a14="http://schemas.microsoft.com/office/drawing/2010/main" val="0"/>
                </a:ext>
              </a:extLst>
            </a:blip>
            <a:srcRect t="16325"/>
            <a:stretch/>
          </p:blipFill>
          <p:spPr>
            <a:xfrm>
              <a:off x="4531458" y="473075"/>
              <a:ext cx="15572642" cy="8760227"/>
            </a:xfrm>
            <a:prstGeom prst="rect">
              <a:avLst/>
            </a:prstGeom>
          </p:spPr>
        </p:pic>
        <p:pic>
          <p:nvPicPr>
            <p:cNvPr id="21" name="Resim 20" descr="metin içeren bir resim&#10;&#10;Açıklama otomatik olarak oluşturuldu">
              <a:extLst>
                <a:ext uri="{FF2B5EF4-FFF2-40B4-BE49-F238E27FC236}">
                  <a16:creationId xmlns:a16="http://schemas.microsoft.com/office/drawing/2014/main" xmlns="" id="{A7368565-85B4-1B7B-5065-76C882CA5064}"/>
                </a:ext>
              </a:extLst>
            </p:cNvPr>
            <p:cNvPicPr>
              <a:picLocks noChangeAspect="1"/>
            </p:cNvPicPr>
            <p:nvPr/>
          </p:nvPicPr>
          <p:blipFill rotWithShape="1">
            <a:blip r:embed="rId4">
              <a:extLst>
                <a:ext uri="{28A0092B-C50C-407E-A947-70E740481C1C}">
                  <a14:useLocalDpi xmlns:a14="http://schemas.microsoft.com/office/drawing/2010/main" val="0"/>
                </a:ext>
              </a:extLst>
            </a:blip>
            <a:srcRect l="56806" r="9559"/>
            <a:stretch/>
          </p:blipFill>
          <p:spPr>
            <a:xfrm>
              <a:off x="374650" y="403126"/>
              <a:ext cx="4953000" cy="4908542"/>
            </a:xfrm>
            <a:prstGeom prst="rect">
              <a:avLst/>
            </a:prstGeom>
          </p:spPr>
        </p:pic>
      </p:grpSp>
      <p:sp>
        <p:nvSpPr>
          <p:cNvPr id="20" name="object 2">
            <a:extLst>
              <a:ext uri="{FF2B5EF4-FFF2-40B4-BE49-F238E27FC236}">
                <a16:creationId xmlns:a16="http://schemas.microsoft.com/office/drawing/2014/main" xmlns="" id="{1F0B7EAE-3196-FE16-57B2-456E33EE7855}"/>
              </a:ext>
            </a:extLst>
          </p:cNvPr>
          <p:cNvSpPr txBox="1"/>
          <p:nvPr/>
        </p:nvSpPr>
        <p:spPr>
          <a:xfrm>
            <a:off x="758337" y="7331075"/>
            <a:ext cx="11582400" cy="3238707"/>
          </a:xfrm>
          <a:prstGeom prst="rect">
            <a:avLst/>
          </a:prstGeom>
        </p:spPr>
        <p:txBody>
          <a:bodyPr vert="horz" wrap="square" lIns="0" tIns="12065" rIns="0" bIns="0" rtlCol="0">
            <a:spAutoFit/>
          </a:bodyPr>
          <a:lstStyle/>
          <a:p>
            <a:pPr marL="12700" marR="5080">
              <a:lnSpc>
                <a:spcPct val="100200"/>
              </a:lnSpc>
              <a:spcBef>
                <a:spcPts val="95"/>
              </a:spcBef>
            </a:pPr>
            <a:r>
              <a:rPr lang="en-US" sz="6000" dirty="0">
                <a:solidFill>
                  <a:srgbClr val="FCF0E8"/>
                </a:solidFill>
                <a:latin typeface="BentonSans Bold" panose="02000503040000020004" pitchFamily="2" charset="-94"/>
                <a:cs typeface="Arial"/>
              </a:rPr>
              <a:t>Developments in the World Manufacturing PMI</a:t>
            </a:r>
            <a:r>
              <a:rPr lang="en-US" sz="6000" baseline="30000" dirty="0">
                <a:solidFill>
                  <a:srgbClr val="FCF0E8"/>
                </a:solidFill>
                <a:latin typeface="BentonSans Bold" panose="02000503040000020004" pitchFamily="2" charset="-94"/>
                <a:cs typeface="Arial"/>
              </a:rPr>
              <a:t>®</a:t>
            </a:r>
          </a:p>
          <a:p>
            <a:pPr marL="12700" marR="5080" algn="r">
              <a:lnSpc>
                <a:spcPct val="100200"/>
              </a:lnSpc>
              <a:spcBef>
                <a:spcPts val="95"/>
              </a:spcBef>
            </a:pPr>
            <a:endParaRPr lang="tr-TR" sz="3600" b="1" spc="10" dirty="0">
              <a:solidFill>
                <a:srgbClr val="FCF0E8"/>
              </a:solidFill>
              <a:latin typeface="BentonSans Bold" panose="02000503040000020004" pitchFamily="2" charset="-94"/>
              <a:cs typeface="Arial"/>
            </a:endParaRPr>
          </a:p>
          <a:p>
            <a:pPr marL="12700" marR="5080">
              <a:lnSpc>
                <a:spcPct val="100200"/>
              </a:lnSpc>
              <a:spcBef>
                <a:spcPts val="95"/>
              </a:spcBef>
            </a:pPr>
            <a:r>
              <a:rPr lang="en-US" sz="4400" i="1" dirty="0">
                <a:solidFill>
                  <a:srgbClr val="FCF0E8"/>
                </a:solidFill>
                <a:latin typeface="BentonSans Bold" panose="02000503040000020004" pitchFamily="2" charset="-94"/>
                <a:cs typeface="Arial"/>
              </a:rPr>
              <a:t>August 2023</a:t>
            </a:r>
          </a:p>
        </p:txBody>
      </p:sp>
      <p:sp>
        <p:nvSpPr>
          <p:cNvPr id="2" name="Dikdörtgen 1">
            <a:extLst>
              <a:ext uri="{FF2B5EF4-FFF2-40B4-BE49-F238E27FC236}">
                <a16:creationId xmlns:a16="http://schemas.microsoft.com/office/drawing/2014/main" xmlns="" id="{D49019C2-4098-A2D8-6DE5-624759E012AB}"/>
              </a:ext>
            </a:extLst>
          </p:cNvPr>
          <p:cNvSpPr/>
          <p:nvPr/>
        </p:nvSpPr>
        <p:spPr>
          <a:xfrm>
            <a:off x="19805650" y="9083675"/>
            <a:ext cx="298450" cy="2225675"/>
          </a:xfrm>
          <a:prstGeom prst="rect">
            <a:avLst/>
          </a:prstGeom>
          <a:solidFill>
            <a:srgbClr val="CE4646"/>
          </a:solidFill>
          <a:ln>
            <a:solidFill>
              <a:srgbClr val="CE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4146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xmlns="" id="{D0BD0579-7EF3-A93A-E350-8E28AD87E0A3}"/>
              </a:ext>
            </a:extLst>
          </p:cNvPr>
          <p:cNvPicPr>
            <a:picLocks/>
          </p:cNvPicPr>
          <p:nvPr/>
        </p:nvPicPr>
        <p:blipFill>
          <a:blip r:embed="rId3">
            <a:extLst>
              <a:ext uri="{96DAC541-7B7A-43D3-8B79-37D633B846F1}">
                <asvg:svgBlip xmlns:asvg="http://schemas.microsoft.com/office/drawing/2016/SVG/main" xmlns="" r:embed="rId4"/>
              </a:ext>
            </a:extLst>
          </a:blip>
          <a:stretch>
            <a:fillRect/>
          </a:stretch>
        </p:blipFill>
        <p:spPr>
          <a:xfrm rot="5400000">
            <a:off x="1243396" y="2117582"/>
            <a:ext cx="8100000" cy="7776000"/>
          </a:xfrm>
          <a:prstGeom prst="rect">
            <a:avLst/>
          </a:prstGeom>
        </p:spPr>
      </p:pic>
      <p:sp>
        <p:nvSpPr>
          <p:cNvPr id="6" name="Metin kutusu 5">
            <a:extLst>
              <a:ext uri="{FF2B5EF4-FFF2-40B4-BE49-F238E27FC236}">
                <a16:creationId xmlns:a16="http://schemas.microsoft.com/office/drawing/2014/main" xmlns="" id="{BE21F070-686B-41D7-B3D2-A1A41CABEF6C}"/>
              </a:ext>
            </a:extLst>
          </p:cNvPr>
          <p:cNvSpPr txBox="1"/>
          <p:nvPr/>
        </p:nvSpPr>
        <p:spPr>
          <a:xfrm>
            <a:off x="9442451" y="3197860"/>
            <a:ext cx="9982199" cy="5581015"/>
          </a:xfrm>
          <a:prstGeom prst="rect">
            <a:avLst/>
          </a:prstGeom>
          <a:noFill/>
        </p:spPr>
        <p:txBody>
          <a:bodyPr wrap="square" rtlCol="0" anchor="t">
            <a:spAutoFit/>
          </a:bodyPr>
          <a:lstStyle/>
          <a:p>
            <a:pPr marL="342900" indent="-342900">
              <a:spcBef>
                <a:spcPts val="800"/>
              </a:spcBef>
              <a:spcAft>
                <a:spcPts val="1800"/>
              </a:spcAft>
              <a:buClr>
                <a:srgbClr val="C00000"/>
              </a:buClr>
              <a:buSzPct val="100000"/>
              <a:buFont typeface="Wingdings" panose="05000000000000000000" pitchFamily="2" charset="2"/>
              <a:buChar char="§"/>
            </a:pPr>
            <a:r>
              <a:rPr lang="en-US" sz="1800">
                <a:latin typeface="BentonSans Medium" panose="02000603030000020004" pitchFamily="2" charset="-94"/>
                <a:cs typeface="Calibri Light" panose="020F0302020204030204" pitchFamily="34" charset="0"/>
              </a:rPr>
              <a:t>The global manufacturing purchasing managers' index (PMI) posted 49.0 in August.</a:t>
            </a:r>
            <a:r>
              <a:rPr lang="en-US" sz="1800">
                <a:latin typeface="BentonSans Regular" panose="02000503040000020004" pitchFamily="2" charset="-94"/>
                <a:cs typeface="Calibri Light" panose="020F0302020204030204" pitchFamily="34" charset="0"/>
              </a:rPr>
              <a:t> </a:t>
            </a:r>
            <a:r>
              <a:rPr lang="en-US">
                <a:latin typeface="BentonSans Regular" panose="02000503040000020004" pitchFamily="2" charset="-94"/>
                <a:cs typeface="Calibri Light" panose="020F0302020204030204" pitchFamily="34" charset="0"/>
              </a:rPr>
              <a:t>The index rose slightly from 48.6 in July, signalling that the downturn in business conditions slowed. </a:t>
            </a:r>
          </a:p>
          <a:p>
            <a:pPr marL="342900" indent="-342900">
              <a:spcBef>
                <a:spcPts val="800"/>
              </a:spcBef>
              <a:spcAft>
                <a:spcPts val="1800"/>
              </a:spcAft>
              <a:buClr>
                <a:srgbClr val="C00000"/>
              </a:buClr>
              <a:buSzPct val="100000"/>
              <a:buFont typeface="Wingdings" panose="05000000000000000000" pitchFamily="2" charset="2"/>
              <a:buChar char="§"/>
            </a:pPr>
            <a:r>
              <a:rPr lang="en-US">
                <a:latin typeface="BentonSans Regular" panose="02000503040000020004" pitchFamily="2" charset="-94"/>
                <a:cs typeface="Calibri Light" panose="020F0302020204030204" pitchFamily="34" charset="0"/>
              </a:rPr>
              <a:t>Output in global manufacturing sector fell for the third straight month,  Underlying the latest scaling back of global manufacturing production was a decrease in new orders. On the other hand, contraction in production slowed thanks to the relative improvement in consumer goods manufacturing, and employment edged higher.</a:t>
            </a:r>
          </a:p>
          <a:p>
            <a:pPr marL="342900" indent="-342900">
              <a:spcBef>
                <a:spcPts val="800"/>
              </a:spcBef>
              <a:spcAft>
                <a:spcPts val="1800"/>
              </a:spcAft>
              <a:buClr>
                <a:srgbClr val="C00000"/>
              </a:buClr>
              <a:buSzPct val="100000"/>
              <a:buFont typeface="Wingdings" panose="05000000000000000000" pitchFamily="2" charset="2"/>
              <a:buChar char="§"/>
            </a:pPr>
            <a:r>
              <a:rPr lang="en-US">
                <a:latin typeface="BentonSans Regular" panose="02000503040000020004" pitchFamily="2" charset="-94"/>
                <a:cs typeface="Calibri Light" panose="020F0302020204030204" pitchFamily="34" charset="0"/>
              </a:rPr>
              <a:t>And prices increased during August, after they had signalled decreases in each of the prior three months. Renewed cost inflationary pressure was mainly building in emerging markets in contrast to a further decrease among developed nations.</a:t>
            </a:r>
          </a:p>
          <a:p>
            <a:pPr marL="342900" indent="-342900">
              <a:spcBef>
                <a:spcPts val="800"/>
              </a:spcBef>
              <a:spcAft>
                <a:spcPts val="1800"/>
              </a:spcAft>
              <a:buClr>
                <a:srgbClr val="C00000"/>
              </a:buClr>
              <a:buSzPct val="100000"/>
              <a:buFont typeface="Wingdings" panose="05000000000000000000" pitchFamily="2" charset="2"/>
              <a:buChar char="§"/>
            </a:pPr>
            <a:r>
              <a:rPr lang="en-US">
                <a:latin typeface="BentonSans Regular" panose="02000503040000020004" pitchFamily="2" charset="-94"/>
                <a:cs typeface="Calibri Light" panose="020F0302020204030204" pitchFamily="34" charset="0"/>
              </a:rPr>
              <a:t>Of the 31 nations for which Global PMI data are available, 20 reported deteriorating business conditions compared to the previous month. That number was 22 in July.</a:t>
            </a:r>
          </a:p>
          <a:p>
            <a:pPr marL="342900" indent="-342900">
              <a:spcBef>
                <a:spcPts val="800"/>
              </a:spcBef>
              <a:spcAft>
                <a:spcPts val="1800"/>
              </a:spcAft>
              <a:buClr>
                <a:srgbClr val="C00000"/>
              </a:buClr>
              <a:buSzPct val="100000"/>
              <a:buFont typeface="Wingdings" panose="05000000000000000000" pitchFamily="2" charset="2"/>
              <a:buChar char="§"/>
            </a:pPr>
            <a:r>
              <a:rPr lang="en-US">
                <a:latin typeface="BentonSans Medium" panose="02000603030000020004" pitchFamily="2" charset="-94"/>
                <a:cs typeface="Calibri Light" panose="020F0302020204030204" pitchFamily="34" charset="0"/>
              </a:rPr>
              <a:t>Istanbul Chamber of Industry Türkiye Manufacturing PMI</a:t>
            </a:r>
            <a:r>
              <a:rPr lang="en-US">
                <a:latin typeface="BentonSans Regular" panose="02000503040000020004" pitchFamily="2" charset="-94"/>
                <a:cs typeface="Calibri Light" panose="020F0302020204030204" pitchFamily="34" charset="0"/>
              </a:rPr>
              <a:t> posted 49.0 in August, 0.9 points down from July, and below the 50.0 no-change mark for the second consecutive month. Increased inflationary pressures negatively affted the output and new order volumes of the sector. As the main positive note for August, job creation continued rise.</a:t>
            </a:r>
          </a:p>
        </p:txBody>
      </p:sp>
      <p:sp>
        <p:nvSpPr>
          <p:cNvPr id="9" name="Başlık 1">
            <a:extLst>
              <a:ext uri="{FF2B5EF4-FFF2-40B4-BE49-F238E27FC236}">
                <a16:creationId xmlns:a16="http://schemas.microsoft.com/office/drawing/2014/main" xmlns="" id="{D94A4155-8A63-4362-A98C-EDD151BEFA41}"/>
              </a:ext>
            </a:extLst>
          </p:cNvPr>
          <p:cNvSpPr txBox="1">
            <a:spLocks/>
          </p:cNvSpPr>
          <p:nvPr/>
        </p:nvSpPr>
        <p:spPr>
          <a:xfrm>
            <a:off x="1403522" y="921345"/>
            <a:ext cx="15201728" cy="923330"/>
          </a:xfrm>
          <a:prstGeom prst="rect">
            <a:avLst/>
          </a:prstGeom>
        </p:spPr>
        <p:txBody>
          <a:bodyPr wrap="square" lIns="0" tIns="0" rIns="0" bIns="0">
            <a:spAutoFit/>
          </a:bodyPr>
          <a:lstStyle>
            <a:lvl1pPr>
              <a:defRPr sz="7000" b="1" i="0">
                <a:solidFill>
                  <a:schemeClr val="bg1"/>
                </a:solidFill>
                <a:latin typeface="Archivo"/>
                <a:ea typeface="+mj-ea"/>
                <a:cs typeface="Archivo"/>
              </a:defRPr>
            </a:lvl1pPr>
          </a:lstStyle>
          <a:p>
            <a:r>
              <a:rPr lang="en-US" sz="6000" b="0">
                <a:solidFill>
                  <a:srgbClr val="CE4646"/>
                </a:solidFill>
                <a:latin typeface="BentonSans Bold" panose="02000503040000020004" pitchFamily="2" charset="-94"/>
              </a:rPr>
              <a:t>General Outlook</a:t>
            </a:r>
          </a:p>
        </p:txBody>
      </p:sp>
      <p:sp>
        <p:nvSpPr>
          <p:cNvPr id="11" name="Metin kutusu 10">
            <a:extLst>
              <a:ext uri="{FF2B5EF4-FFF2-40B4-BE49-F238E27FC236}">
                <a16:creationId xmlns:a16="http://schemas.microsoft.com/office/drawing/2014/main" xmlns="" id="{60419CE2-DA9F-4BC7-A12C-DA60D5E85460}"/>
              </a:ext>
            </a:extLst>
          </p:cNvPr>
          <p:cNvSpPr txBox="1"/>
          <p:nvPr/>
        </p:nvSpPr>
        <p:spPr>
          <a:xfrm>
            <a:off x="9442450" y="1957368"/>
            <a:ext cx="9909900" cy="954107"/>
          </a:xfrm>
          <a:prstGeom prst="rect">
            <a:avLst/>
          </a:prstGeom>
          <a:noFill/>
        </p:spPr>
        <p:txBody>
          <a:bodyPr wrap="square" rtlCol="0">
            <a:spAutoFit/>
          </a:bodyPr>
          <a:lstStyle/>
          <a:p>
            <a:r>
              <a:rPr lang="en-US" sz="2800" dirty="0">
                <a:solidFill>
                  <a:srgbClr val="CE4646"/>
                </a:solidFill>
                <a:latin typeface="BentonSans Medium" panose="02000603030000020004" pitchFamily="2" charset="-94"/>
              </a:rPr>
              <a:t>Rates of contraction in global manufacturing sector eased, </a:t>
            </a:r>
          </a:p>
          <a:p>
            <a:r>
              <a:rPr lang="tr-TR" sz="2800" dirty="0">
                <a:solidFill>
                  <a:srgbClr val="CE4646"/>
                </a:solidFill>
                <a:latin typeface="BentonSans Medium" panose="02000603030000020004" pitchFamily="2" charset="-94"/>
              </a:rPr>
              <a:t>p</a:t>
            </a:r>
            <a:r>
              <a:rPr lang="en-US" sz="2800" dirty="0" err="1" smtClean="0">
                <a:solidFill>
                  <a:srgbClr val="CE4646"/>
                </a:solidFill>
                <a:latin typeface="BentonSans Medium" panose="02000603030000020004" pitchFamily="2" charset="-94"/>
              </a:rPr>
              <a:t>rices</a:t>
            </a:r>
            <a:r>
              <a:rPr lang="en-US" sz="2800" dirty="0" smtClean="0">
                <a:solidFill>
                  <a:srgbClr val="CE4646"/>
                </a:solidFill>
                <a:latin typeface="BentonSans Medium" panose="02000603030000020004" pitchFamily="2" charset="-94"/>
              </a:rPr>
              <a:t> </a:t>
            </a:r>
            <a:r>
              <a:rPr lang="en-US" sz="2800" dirty="0">
                <a:solidFill>
                  <a:srgbClr val="CE4646"/>
                </a:solidFill>
                <a:latin typeface="BentonSans Medium" panose="02000603030000020004" pitchFamily="2" charset="-94"/>
              </a:rPr>
              <a:t>edged higher.</a:t>
            </a:r>
          </a:p>
        </p:txBody>
      </p:sp>
      <p:sp>
        <p:nvSpPr>
          <p:cNvPr id="14" name="Dikdörtgen 13">
            <a:extLst>
              <a:ext uri="{FF2B5EF4-FFF2-40B4-BE49-F238E27FC236}">
                <a16:creationId xmlns:a16="http://schemas.microsoft.com/office/drawing/2014/main" xmlns="" id="{981E53A3-B291-46F7-9808-4ADFB3CF209A}"/>
              </a:ext>
            </a:extLst>
          </p:cNvPr>
          <p:cNvSpPr/>
          <p:nvPr/>
        </p:nvSpPr>
        <p:spPr>
          <a:xfrm>
            <a:off x="19411406" y="10683875"/>
            <a:ext cx="357502" cy="400110"/>
          </a:xfrm>
          <a:prstGeom prst="rect">
            <a:avLst/>
          </a:prstGeom>
          <a:solidFill>
            <a:srgbClr val="CE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BentonSans Medium" panose="02000603030000020004" pitchFamily="2" charset="-94"/>
              </a:rPr>
              <a:t>2</a:t>
            </a:r>
          </a:p>
        </p:txBody>
      </p:sp>
      <p:sp>
        <p:nvSpPr>
          <p:cNvPr id="8" name="Metin kutusu 1">
            <a:extLst>
              <a:ext uri="{FF2B5EF4-FFF2-40B4-BE49-F238E27FC236}">
                <a16:creationId xmlns:a16="http://schemas.microsoft.com/office/drawing/2014/main" xmlns="" id="{9CE1DC1A-E3F9-4455-8D9D-5195FA6B9ED9}"/>
              </a:ext>
            </a:extLst>
          </p:cNvPr>
          <p:cNvSpPr txBox="1"/>
          <p:nvPr/>
        </p:nvSpPr>
        <p:spPr>
          <a:xfrm>
            <a:off x="9705249" y="9211825"/>
            <a:ext cx="7966801" cy="914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600"/>
              </a:spcAft>
              <a:tabLst>
                <a:tab pos="623888" algn="l"/>
              </a:tabLst>
            </a:pPr>
            <a:r>
              <a:rPr lang="en-US" sz="1600">
                <a:latin typeface="BentonSans Medium" panose="02000603030000020004" pitchFamily="2" charset="-94"/>
              </a:rPr>
              <a:t>Source: </a:t>
            </a:r>
            <a:r>
              <a:rPr lang="en-US" sz="1600">
                <a:latin typeface="BentonSans Regular" panose="02000503040000020004" pitchFamily="2" charset="-94"/>
              </a:rPr>
              <a:t>S&amp;P Global.</a:t>
            </a:r>
          </a:p>
          <a:p>
            <a:pPr>
              <a:tabLst>
                <a:tab pos="623888" algn="l"/>
              </a:tabLst>
            </a:pPr>
            <a:r>
              <a:rPr lang="en-US" sz="1600">
                <a:latin typeface="BentonSans Medium" panose="02000603030000020004" pitchFamily="2" charset="-94"/>
              </a:rPr>
              <a:t>Note: </a:t>
            </a:r>
            <a:r>
              <a:rPr lang="en-US" sz="1600">
                <a:latin typeface="BentonSans Regular" panose="02000503040000020004" pitchFamily="2" charset="-94"/>
              </a:rPr>
              <a:t>The index values of the previous month are illustrated with vertical black lines to indicate the rises or drops of the index compared to the previous month. </a:t>
            </a:r>
          </a:p>
        </p:txBody>
      </p:sp>
      <p:sp>
        <p:nvSpPr>
          <p:cNvPr id="12" name="Metin kutusu 11">
            <a:extLst>
              <a:ext uri="{FF2B5EF4-FFF2-40B4-BE49-F238E27FC236}">
                <a16:creationId xmlns:a16="http://schemas.microsoft.com/office/drawing/2014/main" xmlns="" id="{95FDE0C8-9B47-49DD-9E82-B7B10843BE72}"/>
              </a:ext>
            </a:extLst>
          </p:cNvPr>
          <p:cNvSpPr txBox="1"/>
          <p:nvPr/>
        </p:nvSpPr>
        <p:spPr>
          <a:xfrm>
            <a:off x="6647023" y="6390071"/>
            <a:ext cx="2566827" cy="338554"/>
          </a:xfrm>
          <a:prstGeom prst="rect">
            <a:avLst/>
          </a:prstGeom>
          <a:noFill/>
        </p:spPr>
        <p:txBody>
          <a:bodyPr wrap="square" rtlCol="0">
            <a:spAutoFit/>
          </a:bodyPr>
          <a:lstStyle/>
          <a:p>
            <a:pPr algn="ctr"/>
            <a:r>
              <a:rPr lang="en-US" sz="1600">
                <a:latin typeface="BentonSans Medium" panose="02000603030000020004" pitchFamily="2" charset="-94"/>
              </a:rPr>
              <a:t>Global Manufacturing PMI</a:t>
            </a:r>
          </a:p>
        </p:txBody>
      </p:sp>
      <p:sp>
        <p:nvSpPr>
          <p:cNvPr id="4" name="Ok: Beşgen 3">
            <a:extLst>
              <a:ext uri="{FF2B5EF4-FFF2-40B4-BE49-F238E27FC236}">
                <a16:creationId xmlns:a16="http://schemas.microsoft.com/office/drawing/2014/main" xmlns="" id="{609239E6-5110-9097-EADD-CC7FD9797BE3}"/>
              </a:ext>
            </a:extLst>
          </p:cNvPr>
          <p:cNvSpPr/>
          <p:nvPr/>
        </p:nvSpPr>
        <p:spPr>
          <a:xfrm rot="16200000">
            <a:off x="7310746" y="6606699"/>
            <a:ext cx="1160310" cy="1404163"/>
          </a:xfrm>
          <a:prstGeom prst="homePlate">
            <a:avLst>
              <a:gd name="adj" fmla="val 401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lnSpc>
                <a:spcPct val="80000"/>
              </a:lnSpc>
              <a:spcAft>
                <a:spcPts val="200"/>
              </a:spcAft>
            </a:pPr>
            <a:r>
              <a:rPr lang="en-US" sz="1600">
                <a:solidFill>
                  <a:schemeClr val="bg1"/>
                </a:solidFill>
                <a:latin typeface="BentonSans Medium" panose="02000603030000020004" pitchFamily="2" charset="-94"/>
              </a:rPr>
              <a:t>August</a:t>
            </a:r>
          </a:p>
          <a:p>
            <a:pPr algn="ctr">
              <a:lnSpc>
                <a:spcPct val="80000"/>
              </a:lnSpc>
              <a:spcAft>
                <a:spcPts val="200"/>
              </a:spcAft>
            </a:pPr>
            <a:r>
              <a:rPr lang="en-US" sz="2400">
                <a:solidFill>
                  <a:schemeClr val="bg1"/>
                </a:solidFill>
                <a:latin typeface="BentonSans Bold" panose="02000503040000020004" pitchFamily="2" charset="-94"/>
              </a:rPr>
              <a:t>49.0</a:t>
            </a:r>
          </a:p>
          <a:p>
            <a:pPr algn="ctr">
              <a:lnSpc>
                <a:spcPct val="80000"/>
              </a:lnSpc>
              <a:spcAft>
                <a:spcPts val="200"/>
              </a:spcAft>
            </a:pPr>
            <a:r>
              <a:rPr lang="en-US" sz="1200">
                <a:solidFill>
                  <a:schemeClr val="bg1"/>
                </a:solidFill>
                <a:latin typeface="BentonSans Regular" panose="02000503040000020004" pitchFamily="2" charset="-94"/>
              </a:rPr>
              <a:t>July: 48.6</a:t>
            </a:r>
          </a:p>
        </p:txBody>
      </p:sp>
    </p:spTree>
    <p:extLst>
      <p:ext uri="{BB962C8B-B14F-4D97-AF65-F5344CB8AC3E}">
        <p14:creationId xmlns:p14="http://schemas.microsoft.com/office/powerpoint/2010/main" val="1759904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xmlns="" id="{263D0A37-3188-9438-23A4-16D9FEC3C931}"/>
              </a:ext>
            </a:extLst>
          </p:cNvPr>
          <p:cNvPicPr>
            <a:picLocks/>
          </p:cNvPicPr>
          <p:nvPr/>
        </p:nvPicPr>
        <p:blipFill>
          <a:blip r:embed="rId3">
            <a:extLst>
              <a:ext uri="{96DAC541-7B7A-43D3-8B79-37D633B846F1}">
                <asvg:svgBlip xmlns:asvg="http://schemas.microsoft.com/office/drawing/2016/SVG/main" xmlns="" r:embed="rId4"/>
              </a:ext>
            </a:extLst>
          </a:blip>
          <a:stretch>
            <a:fillRect/>
          </a:stretch>
        </p:blipFill>
        <p:spPr>
          <a:xfrm>
            <a:off x="1372673" y="4006803"/>
            <a:ext cx="11397600" cy="7762968"/>
          </a:xfrm>
          <a:prstGeom prst="rect">
            <a:avLst/>
          </a:prstGeom>
        </p:spPr>
      </p:pic>
      <p:sp>
        <p:nvSpPr>
          <p:cNvPr id="9" name="Metin kutusu 8">
            <a:extLst>
              <a:ext uri="{FF2B5EF4-FFF2-40B4-BE49-F238E27FC236}">
                <a16:creationId xmlns:a16="http://schemas.microsoft.com/office/drawing/2014/main" xmlns="" id="{6B9AE4A6-4ABF-4E6E-9C06-1AF50EDE46BD}"/>
              </a:ext>
            </a:extLst>
          </p:cNvPr>
          <p:cNvSpPr txBox="1"/>
          <p:nvPr/>
        </p:nvSpPr>
        <p:spPr>
          <a:xfrm>
            <a:off x="1365250" y="2536270"/>
            <a:ext cx="6138616" cy="1754326"/>
          </a:xfrm>
          <a:prstGeom prst="rect">
            <a:avLst/>
          </a:prstGeom>
          <a:noFill/>
        </p:spPr>
        <p:txBody>
          <a:bodyPr wrap="square" lIns="0" rIns="72000" rtlCol="0" anchor="t">
            <a:spAutoFit/>
          </a:bodyPr>
          <a:lstStyle/>
          <a:p>
            <a:pPr marL="179388" indent="-179388">
              <a:spcAft>
                <a:spcPts val="1200"/>
              </a:spcAft>
              <a:buClr>
                <a:srgbClr val="C00000"/>
              </a:buClr>
              <a:buSzPct val="100000"/>
              <a:buFont typeface="Wingdings" panose="05000000000000000000" pitchFamily="2" charset="2"/>
              <a:buChar char="§"/>
            </a:pPr>
            <a:r>
              <a:rPr lang="en-US">
                <a:latin typeface="BentonSans Regular" panose="02000503040000020004" pitchFamily="2" charset="-94"/>
              </a:rPr>
              <a:t>The Eurozone Manufacturing PMI posted 43.5 in August from 42,7 in July, signalling again a significant contraction. Pressure on output increased with the low demand and decrease in backlogs and firms continued to finish their raw material and finished product stocks. Decreasing trend in prices also continued due to these developments.</a:t>
            </a:r>
          </a:p>
        </p:txBody>
      </p:sp>
      <p:sp>
        <p:nvSpPr>
          <p:cNvPr id="13" name="Metin kutusu 12">
            <a:extLst>
              <a:ext uri="{FF2B5EF4-FFF2-40B4-BE49-F238E27FC236}">
                <a16:creationId xmlns:a16="http://schemas.microsoft.com/office/drawing/2014/main" xmlns="" id="{83525215-9BF7-4F64-B4DF-39E442807BDC}"/>
              </a:ext>
            </a:extLst>
          </p:cNvPr>
          <p:cNvSpPr txBox="1"/>
          <p:nvPr/>
        </p:nvSpPr>
        <p:spPr>
          <a:xfrm>
            <a:off x="13633450" y="9354721"/>
            <a:ext cx="2582532" cy="338554"/>
          </a:xfrm>
          <a:prstGeom prst="rect">
            <a:avLst/>
          </a:prstGeom>
          <a:noFill/>
        </p:spPr>
        <p:txBody>
          <a:bodyPr wrap="square" rtlCol="0">
            <a:spAutoFit/>
          </a:bodyPr>
          <a:lstStyle/>
          <a:p>
            <a:r>
              <a:rPr lang="en-US" sz="1600">
                <a:latin typeface="BentonSans Regular" panose="02000503040000020004" pitchFamily="2" charset="-94"/>
              </a:rPr>
              <a:t>Source: S&amp;P Global.</a:t>
            </a:r>
          </a:p>
        </p:txBody>
      </p:sp>
      <p:sp>
        <p:nvSpPr>
          <p:cNvPr id="18" name="Başlık 1">
            <a:extLst>
              <a:ext uri="{FF2B5EF4-FFF2-40B4-BE49-F238E27FC236}">
                <a16:creationId xmlns:a16="http://schemas.microsoft.com/office/drawing/2014/main" xmlns="" id="{057947B5-E105-4D3B-A75C-AC7E34757412}"/>
              </a:ext>
            </a:extLst>
          </p:cNvPr>
          <p:cNvSpPr txBox="1">
            <a:spLocks/>
          </p:cNvSpPr>
          <p:nvPr/>
        </p:nvSpPr>
        <p:spPr>
          <a:xfrm>
            <a:off x="1365250" y="925730"/>
            <a:ext cx="11963400" cy="923330"/>
          </a:xfrm>
          <a:prstGeom prst="rect">
            <a:avLst/>
          </a:prstGeom>
        </p:spPr>
        <p:txBody>
          <a:bodyPr wrap="square" lIns="0" tIns="0" rIns="0" bIns="0">
            <a:spAutoFit/>
          </a:bodyPr>
          <a:lstStyle>
            <a:lvl1pPr>
              <a:defRPr sz="7000" b="1" i="0">
                <a:solidFill>
                  <a:schemeClr val="bg1"/>
                </a:solidFill>
                <a:latin typeface="Archivo"/>
                <a:ea typeface="+mj-ea"/>
                <a:cs typeface="Archivo"/>
              </a:defRPr>
            </a:lvl1pPr>
          </a:lstStyle>
          <a:p>
            <a:r>
              <a:rPr lang="en-US" sz="6000" b="0">
                <a:solidFill>
                  <a:srgbClr val="CE4646"/>
                </a:solidFill>
                <a:latin typeface="BentonSans Bold" panose="02000503040000020004" pitchFamily="2" charset="-94"/>
              </a:rPr>
              <a:t>Europe</a:t>
            </a:r>
          </a:p>
        </p:txBody>
      </p:sp>
      <p:sp>
        <p:nvSpPr>
          <p:cNvPr id="2" name="Metin kutusu 1">
            <a:extLst>
              <a:ext uri="{FF2B5EF4-FFF2-40B4-BE49-F238E27FC236}">
                <a16:creationId xmlns:a16="http://schemas.microsoft.com/office/drawing/2014/main" xmlns="" id="{4DBCC329-7790-4763-8C31-DFFF4B6FCF8D}"/>
              </a:ext>
            </a:extLst>
          </p:cNvPr>
          <p:cNvSpPr txBox="1"/>
          <p:nvPr/>
        </p:nvSpPr>
        <p:spPr>
          <a:xfrm>
            <a:off x="1289888" y="9998075"/>
            <a:ext cx="11975772" cy="815608"/>
          </a:xfrm>
          <a:prstGeom prst="rect">
            <a:avLst/>
          </a:prstGeom>
          <a:solidFill>
            <a:schemeClr val="bg1"/>
          </a:solidFill>
        </p:spPr>
        <p:txBody>
          <a:bodyPr wrap="square" rtlCol="0">
            <a:spAutoFit/>
          </a:bodyPr>
          <a:lstStyle/>
          <a:p>
            <a:pPr marL="363538" indent="-363538">
              <a:spcAft>
                <a:spcPts val="600"/>
              </a:spcAft>
            </a:pPr>
            <a:r>
              <a:rPr lang="en-US" sz="1400">
                <a:latin typeface="BentonSans Regular" panose="02000503040000020004" pitchFamily="2" charset="-94"/>
              </a:rPr>
              <a:t>(*) In PMI methodology, “Suppliers’ Delivery Times” index above 50.0 points to shorter delivery times. The said index is included inversely in the headline PMI calculation. Therefore, an increase in this index decreases the headline PMI.</a:t>
            </a:r>
          </a:p>
          <a:p>
            <a:pPr>
              <a:spcAft>
                <a:spcPts val="600"/>
              </a:spcAft>
            </a:pPr>
            <a:r>
              <a:rPr lang="en-US" sz="1400">
                <a:latin typeface="BentonSans Regular" panose="02000503040000020004" pitchFamily="2" charset="-94"/>
              </a:rPr>
              <a:t>(**) The countries included in the Euro Zone index: Germany, Austria, France, Italy, Ireland, Spain, the Netherlands and Greece.</a:t>
            </a:r>
          </a:p>
        </p:txBody>
      </p:sp>
      <p:sp>
        <p:nvSpPr>
          <p:cNvPr id="3" name="Metin kutusu 2">
            <a:extLst>
              <a:ext uri="{FF2B5EF4-FFF2-40B4-BE49-F238E27FC236}">
                <a16:creationId xmlns:a16="http://schemas.microsoft.com/office/drawing/2014/main" xmlns="" id="{3A43E286-356F-4E66-8AC9-B21EE33A45E2}"/>
              </a:ext>
            </a:extLst>
          </p:cNvPr>
          <p:cNvSpPr txBox="1"/>
          <p:nvPr/>
        </p:nvSpPr>
        <p:spPr>
          <a:xfrm>
            <a:off x="7766050" y="2536270"/>
            <a:ext cx="5594894" cy="1754326"/>
          </a:xfrm>
          <a:prstGeom prst="rect">
            <a:avLst/>
          </a:prstGeom>
          <a:noFill/>
        </p:spPr>
        <p:txBody>
          <a:bodyPr wrap="square" lIns="0" rIns="0" rtlCol="0">
            <a:spAutoFit/>
          </a:bodyPr>
          <a:lstStyle>
            <a:defPPr>
              <a:defRPr lang="tr-TR"/>
            </a:defPPr>
            <a:lvl1pPr marL="179388" indent="-179388">
              <a:spcAft>
                <a:spcPts val="1200"/>
              </a:spcAft>
              <a:buClr>
                <a:srgbClr val="C00000"/>
              </a:buClr>
              <a:buSzPct val="100000"/>
              <a:buFont typeface="Wingdings" panose="05000000000000000000" pitchFamily="2" charset="2"/>
              <a:buChar char="§"/>
              <a:defRPr>
                <a:latin typeface="BentonSans Regular" panose="02000503040000020004" pitchFamily="2" charset="-94"/>
              </a:defRPr>
            </a:lvl1pPr>
          </a:lstStyle>
          <a:p>
            <a:r>
              <a:rPr lang="en-US"/>
              <a:t>Manufacturing sector performances varied in Eurozone. Business conditions in Greece and Ireland improved in August, while 4 major countries, namely Germany, France, Italy and Spain remained in the contraction zone.  Germany and Austria continued to be the fastest contracting countries.</a:t>
            </a:r>
          </a:p>
        </p:txBody>
      </p:sp>
      <p:sp>
        <p:nvSpPr>
          <p:cNvPr id="15" name="Metin kutusu 14">
            <a:extLst>
              <a:ext uri="{FF2B5EF4-FFF2-40B4-BE49-F238E27FC236}">
                <a16:creationId xmlns:a16="http://schemas.microsoft.com/office/drawing/2014/main" xmlns="" id="{FB22E5CD-94D8-4C3B-8857-9CDCB22DA048}"/>
              </a:ext>
            </a:extLst>
          </p:cNvPr>
          <p:cNvSpPr txBox="1"/>
          <p:nvPr/>
        </p:nvSpPr>
        <p:spPr>
          <a:xfrm>
            <a:off x="1289888" y="1931055"/>
            <a:ext cx="18091150" cy="523220"/>
          </a:xfrm>
          <a:prstGeom prst="rect">
            <a:avLst/>
          </a:prstGeom>
          <a:noFill/>
        </p:spPr>
        <p:txBody>
          <a:bodyPr wrap="square" rtlCol="0">
            <a:spAutoFit/>
          </a:bodyPr>
          <a:lstStyle/>
          <a:p>
            <a:r>
              <a:rPr lang="en-US" sz="2800">
                <a:solidFill>
                  <a:srgbClr val="CE4646"/>
                </a:solidFill>
                <a:latin typeface="BentonSans Medium" panose="02000603030000020004" pitchFamily="2" charset="-94"/>
              </a:rPr>
              <a:t> Contraction in manufacturing sector continued in most part of the Europe amid weak demand.</a:t>
            </a:r>
          </a:p>
        </p:txBody>
      </p:sp>
      <p:sp>
        <p:nvSpPr>
          <p:cNvPr id="26" name="Metin kutusu 25">
            <a:extLst>
              <a:ext uri="{FF2B5EF4-FFF2-40B4-BE49-F238E27FC236}">
                <a16:creationId xmlns:a16="http://schemas.microsoft.com/office/drawing/2014/main" xmlns="" id="{053D910F-0AC4-4289-9594-9B8A809B0686}"/>
              </a:ext>
            </a:extLst>
          </p:cNvPr>
          <p:cNvSpPr txBox="1"/>
          <p:nvPr/>
        </p:nvSpPr>
        <p:spPr>
          <a:xfrm>
            <a:off x="13521802" y="2536270"/>
            <a:ext cx="5859236" cy="1908215"/>
          </a:xfrm>
          <a:prstGeom prst="rect">
            <a:avLst/>
          </a:prstGeom>
          <a:noFill/>
        </p:spPr>
        <p:txBody>
          <a:bodyPr wrap="square" lIns="0" rIns="0" rtlCol="0">
            <a:spAutoFit/>
          </a:bodyPr>
          <a:lstStyle>
            <a:defPPr>
              <a:defRPr lang="tr-TR"/>
            </a:defPPr>
            <a:lvl1pPr marL="179388" indent="-179388">
              <a:spcAft>
                <a:spcPts val="1200"/>
              </a:spcAft>
              <a:buClr>
                <a:srgbClr val="C00000"/>
              </a:buClr>
              <a:buSzPct val="100000"/>
              <a:buFont typeface="Wingdings" panose="05000000000000000000" pitchFamily="2" charset="2"/>
              <a:buChar char="§"/>
              <a:defRPr sz="2000"/>
            </a:lvl1pPr>
          </a:lstStyle>
          <a:p>
            <a:r>
              <a:rPr lang="en-US" sz="1800">
                <a:latin typeface="BentonSans Regular" panose="02000503040000020004" pitchFamily="2" charset="-94"/>
              </a:rPr>
              <a:t>The UK Manufacturing PMI posted 43.0, the lowest value of last 39 months. This was one of the fastest decrease in output and new orders, except for the one during the 2008 crisis and the pandemic, and the sharpest decrease since January 2016.</a:t>
            </a:r>
          </a:p>
          <a:p>
            <a:r>
              <a:rPr lang="en-US" sz="1800">
                <a:latin typeface="BentonSans Regular" panose="02000503040000020004" pitchFamily="2" charset="-94"/>
              </a:rPr>
              <a:t>The  manufacturing sectors in Poland and Czechia continued to remain in contraction zone with low domestic and foreign demand.</a:t>
            </a:r>
          </a:p>
        </p:txBody>
      </p:sp>
      <p:graphicFrame>
        <p:nvGraphicFramePr>
          <p:cNvPr id="17" name="Tablo 16">
            <a:extLst>
              <a:ext uri="{FF2B5EF4-FFF2-40B4-BE49-F238E27FC236}">
                <a16:creationId xmlns:a16="http://schemas.microsoft.com/office/drawing/2014/main" xmlns="" id="{00F1E6E8-7332-49B6-A551-A3066C3D7D8A}"/>
              </a:ext>
            </a:extLst>
          </p:cNvPr>
          <p:cNvGraphicFramePr>
            <a:graphicFrameLocks noGrp="1"/>
          </p:cNvGraphicFramePr>
          <p:nvPr>
            <p:extLst>
              <p:ext uri="{D42A27DB-BD31-4B8C-83A1-F6EECF244321}">
                <p14:modId xmlns:p14="http://schemas.microsoft.com/office/powerpoint/2010/main" val="2169402705"/>
              </p:ext>
            </p:extLst>
          </p:nvPr>
        </p:nvGraphicFramePr>
        <p:xfrm>
          <a:off x="13720885" y="4674721"/>
          <a:ext cx="5272819" cy="4680000"/>
        </p:xfrm>
        <a:graphic>
          <a:graphicData uri="http://schemas.openxmlformats.org/drawingml/2006/table">
            <a:tbl>
              <a:tblPr/>
              <a:tblGrid>
                <a:gridCol w="1956659">
                  <a:extLst>
                    <a:ext uri="{9D8B030D-6E8A-4147-A177-3AD203B41FA5}">
                      <a16:colId xmlns:a16="http://schemas.microsoft.com/office/drawing/2014/main" xmlns="" val="3319676468"/>
                    </a:ext>
                  </a:extLst>
                </a:gridCol>
                <a:gridCol w="1658080">
                  <a:extLst>
                    <a:ext uri="{9D8B030D-6E8A-4147-A177-3AD203B41FA5}">
                      <a16:colId xmlns:a16="http://schemas.microsoft.com/office/drawing/2014/main" xmlns="" val="181090499"/>
                    </a:ext>
                  </a:extLst>
                </a:gridCol>
                <a:gridCol w="1658080">
                  <a:extLst>
                    <a:ext uri="{9D8B030D-6E8A-4147-A177-3AD203B41FA5}">
                      <a16:colId xmlns:a16="http://schemas.microsoft.com/office/drawing/2014/main" xmlns="" val="2030720756"/>
                    </a:ext>
                  </a:extLst>
                </a:gridCol>
              </a:tblGrid>
              <a:tr h="360000">
                <a:tc>
                  <a:txBody>
                    <a:bodyPr/>
                    <a:lstStyle/>
                    <a:p>
                      <a:pPr algn="l" fontAlgn="ctr"/>
                      <a:r>
                        <a:rPr lang="en-US" sz="1600" b="0" i="0" u="none" strike="noStrike">
                          <a:solidFill>
                            <a:srgbClr val="C00000"/>
                          </a:solidFill>
                          <a:latin typeface="BentonSans Medium" panose="02000603030000020004" pitchFamily="2" charset="-94"/>
                        </a:rPr>
                        <a:t>Manufacturing PMI</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latin typeface="BentonSans Medium" panose="02000603030000020004" pitchFamily="2" charset="-94"/>
                        </a:rPr>
                        <a:t>July 2023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latin typeface="BentonSans Medium" panose="02000603030000020004" pitchFamily="2" charset="-94"/>
                        </a:rPr>
                        <a:t>August 2023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5875826"/>
                  </a:ext>
                </a:extLst>
              </a:tr>
              <a:tr h="360000">
                <a:tc>
                  <a:txBody>
                    <a:bodyPr/>
                    <a:lstStyle/>
                    <a:p>
                      <a:pPr algn="l" fontAlgn="ctr"/>
                      <a:r>
                        <a:rPr lang="en-US" sz="1600" b="0" i="0" u="none" strike="noStrike">
                          <a:solidFill>
                            <a:srgbClr val="000000"/>
                          </a:solidFill>
                          <a:latin typeface="BentonSans Regular" panose="02000503040000020004" pitchFamily="2" charset="-94"/>
                        </a:rPr>
                        <a:t>Greece</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53.5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600" b="0" i="0" u="none" strike="noStrike">
                          <a:solidFill>
                            <a:srgbClr val="00B050"/>
                          </a:solidFill>
                          <a:latin typeface="BentonSans Regular" panose="02000503040000020004" pitchFamily="2" charset="-94"/>
                        </a:rPr>
                        <a:t>52.9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906028586"/>
                  </a:ext>
                </a:extLst>
              </a:tr>
              <a:tr h="360000">
                <a:tc>
                  <a:txBody>
                    <a:bodyPr/>
                    <a:lstStyle/>
                    <a:p>
                      <a:pPr algn="l" fontAlgn="ctr"/>
                      <a:r>
                        <a:rPr lang="en-US" sz="1600" b="0" i="0" u="none" strike="noStrike">
                          <a:solidFill>
                            <a:srgbClr val="000000"/>
                          </a:solidFill>
                          <a:latin typeface="BentonSans Regular" panose="02000503040000020004" pitchFamily="2" charset="-94"/>
                        </a:rPr>
                        <a:t>Ireland</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47.0</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00B050"/>
                          </a:solidFill>
                          <a:latin typeface="BentonSans Regular" panose="02000503040000020004" pitchFamily="2" charset="-94"/>
                        </a:rPr>
                        <a:t>50.8</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1304959162"/>
                  </a:ext>
                </a:extLst>
              </a:tr>
              <a:tr h="360000">
                <a:tc>
                  <a:txBody>
                    <a:bodyPr/>
                    <a:lstStyle/>
                    <a:p>
                      <a:pPr algn="l" fontAlgn="ctr"/>
                      <a:r>
                        <a:rPr lang="en-US" sz="1600" b="0" i="0" u="none" strike="noStrike">
                          <a:solidFill>
                            <a:srgbClr val="000000"/>
                          </a:solidFill>
                          <a:latin typeface="BentonSans Regular" panose="02000503040000020004" pitchFamily="2" charset="-94"/>
                        </a:rPr>
                        <a:t>Türkiye</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49.9</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49.0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609587458"/>
                  </a:ext>
                </a:extLst>
              </a:tr>
              <a:tr h="360000">
                <a:tc>
                  <a:txBody>
                    <a:bodyPr/>
                    <a:lstStyle/>
                    <a:p>
                      <a:pPr algn="l" fontAlgn="ctr"/>
                      <a:r>
                        <a:rPr lang="en-US" sz="1600" b="0" i="0" u="none" strike="noStrike">
                          <a:solidFill>
                            <a:srgbClr val="000000"/>
                          </a:solidFill>
                          <a:latin typeface="BentonSans Regular" panose="02000503040000020004" pitchFamily="2" charset="-94"/>
                        </a:rPr>
                        <a:t>Spain</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47.8</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46.5</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784553665"/>
                  </a:ext>
                </a:extLst>
              </a:tr>
              <a:tr h="360000">
                <a:tc>
                  <a:txBody>
                    <a:bodyPr/>
                    <a:lstStyle/>
                    <a:p>
                      <a:pPr algn="l" fontAlgn="ctr"/>
                      <a:r>
                        <a:rPr lang="en-US" sz="1600" b="0" i="0" u="none" strike="noStrike">
                          <a:solidFill>
                            <a:srgbClr val="000000"/>
                          </a:solidFill>
                          <a:latin typeface="BentonSans Regular" panose="02000503040000020004" pitchFamily="2" charset="-94"/>
                        </a:rPr>
                        <a:t>France</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45.1</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46.0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35222963"/>
                  </a:ext>
                </a:extLst>
              </a:tr>
              <a:tr h="360000">
                <a:tc>
                  <a:txBody>
                    <a:bodyPr/>
                    <a:lstStyle/>
                    <a:p>
                      <a:pPr algn="l" fontAlgn="ctr"/>
                      <a:r>
                        <a:rPr lang="en-US" sz="1600" b="0" i="0" u="none" strike="noStrike">
                          <a:solidFill>
                            <a:srgbClr val="000000"/>
                          </a:solidFill>
                          <a:latin typeface="BentonSans Regular" panose="02000503040000020004" pitchFamily="2" charset="-94"/>
                        </a:rPr>
                        <a:t>The Netherlands</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45.3</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45.9</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748981826"/>
                  </a:ext>
                </a:extLst>
              </a:tr>
              <a:tr h="360000">
                <a:tc>
                  <a:txBody>
                    <a:bodyPr/>
                    <a:lstStyle/>
                    <a:p>
                      <a:pPr algn="l" fontAlgn="ctr"/>
                      <a:r>
                        <a:rPr lang="en-US" sz="1600" b="0" i="0" u="none" strike="noStrike">
                          <a:solidFill>
                            <a:srgbClr val="000000"/>
                          </a:solidFill>
                          <a:latin typeface="BentonSans Regular" panose="02000503040000020004" pitchFamily="2" charset="-94"/>
                        </a:rPr>
                        <a:t>Italy</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44.5</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45.4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359394539"/>
                  </a:ext>
                </a:extLst>
              </a:tr>
              <a:tr h="360000">
                <a:tc>
                  <a:txBody>
                    <a:bodyPr/>
                    <a:lstStyle/>
                    <a:p>
                      <a:pPr algn="l" fontAlgn="ctr"/>
                      <a:r>
                        <a:rPr lang="en-US" sz="1600" b="0" i="0" u="none" strike="noStrike">
                          <a:solidFill>
                            <a:srgbClr val="000000"/>
                          </a:solidFill>
                          <a:latin typeface="BentonSans Regular" panose="02000503040000020004" pitchFamily="2" charset="-94"/>
                        </a:rPr>
                        <a:t>Poland</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43.5</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43.1</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1071629070"/>
                  </a:ext>
                </a:extLst>
              </a:tr>
              <a:tr h="360000">
                <a:tc>
                  <a:txBody>
                    <a:bodyPr/>
                    <a:lstStyle/>
                    <a:p>
                      <a:pPr algn="l" fontAlgn="ctr"/>
                      <a:r>
                        <a:rPr lang="en-US" sz="1600" b="0" i="0" u="none" strike="noStrike">
                          <a:solidFill>
                            <a:srgbClr val="000000"/>
                          </a:solidFill>
                          <a:latin typeface="BentonSans Regular" panose="02000503040000020004" pitchFamily="2" charset="-94"/>
                        </a:rPr>
                        <a:t>United Kingdom</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45.3</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43.0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953603139"/>
                  </a:ext>
                </a:extLst>
              </a:tr>
              <a:tr h="360000">
                <a:tc>
                  <a:txBody>
                    <a:bodyPr/>
                    <a:lstStyle/>
                    <a:p>
                      <a:pPr algn="l" fontAlgn="ctr"/>
                      <a:r>
                        <a:rPr lang="en-US" sz="1600" b="0" i="0" u="none" strike="noStrike">
                          <a:solidFill>
                            <a:srgbClr val="000000"/>
                          </a:solidFill>
                          <a:latin typeface="BentonSans Regular" panose="02000503040000020004" pitchFamily="2" charset="-94"/>
                        </a:rPr>
                        <a:t>Czech Republic</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41.4</a:t>
                      </a:r>
                    </a:p>
                  </a:txBody>
                  <a:tcPr marL="9525" marR="9525" marT="9525" marB="0" anchor="ctr">
                    <a:lnL>
                      <a:noFill/>
                    </a:lnL>
                    <a:lnR>
                      <a:noFill/>
                    </a:lnR>
                    <a:lnT>
                      <a:noFill/>
                    </a:lnT>
                    <a:lnB>
                      <a:noFill/>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42.9</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217213336"/>
                  </a:ext>
                </a:extLst>
              </a:tr>
              <a:tr h="360000">
                <a:tc>
                  <a:txBody>
                    <a:bodyPr/>
                    <a:lstStyle/>
                    <a:p>
                      <a:pPr algn="l" fontAlgn="ctr"/>
                      <a:r>
                        <a:rPr lang="en-US" sz="1600" b="0" i="0" u="none" strike="noStrike">
                          <a:solidFill>
                            <a:srgbClr val="000000"/>
                          </a:solidFill>
                          <a:latin typeface="BentonSans Regular" panose="02000503040000020004" pitchFamily="2" charset="-94"/>
                        </a:rPr>
                        <a:t>Austria</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38.8</a:t>
                      </a:r>
                    </a:p>
                  </a:txBody>
                  <a:tcPr marL="9525" marR="9525" marT="9525" marB="0" anchor="ctr">
                    <a:lnL>
                      <a:noFill/>
                    </a:lnL>
                    <a:lnR>
                      <a:noFill/>
                    </a:lnR>
                    <a:lnT>
                      <a:noFill/>
                    </a:lnT>
                    <a:lnB>
                      <a:noFill/>
                    </a:lnB>
                    <a:solidFill>
                      <a:srgbClr val="FFFFFF"/>
                    </a:solidFill>
                  </a:tcPr>
                </a:tc>
                <a:tc>
                  <a:txBody>
                    <a:bodyPr/>
                    <a:lstStyle/>
                    <a:p>
                      <a:pPr algn="ctr" fontAlgn="ctr"/>
                      <a:r>
                        <a:rPr lang="en-US" sz="1600" b="0" i="0" u="none" strike="noStrike">
                          <a:solidFill>
                            <a:srgbClr val="FF0000"/>
                          </a:solidFill>
                          <a:latin typeface="BentonSans Regular" panose="02000503040000020004" pitchFamily="2" charset="-94"/>
                        </a:rPr>
                        <a:t>40.6</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838687693"/>
                  </a:ext>
                </a:extLst>
              </a:tr>
              <a:tr h="360000">
                <a:tc>
                  <a:txBody>
                    <a:bodyPr/>
                    <a:lstStyle/>
                    <a:p>
                      <a:pPr algn="l" fontAlgn="ctr"/>
                      <a:r>
                        <a:rPr lang="en-US" sz="1600" b="0" i="0" u="none" strike="noStrike">
                          <a:solidFill>
                            <a:srgbClr val="000000"/>
                          </a:solidFill>
                          <a:latin typeface="BentonSans Regular" panose="02000503040000020004" pitchFamily="2" charset="-94"/>
                        </a:rPr>
                        <a:t>Germany</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38.8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600" b="0" i="0" u="none" strike="noStrike">
                          <a:solidFill>
                            <a:srgbClr val="FF0000"/>
                          </a:solidFill>
                          <a:latin typeface="BentonSans Regular" panose="02000503040000020004" pitchFamily="2" charset="-94"/>
                        </a:rPr>
                        <a:t>39.1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493804109"/>
                  </a:ext>
                </a:extLst>
              </a:tr>
            </a:tbl>
          </a:graphicData>
        </a:graphic>
      </p:graphicFrame>
      <p:sp>
        <p:nvSpPr>
          <p:cNvPr id="6" name="Dikdörtgen 5">
            <a:extLst>
              <a:ext uri="{FF2B5EF4-FFF2-40B4-BE49-F238E27FC236}">
                <a16:creationId xmlns:a16="http://schemas.microsoft.com/office/drawing/2014/main" xmlns="" id="{AB2A46A7-4605-913A-4390-FA6059A457ED}"/>
              </a:ext>
            </a:extLst>
          </p:cNvPr>
          <p:cNvSpPr/>
          <p:nvPr/>
        </p:nvSpPr>
        <p:spPr>
          <a:xfrm>
            <a:off x="19411406" y="10683875"/>
            <a:ext cx="357502" cy="400110"/>
          </a:xfrm>
          <a:prstGeom prst="rect">
            <a:avLst/>
          </a:prstGeom>
          <a:solidFill>
            <a:srgbClr val="CE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BentonSans Medium" panose="02000603030000020004" pitchFamily="2" charset="-94"/>
              </a:rPr>
              <a:t>3</a:t>
            </a:r>
          </a:p>
        </p:txBody>
      </p:sp>
      <p:sp>
        <p:nvSpPr>
          <p:cNvPr id="46" name="Dikdörtgen 45">
            <a:extLst>
              <a:ext uri="{FF2B5EF4-FFF2-40B4-BE49-F238E27FC236}">
                <a16:creationId xmlns:a16="http://schemas.microsoft.com/office/drawing/2014/main" xmlns="" id="{EFD696B5-5D38-37DE-6060-206892189E3B}"/>
              </a:ext>
            </a:extLst>
          </p:cNvPr>
          <p:cNvSpPr/>
          <p:nvPr/>
        </p:nvSpPr>
        <p:spPr>
          <a:xfrm>
            <a:off x="1321638" y="11124215"/>
            <a:ext cx="1828800" cy="226800"/>
          </a:xfrm>
          <a:prstGeom prst="rect">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7" name="Grup 46">
            <a:extLst>
              <a:ext uri="{FF2B5EF4-FFF2-40B4-BE49-F238E27FC236}">
                <a16:creationId xmlns:a16="http://schemas.microsoft.com/office/drawing/2014/main" xmlns="" id="{2FC98EE9-F96B-92B9-6DC0-FF8914A50DB7}"/>
              </a:ext>
            </a:extLst>
          </p:cNvPr>
          <p:cNvGrpSpPr/>
          <p:nvPr/>
        </p:nvGrpSpPr>
        <p:grpSpPr>
          <a:xfrm>
            <a:off x="8760229" y="5730875"/>
            <a:ext cx="2971800" cy="1755917"/>
            <a:chOff x="9087451" y="6007916"/>
            <a:chExt cx="2971800" cy="1755917"/>
          </a:xfrm>
        </p:grpSpPr>
        <p:sp>
          <p:nvSpPr>
            <p:cNvPr id="48" name="Metin kutusu 47">
              <a:extLst>
                <a:ext uri="{FF2B5EF4-FFF2-40B4-BE49-F238E27FC236}">
                  <a16:creationId xmlns:a16="http://schemas.microsoft.com/office/drawing/2014/main" xmlns="" id="{C75DE114-34D4-207E-FFCE-A77ED95252EC}"/>
                </a:ext>
              </a:extLst>
            </p:cNvPr>
            <p:cNvSpPr txBox="1"/>
            <p:nvPr/>
          </p:nvSpPr>
          <p:spPr>
            <a:xfrm>
              <a:off x="9087451" y="6007916"/>
              <a:ext cx="2971800" cy="584775"/>
            </a:xfrm>
            <a:prstGeom prst="rect">
              <a:avLst/>
            </a:prstGeom>
            <a:noFill/>
          </p:spPr>
          <p:txBody>
            <a:bodyPr wrap="square" rtlCol="0">
              <a:spAutoFit/>
            </a:bodyPr>
            <a:lstStyle/>
            <a:p>
              <a:pPr algn="ctr"/>
              <a:r>
                <a:rPr lang="en-US" sz="1600" dirty="0">
                  <a:latin typeface="BentonSans Medium" panose="02000603030000020004" pitchFamily="2" charset="-94"/>
                </a:rPr>
                <a:t>Eurozone (*) </a:t>
              </a:r>
            </a:p>
            <a:p>
              <a:pPr algn="ctr"/>
              <a:r>
                <a:rPr lang="en-US" sz="1600" dirty="0">
                  <a:latin typeface="BentonSans Medium" panose="02000603030000020004" pitchFamily="2" charset="-94"/>
                </a:rPr>
                <a:t>Manufacturing PMI</a:t>
              </a:r>
            </a:p>
          </p:txBody>
        </p:sp>
        <p:sp>
          <p:nvSpPr>
            <p:cNvPr id="49" name="Ok: Beşgen 48">
              <a:extLst>
                <a:ext uri="{FF2B5EF4-FFF2-40B4-BE49-F238E27FC236}">
                  <a16:creationId xmlns:a16="http://schemas.microsoft.com/office/drawing/2014/main" xmlns="" id="{A11E98FC-B9FE-16C4-4B03-E30CCDB089AC}"/>
                </a:ext>
              </a:extLst>
            </p:cNvPr>
            <p:cNvSpPr/>
            <p:nvPr/>
          </p:nvSpPr>
          <p:spPr>
            <a:xfrm rot="16200000">
              <a:off x="9954560" y="6481596"/>
              <a:ext cx="1160310" cy="1404163"/>
            </a:xfrm>
            <a:prstGeom prst="homePlate">
              <a:avLst>
                <a:gd name="adj" fmla="val 401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lnSpc>
                  <a:spcPct val="80000"/>
                </a:lnSpc>
                <a:spcAft>
                  <a:spcPts val="200"/>
                </a:spcAft>
              </a:pPr>
              <a:r>
                <a:rPr lang="en-US" sz="1600">
                  <a:solidFill>
                    <a:schemeClr val="bg1"/>
                  </a:solidFill>
                  <a:latin typeface="BentonSans Medium" panose="02000603030000020004" pitchFamily="2" charset="-94"/>
                </a:rPr>
                <a:t>August</a:t>
              </a:r>
            </a:p>
            <a:p>
              <a:pPr algn="ctr">
                <a:lnSpc>
                  <a:spcPct val="80000"/>
                </a:lnSpc>
                <a:spcAft>
                  <a:spcPts val="200"/>
                </a:spcAft>
              </a:pPr>
              <a:r>
                <a:rPr lang="en-US" sz="2400">
                  <a:solidFill>
                    <a:schemeClr val="bg1"/>
                  </a:solidFill>
                  <a:latin typeface="BentonSans Bold" panose="02000503040000020004" pitchFamily="2" charset="-94"/>
                </a:rPr>
                <a:t>43.5</a:t>
              </a:r>
            </a:p>
            <a:p>
              <a:pPr algn="ctr">
                <a:lnSpc>
                  <a:spcPct val="80000"/>
                </a:lnSpc>
                <a:spcAft>
                  <a:spcPts val="200"/>
                </a:spcAft>
              </a:pPr>
              <a:r>
                <a:rPr lang="en-US" sz="1200">
                  <a:solidFill>
                    <a:schemeClr val="bg1"/>
                  </a:solidFill>
                  <a:latin typeface="BentonSans Regular" panose="02000503040000020004" pitchFamily="2" charset="-94"/>
                </a:rPr>
                <a:t>July: 42.7</a:t>
              </a:r>
            </a:p>
          </p:txBody>
        </p:sp>
      </p:grpSp>
      <p:sp>
        <p:nvSpPr>
          <p:cNvPr id="50" name="Dikdörtgen 49">
            <a:extLst>
              <a:ext uri="{FF2B5EF4-FFF2-40B4-BE49-F238E27FC236}">
                <a16:creationId xmlns:a16="http://schemas.microsoft.com/office/drawing/2014/main" xmlns="" id="{7E9C70AF-04D8-3915-E360-C4A65D173B89}"/>
              </a:ext>
            </a:extLst>
          </p:cNvPr>
          <p:cNvSpPr/>
          <p:nvPr/>
        </p:nvSpPr>
        <p:spPr>
          <a:xfrm>
            <a:off x="1212850" y="10914699"/>
            <a:ext cx="2057400" cy="20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54843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xmlns="" id="{4D8EDFA0-B020-CD07-87E8-7846C90B6DB1}"/>
              </a:ext>
            </a:extLst>
          </p:cNvPr>
          <p:cNvPicPr>
            <a:picLocks/>
          </p:cNvPicPr>
          <p:nvPr/>
        </p:nvPicPr>
        <p:blipFill>
          <a:blip r:embed="rId3">
            <a:extLst>
              <a:ext uri="{96DAC541-7B7A-43D3-8B79-37D633B846F1}">
                <asvg:svgBlip xmlns:asvg="http://schemas.microsoft.com/office/drawing/2016/SVG/main" xmlns="" r:embed="rId4"/>
              </a:ext>
            </a:extLst>
          </a:blip>
          <a:stretch>
            <a:fillRect/>
          </a:stretch>
        </p:blipFill>
        <p:spPr>
          <a:xfrm>
            <a:off x="12232209" y="2136275"/>
            <a:ext cx="7704000" cy="7480800"/>
          </a:xfrm>
          <a:prstGeom prst="rect">
            <a:avLst/>
          </a:prstGeom>
        </p:spPr>
      </p:pic>
      <p:sp>
        <p:nvSpPr>
          <p:cNvPr id="13" name="Dikdörtgen 12">
            <a:extLst>
              <a:ext uri="{FF2B5EF4-FFF2-40B4-BE49-F238E27FC236}">
                <a16:creationId xmlns:a16="http://schemas.microsoft.com/office/drawing/2014/main" xmlns="" id="{B2F85921-6EE4-F901-FF4B-C661C9364DF2}"/>
              </a:ext>
            </a:extLst>
          </p:cNvPr>
          <p:cNvSpPr/>
          <p:nvPr/>
        </p:nvSpPr>
        <p:spPr>
          <a:xfrm>
            <a:off x="11406498" y="3521075"/>
            <a:ext cx="1054100" cy="69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10" name="Metin kutusu 9">
            <a:extLst>
              <a:ext uri="{FF2B5EF4-FFF2-40B4-BE49-F238E27FC236}">
                <a16:creationId xmlns:a16="http://schemas.microsoft.com/office/drawing/2014/main" xmlns="" id="{AF225FA0-B552-41A7-92A2-12D44717E513}"/>
              </a:ext>
            </a:extLst>
          </p:cNvPr>
          <p:cNvSpPr txBox="1"/>
          <p:nvPr/>
        </p:nvSpPr>
        <p:spPr>
          <a:xfrm>
            <a:off x="1182377" y="3080306"/>
            <a:ext cx="6507473" cy="7755969"/>
          </a:xfrm>
          <a:prstGeom prst="rect">
            <a:avLst/>
          </a:prstGeom>
          <a:noFill/>
        </p:spPr>
        <p:txBody>
          <a:bodyPr wrap="square" lIns="0" rIns="0" rtlCol="0" anchor="t">
            <a:spAutoFit/>
          </a:bodyPr>
          <a:lstStyle/>
          <a:p>
            <a:pPr marL="179388" indent="-179388">
              <a:spcAft>
                <a:spcPts val="1800"/>
              </a:spcAft>
              <a:buClr>
                <a:srgbClr val="C00000"/>
              </a:buClr>
              <a:buSzPct val="100000"/>
              <a:buFont typeface="Wingdings" panose="05000000000000000000" pitchFamily="2" charset="2"/>
              <a:buChar char="§"/>
            </a:pPr>
            <a:r>
              <a:rPr lang="en-US">
                <a:latin typeface="BentonSans Regular" panose="02000503040000020004" pitchFamily="2" charset="-94"/>
              </a:rPr>
              <a:t>PMI data for Asia-Pacific region was better than the other regions even though they felt the weak global trade pressures, too.</a:t>
            </a:r>
          </a:p>
          <a:p>
            <a:pPr marL="179388" indent="-179388">
              <a:spcAft>
                <a:spcPts val="1800"/>
              </a:spcAft>
              <a:buClr>
                <a:srgbClr val="C00000"/>
              </a:buClr>
              <a:buSzPct val="100000"/>
              <a:buFont typeface="Wingdings" panose="05000000000000000000" pitchFamily="2" charset="2"/>
              <a:buChar char="§"/>
            </a:pPr>
            <a:r>
              <a:rPr lang="en-US">
                <a:latin typeface="BentonSans Regular" panose="02000503040000020004" pitchFamily="2" charset="-94"/>
              </a:rPr>
              <a:t>Output and new orders increased in China with a relative improvement in domestic market conditions despite weak foreign demand. </a:t>
            </a:r>
          </a:p>
          <a:p>
            <a:pPr marL="179388" indent="-179388">
              <a:spcAft>
                <a:spcPts val="1800"/>
              </a:spcAft>
              <a:buClr>
                <a:srgbClr val="C00000"/>
              </a:buClr>
              <a:buSzPct val="100000"/>
              <a:buFont typeface="Wingdings" panose="05000000000000000000" pitchFamily="2" charset="2"/>
              <a:buChar char="§"/>
            </a:pPr>
            <a:r>
              <a:rPr lang="en-US">
                <a:latin typeface="BentonSans Regular" panose="02000503040000020004" pitchFamily="2" charset="-94"/>
              </a:rPr>
              <a:t>Japan’s manufacturing sector recorded a mild deterioration amid price increases as well as stable domestic and foreign demand.</a:t>
            </a:r>
          </a:p>
          <a:p>
            <a:pPr marL="179388" indent="-179388">
              <a:spcAft>
                <a:spcPts val="1800"/>
              </a:spcAft>
              <a:buClr>
                <a:srgbClr val="C00000"/>
              </a:buClr>
              <a:buSzPct val="100000"/>
              <a:buFont typeface="Wingdings" panose="05000000000000000000" pitchFamily="2" charset="2"/>
              <a:buChar char="§"/>
            </a:pPr>
            <a:r>
              <a:rPr lang="en-US">
                <a:latin typeface="BentonSans Regular" panose="02000503040000020004" pitchFamily="2" charset="-94"/>
              </a:rPr>
              <a:t>In South Korea, output and new orders continued to drop and the sector remained in the contraction zone in August, too. </a:t>
            </a:r>
          </a:p>
          <a:p>
            <a:pPr marL="179388" indent="-179388">
              <a:spcAft>
                <a:spcPts val="1800"/>
              </a:spcAft>
              <a:buClr>
                <a:srgbClr val="C00000"/>
              </a:buClr>
              <a:buSzPct val="100000"/>
              <a:buFont typeface="Wingdings" panose="05000000000000000000" pitchFamily="2" charset="2"/>
              <a:buChar char="§"/>
            </a:pPr>
            <a:r>
              <a:rPr lang="en-US">
                <a:latin typeface="BentonSans Regular" panose="02000503040000020004" pitchFamily="2" charset="-94"/>
              </a:rPr>
              <a:t>The world’s high Manufacturing PMI was recorded in India. The growth accelerated despite the increased cost inflation in the country.</a:t>
            </a:r>
          </a:p>
          <a:p>
            <a:pPr marL="179388" indent="-179388">
              <a:spcAft>
                <a:spcPts val="1800"/>
              </a:spcAft>
              <a:buClr>
                <a:srgbClr val="C00000"/>
              </a:buClr>
              <a:buSzPct val="100000"/>
              <a:buFont typeface="Wingdings" panose="05000000000000000000" pitchFamily="2" charset="2"/>
              <a:buChar char="§"/>
            </a:pPr>
            <a:r>
              <a:rPr lang="en-US">
                <a:latin typeface="BentonSans Regular" panose="02000503040000020004" pitchFamily="2" charset="-94"/>
              </a:rPr>
              <a:t>Strong new orders in Russia supported output volume. But the input prices inflation marked a 17-month high figure.</a:t>
            </a:r>
          </a:p>
          <a:p>
            <a:pPr marL="179388" indent="-179388">
              <a:spcAft>
                <a:spcPts val="1800"/>
              </a:spcAft>
              <a:buClr>
                <a:srgbClr val="C00000"/>
              </a:buClr>
              <a:buSzPct val="100000"/>
              <a:buFont typeface="Wingdings" panose="05000000000000000000" pitchFamily="2" charset="2"/>
              <a:buChar char="§"/>
            </a:pPr>
            <a:r>
              <a:rPr lang="en-US">
                <a:latin typeface="BentonSans Regular" panose="02000503040000020004" pitchFamily="2" charset="-94"/>
              </a:rPr>
              <a:t>In Taiwan, contraction trend in manufacturing sector output continued with the weak global demand.</a:t>
            </a:r>
          </a:p>
          <a:p>
            <a:pPr marL="179388" indent="-179388">
              <a:spcAft>
                <a:spcPts val="1800"/>
              </a:spcAft>
              <a:buClr>
                <a:srgbClr val="C00000"/>
              </a:buClr>
              <a:buSzPct val="100000"/>
              <a:buFont typeface="Wingdings" panose="05000000000000000000" pitchFamily="2" charset="2"/>
              <a:buChar char="§"/>
            </a:pPr>
            <a:r>
              <a:rPr lang="en-US">
                <a:latin typeface="BentonSans Regular" panose="02000503040000020004" pitchFamily="2" charset="-94"/>
              </a:rPr>
              <a:t>And in Australia, the manufacturing sector maintained its almost stagnant outlook. New orders dropped slightly, and output showed a horizontal trend.</a:t>
            </a:r>
          </a:p>
          <a:p>
            <a:pPr marL="179388" indent="-179388">
              <a:spcAft>
                <a:spcPts val="1800"/>
              </a:spcAft>
              <a:buClr>
                <a:srgbClr val="C00000"/>
              </a:buClr>
              <a:buSzPct val="100000"/>
              <a:buFont typeface="Wingdings" panose="05000000000000000000" pitchFamily="2" charset="2"/>
              <a:buChar char="§"/>
            </a:pPr>
            <a:r>
              <a:rPr lang="en-US">
                <a:latin typeface="BentonSans Regular" panose="02000503040000020004" pitchFamily="2" charset="-94"/>
              </a:rPr>
              <a:t>ASEAN Manufacturing PMI increased slightly in August, but with significant differences in the region. Vietnam recorded a mild recovery while the Philippines and Thailand dropped below the 50.0 no-change mark. The fastest growing countries in the region were Indonesia and Myanmar.</a:t>
            </a:r>
          </a:p>
        </p:txBody>
      </p:sp>
      <p:sp>
        <p:nvSpPr>
          <p:cNvPr id="12" name="Metin kutusu 11">
            <a:extLst>
              <a:ext uri="{FF2B5EF4-FFF2-40B4-BE49-F238E27FC236}">
                <a16:creationId xmlns:a16="http://schemas.microsoft.com/office/drawing/2014/main" xmlns="" id="{5B572EF3-F939-4C77-9165-468742DA10E8}"/>
              </a:ext>
            </a:extLst>
          </p:cNvPr>
          <p:cNvSpPr txBox="1"/>
          <p:nvPr/>
        </p:nvSpPr>
        <p:spPr>
          <a:xfrm>
            <a:off x="8100491" y="9139899"/>
            <a:ext cx="2743200" cy="338554"/>
          </a:xfrm>
          <a:prstGeom prst="rect">
            <a:avLst/>
          </a:prstGeom>
          <a:noFill/>
        </p:spPr>
        <p:txBody>
          <a:bodyPr wrap="square" rtlCol="0">
            <a:spAutoFit/>
          </a:bodyPr>
          <a:lstStyle/>
          <a:p>
            <a:r>
              <a:rPr lang="en-US" sz="1600">
                <a:latin typeface="BentonSans Regular" panose="02000503040000020004" pitchFamily="2" charset="-94"/>
              </a:rPr>
              <a:t>Source: S&amp;P Global.</a:t>
            </a:r>
          </a:p>
        </p:txBody>
      </p:sp>
      <p:sp>
        <p:nvSpPr>
          <p:cNvPr id="3" name="Oval 2">
            <a:extLst>
              <a:ext uri="{FF2B5EF4-FFF2-40B4-BE49-F238E27FC236}">
                <a16:creationId xmlns:a16="http://schemas.microsoft.com/office/drawing/2014/main" xmlns="" id="{61E67ECF-2310-4740-AAF7-693F311868E5}"/>
              </a:ext>
            </a:extLst>
          </p:cNvPr>
          <p:cNvSpPr/>
          <p:nvPr/>
        </p:nvSpPr>
        <p:spPr>
          <a:xfrm>
            <a:off x="17915670" y="9540875"/>
            <a:ext cx="1745103" cy="6976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grpSp>
        <p:nvGrpSpPr>
          <p:cNvPr id="11" name="Grup 10">
            <a:extLst>
              <a:ext uri="{FF2B5EF4-FFF2-40B4-BE49-F238E27FC236}">
                <a16:creationId xmlns:a16="http://schemas.microsoft.com/office/drawing/2014/main" xmlns="" id="{79CBF2CA-7BD3-E69A-FEA9-0D0F505CC140}"/>
              </a:ext>
            </a:extLst>
          </p:cNvPr>
          <p:cNvGrpSpPr/>
          <p:nvPr/>
        </p:nvGrpSpPr>
        <p:grpSpPr>
          <a:xfrm>
            <a:off x="13785055" y="6911604"/>
            <a:ext cx="2509326" cy="1752186"/>
            <a:chOff x="13851445" y="7029685"/>
            <a:chExt cx="2509326" cy="1752186"/>
          </a:xfrm>
        </p:grpSpPr>
        <p:sp>
          <p:nvSpPr>
            <p:cNvPr id="19" name="Metin kutusu 18">
              <a:extLst>
                <a:ext uri="{FF2B5EF4-FFF2-40B4-BE49-F238E27FC236}">
                  <a16:creationId xmlns:a16="http://schemas.microsoft.com/office/drawing/2014/main" xmlns="" id="{3E96C62D-1868-407F-9B04-02A6E2A16CD5}"/>
                </a:ext>
              </a:extLst>
            </p:cNvPr>
            <p:cNvSpPr txBox="1"/>
            <p:nvPr/>
          </p:nvSpPr>
          <p:spPr>
            <a:xfrm>
              <a:off x="13851445" y="7029685"/>
              <a:ext cx="2509326" cy="584775"/>
            </a:xfrm>
            <a:prstGeom prst="rect">
              <a:avLst/>
            </a:prstGeom>
            <a:noFill/>
          </p:spPr>
          <p:txBody>
            <a:bodyPr wrap="square" rtlCol="0">
              <a:spAutoFit/>
            </a:bodyPr>
            <a:lstStyle/>
            <a:p>
              <a:pPr algn="ctr"/>
              <a:r>
                <a:rPr lang="en-US" sz="1600">
                  <a:latin typeface="BentonSans Medium" panose="02000603030000020004" pitchFamily="2" charset="-94"/>
                </a:rPr>
                <a:t>ASEAN (*)</a:t>
              </a:r>
            </a:p>
            <a:p>
              <a:pPr algn="ctr"/>
              <a:r>
                <a:rPr lang="en-US" sz="1600">
                  <a:latin typeface="BentonSans Medium" panose="02000603030000020004" pitchFamily="2" charset="-94"/>
                </a:rPr>
                <a:t>Manufacturing PMI</a:t>
              </a:r>
            </a:p>
          </p:txBody>
        </p:sp>
        <p:sp>
          <p:nvSpPr>
            <p:cNvPr id="23" name="Ok: Beşgen 22">
              <a:extLst>
                <a:ext uri="{FF2B5EF4-FFF2-40B4-BE49-F238E27FC236}">
                  <a16:creationId xmlns:a16="http://schemas.microsoft.com/office/drawing/2014/main" xmlns="" id="{022CC439-BBB8-464D-B47E-C2E1F5ED19E8}"/>
                </a:ext>
              </a:extLst>
            </p:cNvPr>
            <p:cNvSpPr/>
            <p:nvPr/>
          </p:nvSpPr>
          <p:spPr>
            <a:xfrm rot="16200000">
              <a:off x="14525953" y="7499634"/>
              <a:ext cx="1160310" cy="1404163"/>
            </a:xfrm>
            <a:prstGeom prst="homePlate">
              <a:avLst>
                <a:gd name="adj" fmla="val 40149"/>
              </a:avLst>
            </a:prstGeom>
            <a:solidFill>
              <a:srgbClr val="1AB14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lnSpc>
                  <a:spcPct val="80000"/>
                </a:lnSpc>
                <a:spcAft>
                  <a:spcPts val="200"/>
                </a:spcAft>
              </a:pPr>
              <a:r>
                <a:rPr lang="en-US" sz="1600">
                  <a:solidFill>
                    <a:schemeClr val="bg1"/>
                  </a:solidFill>
                  <a:latin typeface="BentonSans Medium" panose="02000603030000020004" pitchFamily="2" charset="-94"/>
                </a:rPr>
                <a:t>August:</a:t>
              </a:r>
            </a:p>
            <a:p>
              <a:pPr algn="ctr">
                <a:lnSpc>
                  <a:spcPct val="80000"/>
                </a:lnSpc>
                <a:spcAft>
                  <a:spcPts val="200"/>
                </a:spcAft>
              </a:pPr>
              <a:r>
                <a:rPr lang="en-US" sz="2400">
                  <a:solidFill>
                    <a:schemeClr val="bg1"/>
                  </a:solidFill>
                  <a:latin typeface="BentonSans Bold" panose="02000503040000020004" pitchFamily="2" charset="-94"/>
                </a:rPr>
                <a:t>51.0</a:t>
              </a:r>
            </a:p>
            <a:p>
              <a:pPr algn="ctr">
                <a:lnSpc>
                  <a:spcPct val="80000"/>
                </a:lnSpc>
                <a:spcAft>
                  <a:spcPts val="200"/>
                </a:spcAft>
              </a:pPr>
              <a:r>
                <a:rPr lang="en-US" sz="1200">
                  <a:solidFill>
                    <a:schemeClr val="bg1"/>
                  </a:solidFill>
                  <a:latin typeface="BentonSans Regular" panose="02000503040000020004" pitchFamily="2" charset="-94"/>
                </a:rPr>
                <a:t>July: 50.8</a:t>
              </a:r>
            </a:p>
          </p:txBody>
        </p:sp>
      </p:grpSp>
      <p:sp>
        <p:nvSpPr>
          <p:cNvPr id="17" name="Dikdörtgen 16">
            <a:extLst>
              <a:ext uri="{FF2B5EF4-FFF2-40B4-BE49-F238E27FC236}">
                <a16:creationId xmlns:a16="http://schemas.microsoft.com/office/drawing/2014/main" xmlns="" id="{84EA4CDA-5FC0-4D85-81FD-DC0C93A17FAD}"/>
              </a:ext>
            </a:extLst>
          </p:cNvPr>
          <p:cNvSpPr/>
          <p:nvPr/>
        </p:nvSpPr>
        <p:spPr>
          <a:xfrm>
            <a:off x="19050000" y="9139899"/>
            <a:ext cx="1054100" cy="69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18" name="Dikdörtgen 17">
            <a:extLst>
              <a:ext uri="{FF2B5EF4-FFF2-40B4-BE49-F238E27FC236}">
                <a16:creationId xmlns:a16="http://schemas.microsoft.com/office/drawing/2014/main" xmlns="" id="{01EB20B4-97B0-4F35-B223-DA51BFD2010A}"/>
              </a:ext>
            </a:extLst>
          </p:cNvPr>
          <p:cNvSpPr/>
          <p:nvPr/>
        </p:nvSpPr>
        <p:spPr>
          <a:xfrm>
            <a:off x="17937845" y="9403962"/>
            <a:ext cx="1212850" cy="69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21" name="Metin kutusu 20">
            <a:extLst>
              <a:ext uri="{FF2B5EF4-FFF2-40B4-BE49-F238E27FC236}">
                <a16:creationId xmlns:a16="http://schemas.microsoft.com/office/drawing/2014/main" xmlns="" id="{237DEC3C-549F-45C6-AC2A-70500CDD8E44}"/>
              </a:ext>
            </a:extLst>
          </p:cNvPr>
          <p:cNvSpPr txBox="1"/>
          <p:nvPr/>
        </p:nvSpPr>
        <p:spPr>
          <a:xfrm>
            <a:off x="12938899" y="9633556"/>
            <a:ext cx="6211796" cy="584775"/>
          </a:xfrm>
          <a:prstGeom prst="rect">
            <a:avLst/>
          </a:prstGeom>
          <a:solidFill>
            <a:schemeClr val="bg1"/>
          </a:solidFill>
        </p:spPr>
        <p:txBody>
          <a:bodyPr wrap="square" rtlCol="0">
            <a:spAutoFit/>
          </a:bodyPr>
          <a:lstStyle/>
          <a:p>
            <a:r>
              <a:rPr lang="en-US" sz="1600">
                <a:latin typeface="BentonSans Regular" panose="02000503040000020004" pitchFamily="2" charset="-94"/>
              </a:rPr>
              <a:t>(*) The countries included in the ASEAN PMI index: Indonesia, Philippines, Malaysia, Myanmar, Singapore, Thailand, Vietnam.</a:t>
            </a:r>
          </a:p>
        </p:txBody>
      </p:sp>
      <p:sp>
        <p:nvSpPr>
          <p:cNvPr id="4" name="Başlık 1">
            <a:extLst>
              <a:ext uri="{FF2B5EF4-FFF2-40B4-BE49-F238E27FC236}">
                <a16:creationId xmlns:a16="http://schemas.microsoft.com/office/drawing/2014/main" xmlns="" id="{52FE0C21-3B52-8610-196A-D7A776810A2B}"/>
              </a:ext>
            </a:extLst>
          </p:cNvPr>
          <p:cNvSpPr txBox="1">
            <a:spLocks/>
          </p:cNvSpPr>
          <p:nvPr/>
        </p:nvSpPr>
        <p:spPr>
          <a:xfrm>
            <a:off x="1218733" y="990798"/>
            <a:ext cx="11963400" cy="923330"/>
          </a:xfrm>
          <a:prstGeom prst="rect">
            <a:avLst/>
          </a:prstGeom>
        </p:spPr>
        <p:txBody>
          <a:bodyPr wrap="square" lIns="0" tIns="0" rIns="0" bIns="0">
            <a:spAutoFit/>
          </a:bodyPr>
          <a:lstStyle>
            <a:lvl1pPr>
              <a:defRPr sz="7000" b="1" i="0">
                <a:solidFill>
                  <a:schemeClr val="bg1"/>
                </a:solidFill>
                <a:latin typeface="Archivo"/>
                <a:ea typeface="+mj-ea"/>
                <a:cs typeface="Archivo"/>
              </a:defRPr>
            </a:lvl1pPr>
          </a:lstStyle>
          <a:p>
            <a:r>
              <a:rPr lang="en-US" sz="6000" b="0">
                <a:solidFill>
                  <a:srgbClr val="CE4646"/>
                </a:solidFill>
                <a:latin typeface="BentonSans Bold" panose="02000503040000020004" pitchFamily="2" charset="-94"/>
              </a:rPr>
              <a:t>Asia-Pacific</a:t>
            </a:r>
          </a:p>
        </p:txBody>
      </p:sp>
      <p:sp>
        <p:nvSpPr>
          <p:cNvPr id="6" name="Dikdörtgen 5">
            <a:extLst>
              <a:ext uri="{FF2B5EF4-FFF2-40B4-BE49-F238E27FC236}">
                <a16:creationId xmlns:a16="http://schemas.microsoft.com/office/drawing/2014/main" xmlns="" id="{96F43410-F4CE-7A14-0B4D-4CAAAB72C529}"/>
              </a:ext>
            </a:extLst>
          </p:cNvPr>
          <p:cNvSpPr/>
          <p:nvPr/>
        </p:nvSpPr>
        <p:spPr>
          <a:xfrm>
            <a:off x="19411406" y="10683875"/>
            <a:ext cx="357502" cy="400110"/>
          </a:xfrm>
          <a:prstGeom prst="rect">
            <a:avLst/>
          </a:prstGeom>
          <a:solidFill>
            <a:srgbClr val="CE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BentonSans Medium" panose="02000603030000020004" pitchFamily="2" charset="-94"/>
              </a:rPr>
              <a:t>4</a:t>
            </a:r>
          </a:p>
        </p:txBody>
      </p:sp>
      <p:sp>
        <p:nvSpPr>
          <p:cNvPr id="9" name="Metin kutusu 8">
            <a:extLst>
              <a:ext uri="{FF2B5EF4-FFF2-40B4-BE49-F238E27FC236}">
                <a16:creationId xmlns:a16="http://schemas.microsoft.com/office/drawing/2014/main" xmlns="" id="{88E321AA-B11A-96A8-4568-4FFF5C56C6A5}"/>
              </a:ext>
            </a:extLst>
          </p:cNvPr>
          <p:cNvSpPr txBox="1"/>
          <p:nvPr/>
        </p:nvSpPr>
        <p:spPr>
          <a:xfrm>
            <a:off x="1059340" y="1997075"/>
            <a:ext cx="9373710" cy="954107"/>
          </a:xfrm>
          <a:prstGeom prst="rect">
            <a:avLst/>
          </a:prstGeom>
          <a:noFill/>
        </p:spPr>
        <p:txBody>
          <a:bodyPr wrap="square" rtlCol="0">
            <a:spAutoFit/>
          </a:bodyPr>
          <a:lstStyle>
            <a:defPPr>
              <a:defRPr lang="tr-TR"/>
            </a:defPPr>
            <a:lvl1pPr>
              <a:defRPr sz="2800" spc="-20">
                <a:solidFill>
                  <a:srgbClr val="CE4646"/>
                </a:solidFill>
                <a:latin typeface="BentonSans Medium" panose="02000603030000020004" pitchFamily="2" charset="-94"/>
              </a:defRPr>
            </a:lvl1pPr>
          </a:lstStyle>
          <a:p>
            <a:r>
              <a:rPr lang="en-US"/>
              <a:t>China’s manufacturing performance exceeded expectations in August; India continued to grow.</a:t>
            </a:r>
          </a:p>
        </p:txBody>
      </p:sp>
      <p:sp>
        <p:nvSpPr>
          <p:cNvPr id="8" name="Dikdörtgen 7">
            <a:extLst>
              <a:ext uri="{FF2B5EF4-FFF2-40B4-BE49-F238E27FC236}">
                <a16:creationId xmlns:a16="http://schemas.microsoft.com/office/drawing/2014/main" xmlns="" id="{2FCA264F-CD6E-8AFD-2B7B-DF03DD121795}"/>
              </a:ext>
            </a:extLst>
          </p:cNvPr>
          <p:cNvSpPr/>
          <p:nvPr/>
        </p:nvSpPr>
        <p:spPr>
          <a:xfrm>
            <a:off x="11282016" y="3573333"/>
            <a:ext cx="1054100" cy="69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graphicFrame>
        <p:nvGraphicFramePr>
          <p:cNvPr id="5" name="Tablo 4">
            <a:extLst>
              <a:ext uri="{FF2B5EF4-FFF2-40B4-BE49-F238E27FC236}">
                <a16:creationId xmlns:a16="http://schemas.microsoft.com/office/drawing/2014/main" xmlns="" id="{F72A6297-9BD8-4451-A162-05419347C58D}"/>
              </a:ext>
            </a:extLst>
          </p:cNvPr>
          <p:cNvGraphicFramePr>
            <a:graphicFrameLocks noGrp="1"/>
          </p:cNvGraphicFramePr>
          <p:nvPr>
            <p:extLst>
              <p:ext uri="{D42A27DB-BD31-4B8C-83A1-F6EECF244321}">
                <p14:modId xmlns:p14="http://schemas.microsoft.com/office/powerpoint/2010/main" val="1193642250"/>
              </p:ext>
            </p:extLst>
          </p:nvPr>
        </p:nvGraphicFramePr>
        <p:xfrm>
          <a:off x="8100491" y="3521075"/>
          <a:ext cx="4313759" cy="5598165"/>
        </p:xfrm>
        <a:graphic>
          <a:graphicData uri="http://schemas.openxmlformats.org/drawingml/2006/table">
            <a:tbl>
              <a:tblPr/>
              <a:tblGrid>
                <a:gridCol w="1649759">
                  <a:extLst>
                    <a:ext uri="{9D8B030D-6E8A-4147-A177-3AD203B41FA5}">
                      <a16:colId xmlns:a16="http://schemas.microsoft.com/office/drawing/2014/main" xmlns="" val="1144294922"/>
                    </a:ext>
                  </a:extLst>
                </a:gridCol>
                <a:gridCol w="1332000">
                  <a:extLst>
                    <a:ext uri="{9D8B030D-6E8A-4147-A177-3AD203B41FA5}">
                      <a16:colId xmlns:a16="http://schemas.microsoft.com/office/drawing/2014/main" xmlns="" val="861254787"/>
                    </a:ext>
                  </a:extLst>
                </a:gridCol>
                <a:gridCol w="1332000">
                  <a:extLst>
                    <a:ext uri="{9D8B030D-6E8A-4147-A177-3AD203B41FA5}">
                      <a16:colId xmlns:a16="http://schemas.microsoft.com/office/drawing/2014/main" xmlns="" val="298166492"/>
                    </a:ext>
                  </a:extLst>
                </a:gridCol>
              </a:tblGrid>
              <a:tr h="400635">
                <a:tc>
                  <a:txBody>
                    <a:bodyPr/>
                    <a:lstStyle/>
                    <a:p>
                      <a:pPr algn="l" fontAlgn="ctr"/>
                      <a:r>
                        <a:rPr lang="en-US" sz="1800" b="0" i="0" u="none" strike="noStrike">
                          <a:solidFill>
                            <a:srgbClr val="C00000"/>
                          </a:solidFill>
                          <a:latin typeface="BentonSans Medium" panose="02000603030000020004" pitchFamily="2" charset="-94"/>
                        </a:rPr>
                        <a:t>Manufacturing PMI</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00"/>
                          </a:solidFill>
                          <a:latin typeface="BentonSans Medium" panose="02000603030000020004" pitchFamily="2" charset="-94"/>
                        </a:rPr>
                        <a:t>July 2023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00"/>
                          </a:solidFill>
                          <a:latin typeface="BentonSans Medium" panose="02000603030000020004" pitchFamily="2" charset="-94"/>
                        </a:rPr>
                        <a:t>August 2023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658089930"/>
                  </a:ext>
                </a:extLst>
              </a:tr>
              <a:tr h="360000">
                <a:tc>
                  <a:txBody>
                    <a:bodyPr/>
                    <a:lstStyle/>
                    <a:p>
                      <a:pPr algn="l" fontAlgn="ctr"/>
                      <a:r>
                        <a:rPr lang="en-US" sz="1800" b="0" i="0" u="none" strike="noStrike">
                          <a:solidFill>
                            <a:srgbClr val="000000"/>
                          </a:solidFill>
                          <a:latin typeface="BentonSans Regular" panose="02000503040000020004" pitchFamily="2" charset="-94"/>
                        </a:rPr>
                        <a:t>India</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800" b="0" i="0" u="none" strike="noStrike">
                          <a:solidFill>
                            <a:srgbClr val="00B050"/>
                          </a:solidFill>
                          <a:latin typeface="BentonSans Regular" panose="02000503040000020004" pitchFamily="2" charset="-94"/>
                        </a:rPr>
                        <a:t>57.7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800" b="0" i="0" u="none" strike="noStrike">
                          <a:solidFill>
                            <a:srgbClr val="00B050"/>
                          </a:solidFill>
                          <a:latin typeface="BentonSans Regular" panose="02000503040000020004" pitchFamily="2" charset="-94"/>
                        </a:rPr>
                        <a:t>58.6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51058192"/>
                  </a:ext>
                </a:extLst>
              </a:tr>
              <a:tr h="360000">
                <a:tc>
                  <a:txBody>
                    <a:bodyPr/>
                    <a:lstStyle/>
                    <a:p>
                      <a:pPr algn="l" fontAlgn="ctr"/>
                      <a:r>
                        <a:rPr lang="en-US" sz="1800" b="0" i="0" u="none" strike="noStrike">
                          <a:solidFill>
                            <a:srgbClr val="000000"/>
                          </a:solidFill>
                          <a:latin typeface="BentonSans Regular" panose="02000503040000020004" pitchFamily="2" charset="-94"/>
                        </a:rPr>
                        <a:t>Indonesia</a:t>
                      </a:r>
                    </a:p>
                  </a:txBody>
                  <a:tcPr marL="9525" marR="9525" marT="9525" marB="0" anchor="ctr">
                    <a:lnL>
                      <a:noFill/>
                    </a:lnL>
                    <a:lnR>
                      <a:noFill/>
                    </a:lnR>
                    <a:lnT>
                      <a:noFill/>
                    </a:lnT>
                    <a:lnB>
                      <a:noFill/>
                    </a:lnB>
                    <a:solidFill>
                      <a:srgbClr val="F2F2F2"/>
                    </a:solidFill>
                  </a:tcPr>
                </a:tc>
                <a:tc>
                  <a:txBody>
                    <a:bodyPr/>
                    <a:lstStyle/>
                    <a:p>
                      <a:pPr algn="ctr" fontAlgn="ctr"/>
                      <a:r>
                        <a:rPr lang="en-US" sz="1800" b="0" i="0" u="none" strike="noStrike">
                          <a:solidFill>
                            <a:srgbClr val="00B050"/>
                          </a:solidFill>
                          <a:latin typeface="BentonSans Regular" panose="02000503040000020004" pitchFamily="2" charset="-94"/>
                        </a:rPr>
                        <a:t>53.3</a:t>
                      </a:r>
                    </a:p>
                  </a:txBody>
                  <a:tcPr marL="9525" marR="9525" marT="9525" marB="0" anchor="ctr">
                    <a:lnL>
                      <a:noFill/>
                    </a:lnL>
                    <a:lnR>
                      <a:noFill/>
                    </a:lnR>
                    <a:lnT>
                      <a:noFill/>
                    </a:lnT>
                    <a:lnB>
                      <a:noFill/>
                    </a:lnB>
                    <a:solidFill>
                      <a:srgbClr val="F2F2F2"/>
                    </a:solidFill>
                  </a:tcPr>
                </a:tc>
                <a:tc>
                  <a:txBody>
                    <a:bodyPr/>
                    <a:lstStyle/>
                    <a:p>
                      <a:pPr algn="ctr" fontAlgn="ctr"/>
                      <a:r>
                        <a:rPr lang="en-US" sz="1800" b="0" i="0" u="none" strike="noStrike">
                          <a:solidFill>
                            <a:srgbClr val="00B050"/>
                          </a:solidFill>
                          <a:latin typeface="BentonSans Regular" panose="02000503040000020004" pitchFamily="2" charset="-94"/>
                        </a:rPr>
                        <a:t>53.9</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2349628109"/>
                  </a:ext>
                </a:extLst>
              </a:tr>
              <a:tr h="360000">
                <a:tc>
                  <a:txBody>
                    <a:bodyPr/>
                    <a:lstStyle/>
                    <a:p>
                      <a:pPr algn="l" fontAlgn="ctr"/>
                      <a:r>
                        <a:rPr lang="en-US" sz="1800" b="0" i="0" u="none" strike="noStrike">
                          <a:solidFill>
                            <a:srgbClr val="000000"/>
                          </a:solidFill>
                          <a:latin typeface="BentonSans Regular" panose="02000503040000020004" pitchFamily="2" charset="-94"/>
                        </a:rPr>
                        <a:t>Myanmar</a:t>
                      </a:r>
                    </a:p>
                  </a:txBody>
                  <a:tcPr marL="9525" marR="9525" marT="9525" marB="0" anchor="ctr">
                    <a:lnL>
                      <a:noFill/>
                    </a:lnL>
                    <a:lnR>
                      <a:noFill/>
                    </a:lnR>
                    <a:lnT>
                      <a:noFill/>
                    </a:lnT>
                    <a:lnB>
                      <a:noFill/>
                    </a:lnB>
                    <a:solidFill>
                      <a:srgbClr val="FFFFFF"/>
                    </a:solidFill>
                  </a:tcPr>
                </a:tc>
                <a:tc>
                  <a:txBody>
                    <a:bodyPr/>
                    <a:lstStyle/>
                    <a:p>
                      <a:pPr algn="ctr" fontAlgn="ctr"/>
                      <a:r>
                        <a:rPr lang="en-US" sz="1800" b="0" i="0" u="none" strike="noStrike">
                          <a:solidFill>
                            <a:srgbClr val="00B050"/>
                          </a:solidFill>
                          <a:latin typeface="BentonSans Regular" panose="02000503040000020004" pitchFamily="2" charset="-94"/>
                        </a:rPr>
                        <a:t>51.1</a:t>
                      </a:r>
                    </a:p>
                  </a:txBody>
                  <a:tcPr marL="9525" marR="9525" marT="9525" marB="0" anchor="ctr">
                    <a:lnL>
                      <a:noFill/>
                    </a:lnL>
                    <a:lnR>
                      <a:noFill/>
                    </a:lnR>
                    <a:lnT>
                      <a:noFill/>
                    </a:lnT>
                    <a:lnB>
                      <a:noFill/>
                    </a:lnB>
                    <a:solidFill>
                      <a:srgbClr val="FFFFFF"/>
                    </a:solidFill>
                  </a:tcPr>
                </a:tc>
                <a:tc>
                  <a:txBody>
                    <a:bodyPr/>
                    <a:lstStyle/>
                    <a:p>
                      <a:pPr algn="ctr" fontAlgn="ctr"/>
                      <a:r>
                        <a:rPr lang="en-US" sz="1800" b="0" i="0" u="none" strike="noStrike">
                          <a:solidFill>
                            <a:srgbClr val="00B050"/>
                          </a:solidFill>
                          <a:latin typeface="BentonSans Regular" panose="02000503040000020004" pitchFamily="2" charset="-94"/>
                        </a:rPr>
                        <a:t>53.0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737411157"/>
                  </a:ext>
                </a:extLst>
              </a:tr>
              <a:tr h="360000">
                <a:tc>
                  <a:txBody>
                    <a:bodyPr/>
                    <a:lstStyle/>
                    <a:p>
                      <a:pPr algn="l" fontAlgn="ctr"/>
                      <a:r>
                        <a:rPr lang="en-US" sz="1800" b="0" i="0" u="none" strike="noStrike">
                          <a:solidFill>
                            <a:srgbClr val="000000"/>
                          </a:solidFill>
                          <a:latin typeface="BentonSans Regular" panose="02000503040000020004" pitchFamily="2" charset="-94"/>
                        </a:rPr>
                        <a:t>Russia</a:t>
                      </a:r>
                    </a:p>
                  </a:txBody>
                  <a:tcPr marL="9525" marR="9525" marT="9525" marB="0" anchor="ctr">
                    <a:lnL>
                      <a:noFill/>
                    </a:lnL>
                    <a:lnR>
                      <a:noFill/>
                    </a:lnR>
                    <a:lnT>
                      <a:noFill/>
                    </a:lnT>
                    <a:lnB>
                      <a:noFill/>
                    </a:lnB>
                    <a:solidFill>
                      <a:srgbClr val="F2F2F2"/>
                    </a:solidFill>
                  </a:tcPr>
                </a:tc>
                <a:tc>
                  <a:txBody>
                    <a:bodyPr/>
                    <a:lstStyle/>
                    <a:p>
                      <a:pPr algn="ctr" fontAlgn="ctr"/>
                      <a:r>
                        <a:rPr lang="en-US" sz="1800" b="0" i="0" u="none" strike="noStrike">
                          <a:solidFill>
                            <a:srgbClr val="00B050"/>
                          </a:solidFill>
                          <a:latin typeface="BentonSans Regular" panose="02000503040000020004" pitchFamily="2" charset="-94"/>
                        </a:rPr>
                        <a:t>52.1</a:t>
                      </a:r>
                    </a:p>
                  </a:txBody>
                  <a:tcPr marL="9525" marR="9525" marT="9525" marB="0" anchor="ctr">
                    <a:lnL>
                      <a:noFill/>
                    </a:lnL>
                    <a:lnR>
                      <a:noFill/>
                    </a:lnR>
                    <a:lnT>
                      <a:noFill/>
                    </a:lnT>
                    <a:lnB>
                      <a:noFill/>
                    </a:lnB>
                    <a:solidFill>
                      <a:srgbClr val="F2F2F2"/>
                    </a:solidFill>
                  </a:tcPr>
                </a:tc>
                <a:tc>
                  <a:txBody>
                    <a:bodyPr/>
                    <a:lstStyle/>
                    <a:p>
                      <a:pPr algn="ctr" fontAlgn="ctr"/>
                      <a:r>
                        <a:rPr lang="en-US" sz="1800" b="0" i="0" u="none" strike="noStrike">
                          <a:solidFill>
                            <a:srgbClr val="00B050"/>
                          </a:solidFill>
                          <a:latin typeface="BentonSans Regular" panose="02000503040000020004" pitchFamily="2" charset="-94"/>
                        </a:rPr>
                        <a:t>52.7</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326052936"/>
                  </a:ext>
                </a:extLst>
              </a:tr>
              <a:tr h="360000">
                <a:tc>
                  <a:txBody>
                    <a:bodyPr/>
                    <a:lstStyle/>
                    <a:p>
                      <a:pPr algn="l" fontAlgn="ctr"/>
                      <a:r>
                        <a:rPr lang="en-US" sz="1800" b="0" i="0" u="none" strike="noStrike">
                          <a:solidFill>
                            <a:srgbClr val="000000"/>
                          </a:solidFill>
                          <a:latin typeface="BentonSans Regular" panose="02000503040000020004" pitchFamily="2" charset="-94"/>
                        </a:rPr>
                        <a:t>Kazakhstan</a:t>
                      </a:r>
                    </a:p>
                  </a:txBody>
                  <a:tcPr marL="9525" marR="9525" marT="9525" marB="0" anchor="ctr">
                    <a:lnL>
                      <a:noFill/>
                    </a:lnL>
                    <a:lnR>
                      <a:noFill/>
                    </a:lnR>
                    <a:lnT>
                      <a:noFill/>
                    </a:lnT>
                    <a:lnB>
                      <a:noFill/>
                    </a:lnB>
                    <a:solidFill>
                      <a:srgbClr val="FFFFFF"/>
                    </a:solidFill>
                  </a:tcPr>
                </a:tc>
                <a:tc>
                  <a:txBody>
                    <a:bodyPr/>
                    <a:lstStyle/>
                    <a:p>
                      <a:pPr algn="ctr" fontAlgn="ctr"/>
                      <a:r>
                        <a:rPr lang="en-US" sz="1800" b="0" i="0" u="none" strike="noStrike">
                          <a:solidFill>
                            <a:srgbClr val="00B050"/>
                          </a:solidFill>
                          <a:latin typeface="BentonSans Regular" panose="02000503040000020004" pitchFamily="2" charset="-94"/>
                        </a:rPr>
                        <a:t>52.7</a:t>
                      </a:r>
                    </a:p>
                  </a:txBody>
                  <a:tcPr marL="9525" marR="9525" marT="9525" marB="0" anchor="ctr">
                    <a:lnL>
                      <a:noFill/>
                    </a:lnL>
                    <a:lnR>
                      <a:noFill/>
                    </a:lnR>
                    <a:lnT>
                      <a:noFill/>
                    </a:lnT>
                    <a:lnB>
                      <a:noFill/>
                    </a:lnB>
                    <a:solidFill>
                      <a:srgbClr val="FFFFFF"/>
                    </a:solidFill>
                  </a:tcPr>
                </a:tc>
                <a:tc>
                  <a:txBody>
                    <a:bodyPr/>
                    <a:lstStyle/>
                    <a:p>
                      <a:pPr algn="ctr" fontAlgn="ctr"/>
                      <a:r>
                        <a:rPr lang="en-US" sz="1800" b="0" i="0" u="none" strike="noStrike">
                          <a:solidFill>
                            <a:srgbClr val="00B050"/>
                          </a:solidFill>
                          <a:latin typeface="BentonSans Regular" panose="02000503040000020004" pitchFamily="2" charset="-94"/>
                        </a:rPr>
                        <a:t>52.4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530649190"/>
                  </a:ext>
                </a:extLst>
              </a:tr>
              <a:tr h="360000">
                <a:tc>
                  <a:txBody>
                    <a:bodyPr/>
                    <a:lstStyle/>
                    <a:p>
                      <a:pPr algn="l" fontAlgn="ctr"/>
                      <a:r>
                        <a:rPr lang="en-US" sz="1800" b="0" i="0" u="none" strike="noStrike">
                          <a:solidFill>
                            <a:srgbClr val="000000"/>
                          </a:solidFill>
                          <a:latin typeface="BentonSans Regular" panose="02000503040000020004" pitchFamily="2" charset="-94"/>
                        </a:rPr>
                        <a:t>China</a:t>
                      </a:r>
                    </a:p>
                  </a:txBody>
                  <a:tcPr marL="9525" marR="9525" marT="9525" marB="0" anchor="ctr">
                    <a:lnL>
                      <a:noFill/>
                    </a:lnL>
                    <a:lnR>
                      <a:noFill/>
                    </a:lnR>
                    <a:lnT>
                      <a:noFill/>
                    </a:lnT>
                    <a:lnB>
                      <a:noFill/>
                    </a:lnB>
                    <a:solidFill>
                      <a:srgbClr val="F2F2F2"/>
                    </a:solidFill>
                  </a:tcPr>
                </a:tc>
                <a:tc>
                  <a:txBody>
                    <a:bodyPr/>
                    <a:lstStyle/>
                    <a:p>
                      <a:pPr algn="ctr" fontAlgn="ctr"/>
                      <a:r>
                        <a:rPr lang="en-US" sz="1800" b="0" i="0" u="none" strike="noStrike">
                          <a:solidFill>
                            <a:srgbClr val="FF0000"/>
                          </a:solidFill>
                          <a:latin typeface="BentonSans Regular" panose="02000503040000020004" pitchFamily="2" charset="-94"/>
                        </a:rPr>
                        <a:t>49.2</a:t>
                      </a:r>
                    </a:p>
                  </a:txBody>
                  <a:tcPr marL="9525" marR="9525" marT="9525" marB="0" anchor="ctr">
                    <a:lnL>
                      <a:noFill/>
                    </a:lnL>
                    <a:lnR>
                      <a:noFill/>
                    </a:lnR>
                    <a:lnT>
                      <a:noFill/>
                    </a:lnT>
                    <a:lnB>
                      <a:noFill/>
                    </a:lnB>
                    <a:solidFill>
                      <a:srgbClr val="F2F2F2"/>
                    </a:solidFill>
                  </a:tcPr>
                </a:tc>
                <a:tc>
                  <a:txBody>
                    <a:bodyPr/>
                    <a:lstStyle/>
                    <a:p>
                      <a:pPr algn="ctr" fontAlgn="ctr"/>
                      <a:r>
                        <a:rPr lang="en-US" sz="1800" b="0" i="0" u="none" strike="noStrike">
                          <a:solidFill>
                            <a:srgbClr val="00B050"/>
                          </a:solidFill>
                          <a:latin typeface="BentonSans Regular" panose="02000503040000020004" pitchFamily="2" charset="-94"/>
                        </a:rPr>
                        <a:t>51.0</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1899905318"/>
                  </a:ext>
                </a:extLst>
              </a:tr>
              <a:tr h="360000">
                <a:tc>
                  <a:txBody>
                    <a:bodyPr/>
                    <a:lstStyle/>
                    <a:p>
                      <a:pPr algn="l" fontAlgn="ctr"/>
                      <a:r>
                        <a:rPr lang="en-US" sz="1800" b="0" i="0" u="none" strike="noStrike">
                          <a:solidFill>
                            <a:srgbClr val="000000"/>
                          </a:solidFill>
                          <a:latin typeface="BentonSans Regular" panose="02000503040000020004" pitchFamily="2" charset="-94"/>
                        </a:rPr>
                        <a:t>Vietnam</a:t>
                      </a:r>
                    </a:p>
                  </a:txBody>
                  <a:tcPr marL="9525" marR="9525" marT="9525" marB="0" anchor="ctr">
                    <a:lnL>
                      <a:noFill/>
                    </a:lnL>
                    <a:lnR>
                      <a:noFill/>
                    </a:lnR>
                    <a:lnT>
                      <a:noFill/>
                    </a:lnT>
                    <a:lnB>
                      <a:noFill/>
                    </a:lnB>
                    <a:solidFill>
                      <a:srgbClr val="FFFFFF"/>
                    </a:solidFill>
                  </a:tcPr>
                </a:tc>
                <a:tc>
                  <a:txBody>
                    <a:bodyPr/>
                    <a:lstStyle/>
                    <a:p>
                      <a:pPr algn="ctr" fontAlgn="ctr"/>
                      <a:r>
                        <a:rPr lang="en-US" sz="1800" b="0" i="0" u="none" strike="noStrike">
                          <a:solidFill>
                            <a:srgbClr val="FF0000"/>
                          </a:solidFill>
                          <a:latin typeface="BentonSans Regular" panose="02000503040000020004" pitchFamily="2" charset="-94"/>
                        </a:rPr>
                        <a:t>48.7</a:t>
                      </a:r>
                    </a:p>
                  </a:txBody>
                  <a:tcPr marL="9525" marR="9525" marT="9525" marB="0" anchor="ctr">
                    <a:lnL>
                      <a:noFill/>
                    </a:lnL>
                    <a:lnR>
                      <a:noFill/>
                    </a:lnR>
                    <a:lnT>
                      <a:noFill/>
                    </a:lnT>
                    <a:lnB>
                      <a:noFill/>
                    </a:lnB>
                    <a:solidFill>
                      <a:srgbClr val="FFFFFF"/>
                    </a:solidFill>
                  </a:tcPr>
                </a:tc>
                <a:tc>
                  <a:txBody>
                    <a:bodyPr/>
                    <a:lstStyle/>
                    <a:p>
                      <a:pPr algn="ctr" fontAlgn="ctr"/>
                      <a:r>
                        <a:rPr lang="en-US" sz="1800" b="0" i="0" u="none" strike="noStrike">
                          <a:solidFill>
                            <a:srgbClr val="00B050"/>
                          </a:solidFill>
                          <a:latin typeface="BentonSans Regular" panose="02000503040000020004" pitchFamily="2" charset="-94"/>
                        </a:rPr>
                        <a:t>50.5</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1430087271"/>
                  </a:ext>
                </a:extLst>
              </a:tr>
              <a:tr h="360000">
                <a:tc>
                  <a:txBody>
                    <a:bodyPr/>
                    <a:lstStyle/>
                    <a:p>
                      <a:pPr algn="l" fontAlgn="ctr"/>
                      <a:r>
                        <a:rPr lang="en-US" sz="1800" b="0" i="0" u="none" strike="noStrike">
                          <a:solidFill>
                            <a:srgbClr val="000000"/>
                          </a:solidFill>
                          <a:latin typeface="BentonSans Regular" panose="02000503040000020004" pitchFamily="2" charset="-94"/>
                        </a:rPr>
                        <a:t>Philippines</a:t>
                      </a:r>
                    </a:p>
                  </a:txBody>
                  <a:tcPr marL="9525" marR="9525" marT="9525" marB="0" anchor="ctr">
                    <a:lnL>
                      <a:noFill/>
                    </a:lnL>
                    <a:lnR>
                      <a:noFill/>
                    </a:lnR>
                    <a:lnT>
                      <a:noFill/>
                    </a:lnT>
                    <a:lnB>
                      <a:noFill/>
                    </a:lnB>
                    <a:solidFill>
                      <a:srgbClr val="F2F2F2"/>
                    </a:solidFill>
                  </a:tcPr>
                </a:tc>
                <a:tc>
                  <a:txBody>
                    <a:bodyPr/>
                    <a:lstStyle/>
                    <a:p>
                      <a:pPr algn="ctr" fontAlgn="ctr"/>
                      <a:r>
                        <a:rPr lang="en-US" sz="1800" b="0" i="0" u="none" strike="noStrike">
                          <a:solidFill>
                            <a:srgbClr val="00B050"/>
                          </a:solidFill>
                          <a:latin typeface="BentonSans Regular" panose="02000503040000020004" pitchFamily="2" charset="-94"/>
                        </a:rPr>
                        <a:t>51.9</a:t>
                      </a:r>
                    </a:p>
                  </a:txBody>
                  <a:tcPr marL="9525" marR="9525" marT="9525" marB="0" anchor="ctr">
                    <a:lnL>
                      <a:noFill/>
                    </a:lnL>
                    <a:lnR>
                      <a:noFill/>
                    </a:lnR>
                    <a:lnT>
                      <a:noFill/>
                    </a:lnT>
                    <a:lnB>
                      <a:noFill/>
                    </a:lnB>
                    <a:solidFill>
                      <a:srgbClr val="F2F2F2"/>
                    </a:solidFill>
                  </a:tcPr>
                </a:tc>
                <a:tc>
                  <a:txBody>
                    <a:bodyPr/>
                    <a:lstStyle/>
                    <a:p>
                      <a:pPr algn="ctr" fontAlgn="ctr"/>
                      <a:r>
                        <a:rPr lang="en-US" sz="1800" b="0" i="0" u="none" strike="noStrike">
                          <a:solidFill>
                            <a:srgbClr val="FF0000"/>
                          </a:solidFill>
                          <a:latin typeface="BentonSans Regular" panose="02000503040000020004" pitchFamily="2" charset="-94"/>
                        </a:rPr>
                        <a:t>49.7</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778268927"/>
                  </a:ext>
                </a:extLst>
              </a:tr>
              <a:tr h="360000">
                <a:tc>
                  <a:txBody>
                    <a:bodyPr/>
                    <a:lstStyle/>
                    <a:p>
                      <a:pPr algn="l" fontAlgn="ctr"/>
                      <a:r>
                        <a:rPr lang="en-US" sz="1800" b="0" i="0" u="none" strike="noStrike">
                          <a:solidFill>
                            <a:srgbClr val="000000"/>
                          </a:solidFill>
                          <a:latin typeface="BentonSans Regular" panose="02000503040000020004" pitchFamily="2" charset="-94"/>
                        </a:rPr>
                        <a:t>Australia</a:t>
                      </a:r>
                    </a:p>
                  </a:txBody>
                  <a:tcPr marL="9525" marR="9525" marT="9525" marB="0" anchor="ctr">
                    <a:lnL>
                      <a:noFill/>
                    </a:lnL>
                    <a:lnR>
                      <a:noFill/>
                    </a:lnR>
                    <a:lnT>
                      <a:noFill/>
                    </a:lnT>
                    <a:lnB>
                      <a:noFill/>
                    </a:lnB>
                    <a:solidFill>
                      <a:srgbClr val="FFFFFF"/>
                    </a:solidFill>
                  </a:tcPr>
                </a:tc>
                <a:tc>
                  <a:txBody>
                    <a:bodyPr/>
                    <a:lstStyle/>
                    <a:p>
                      <a:pPr algn="ctr" fontAlgn="ctr"/>
                      <a:r>
                        <a:rPr lang="en-US" sz="1800" b="0" i="0" u="none" strike="noStrike">
                          <a:solidFill>
                            <a:srgbClr val="FF0000"/>
                          </a:solidFill>
                          <a:latin typeface="BentonSans Regular" panose="02000503040000020004" pitchFamily="2" charset="-94"/>
                        </a:rPr>
                        <a:t>49.6</a:t>
                      </a:r>
                    </a:p>
                  </a:txBody>
                  <a:tcPr marL="9525" marR="9525" marT="9525" marB="0" anchor="ctr">
                    <a:lnL>
                      <a:noFill/>
                    </a:lnL>
                    <a:lnR>
                      <a:noFill/>
                    </a:lnR>
                    <a:lnT>
                      <a:noFill/>
                    </a:lnT>
                    <a:lnB>
                      <a:noFill/>
                    </a:lnB>
                    <a:solidFill>
                      <a:srgbClr val="FFFFFF"/>
                    </a:solidFill>
                  </a:tcPr>
                </a:tc>
                <a:tc>
                  <a:txBody>
                    <a:bodyPr/>
                    <a:lstStyle/>
                    <a:p>
                      <a:pPr algn="ctr" fontAlgn="ctr"/>
                      <a:r>
                        <a:rPr lang="en-US" sz="1800" b="0" i="0" u="none" strike="noStrike">
                          <a:solidFill>
                            <a:srgbClr val="FF0000"/>
                          </a:solidFill>
                          <a:latin typeface="BentonSans Regular" panose="02000503040000020004" pitchFamily="2" charset="-94"/>
                        </a:rPr>
                        <a:t>49.6</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300455964"/>
                  </a:ext>
                </a:extLst>
              </a:tr>
              <a:tr h="360000">
                <a:tc>
                  <a:txBody>
                    <a:bodyPr/>
                    <a:lstStyle/>
                    <a:p>
                      <a:pPr algn="l" fontAlgn="ctr"/>
                      <a:r>
                        <a:rPr lang="en-US" sz="1800" b="0" i="0" u="none" strike="noStrike">
                          <a:solidFill>
                            <a:srgbClr val="000000"/>
                          </a:solidFill>
                          <a:latin typeface="BentonSans Regular" panose="02000503040000020004" pitchFamily="2" charset="-94"/>
                        </a:rPr>
                        <a:t>Japan</a:t>
                      </a:r>
                    </a:p>
                  </a:txBody>
                  <a:tcPr marL="9525" marR="9525" marT="9525" marB="0" anchor="ctr">
                    <a:lnL>
                      <a:noFill/>
                    </a:lnL>
                    <a:lnR>
                      <a:noFill/>
                    </a:lnR>
                    <a:lnT>
                      <a:noFill/>
                    </a:lnT>
                    <a:lnB>
                      <a:noFill/>
                    </a:lnB>
                    <a:solidFill>
                      <a:srgbClr val="F2F2F2"/>
                    </a:solidFill>
                  </a:tcPr>
                </a:tc>
                <a:tc>
                  <a:txBody>
                    <a:bodyPr/>
                    <a:lstStyle/>
                    <a:p>
                      <a:pPr algn="ctr" fontAlgn="ctr"/>
                      <a:r>
                        <a:rPr lang="en-US" sz="1800" b="0" i="0" u="none" strike="noStrike">
                          <a:solidFill>
                            <a:srgbClr val="FF0000"/>
                          </a:solidFill>
                          <a:latin typeface="BentonSans Regular" panose="02000503040000020004" pitchFamily="2" charset="-94"/>
                        </a:rPr>
                        <a:t>49.6</a:t>
                      </a:r>
                    </a:p>
                  </a:txBody>
                  <a:tcPr marL="9525" marR="9525" marT="9525" marB="0" anchor="ctr">
                    <a:lnL>
                      <a:noFill/>
                    </a:lnL>
                    <a:lnR>
                      <a:noFill/>
                    </a:lnR>
                    <a:lnT>
                      <a:noFill/>
                    </a:lnT>
                    <a:lnB>
                      <a:noFill/>
                    </a:lnB>
                    <a:solidFill>
                      <a:srgbClr val="F2F2F2"/>
                    </a:solidFill>
                  </a:tcPr>
                </a:tc>
                <a:tc>
                  <a:txBody>
                    <a:bodyPr/>
                    <a:lstStyle/>
                    <a:p>
                      <a:pPr algn="ctr" fontAlgn="ctr"/>
                      <a:r>
                        <a:rPr lang="en-US" sz="1800" b="0" i="0" u="none" strike="noStrike">
                          <a:solidFill>
                            <a:srgbClr val="FF0000"/>
                          </a:solidFill>
                          <a:latin typeface="BentonSans Regular" panose="02000503040000020004" pitchFamily="2" charset="-94"/>
                        </a:rPr>
                        <a:t>49.6</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2089499891"/>
                  </a:ext>
                </a:extLst>
              </a:tr>
              <a:tr h="360000">
                <a:tc>
                  <a:txBody>
                    <a:bodyPr/>
                    <a:lstStyle/>
                    <a:p>
                      <a:pPr algn="l" fontAlgn="ctr"/>
                      <a:r>
                        <a:rPr lang="en-US" sz="1800" b="0" i="0" u="none" strike="noStrike">
                          <a:solidFill>
                            <a:srgbClr val="000000"/>
                          </a:solidFill>
                          <a:latin typeface="BentonSans Regular" panose="02000503040000020004" pitchFamily="2" charset="-94"/>
                        </a:rPr>
                        <a:t>South Korea</a:t>
                      </a:r>
                    </a:p>
                  </a:txBody>
                  <a:tcPr marL="9525" marR="9525" marT="9525" marB="0" anchor="ctr">
                    <a:lnL>
                      <a:noFill/>
                    </a:lnL>
                    <a:lnR>
                      <a:noFill/>
                    </a:lnR>
                    <a:lnT>
                      <a:noFill/>
                    </a:lnT>
                    <a:lnB>
                      <a:noFill/>
                    </a:lnB>
                    <a:solidFill>
                      <a:srgbClr val="FFFFFF"/>
                    </a:solidFill>
                  </a:tcPr>
                </a:tc>
                <a:tc>
                  <a:txBody>
                    <a:bodyPr/>
                    <a:lstStyle/>
                    <a:p>
                      <a:pPr algn="ctr" fontAlgn="ctr"/>
                      <a:r>
                        <a:rPr lang="en-US" sz="1800" b="0" i="0" u="none" strike="noStrike">
                          <a:solidFill>
                            <a:srgbClr val="FF0000"/>
                          </a:solidFill>
                          <a:latin typeface="BentonSans Regular" panose="02000503040000020004" pitchFamily="2" charset="-94"/>
                        </a:rPr>
                        <a:t>49.4</a:t>
                      </a:r>
                    </a:p>
                  </a:txBody>
                  <a:tcPr marL="9525" marR="9525" marT="9525" marB="0" anchor="ctr">
                    <a:lnL>
                      <a:noFill/>
                    </a:lnL>
                    <a:lnR>
                      <a:noFill/>
                    </a:lnR>
                    <a:lnT>
                      <a:noFill/>
                    </a:lnT>
                    <a:lnB>
                      <a:noFill/>
                    </a:lnB>
                    <a:solidFill>
                      <a:srgbClr val="FFFFFF"/>
                    </a:solidFill>
                  </a:tcPr>
                </a:tc>
                <a:tc>
                  <a:txBody>
                    <a:bodyPr/>
                    <a:lstStyle/>
                    <a:p>
                      <a:pPr algn="ctr" fontAlgn="ctr"/>
                      <a:r>
                        <a:rPr lang="en-US" sz="1800" b="0" i="0" u="none" strike="noStrike">
                          <a:solidFill>
                            <a:srgbClr val="FF0000"/>
                          </a:solidFill>
                          <a:latin typeface="BentonSans Regular" panose="02000503040000020004" pitchFamily="2" charset="-94"/>
                        </a:rPr>
                        <a:t>48.9</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895303087"/>
                  </a:ext>
                </a:extLst>
              </a:tr>
              <a:tr h="360000">
                <a:tc>
                  <a:txBody>
                    <a:bodyPr/>
                    <a:lstStyle/>
                    <a:p>
                      <a:pPr algn="l" fontAlgn="ctr"/>
                      <a:r>
                        <a:rPr lang="en-US" sz="1800" b="0" i="0" u="none" strike="noStrike">
                          <a:solidFill>
                            <a:srgbClr val="000000"/>
                          </a:solidFill>
                          <a:latin typeface="BentonSans Regular" panose="02000503040000020004" pitchFamily="2" charset="-94"/>
                        </a:rPr>
                        <a:t>Thailand</a:t>
                      </a:r>
                    </a:p>
                  </a:txBody>
                  <a:tcPr marL="9525" marR="9525" marT="9525" marB="0" anchor="ctr">
                    <a:lnL>
                      <a:noFill/>
                    </a:lnL>
                    <a:lnR>
                      <a:noFill/>
                    </a:lnR>
                    <a:lnT>
                      <a:noFill/>
                    </a:lnT>
                    <a:lnB>
                      <a:noFill/>
                    </a:lnB>
                    <a:solidFill>
                      <a:srgbClr val="F2F2F2"/>
                    </a:solidFill>
                  </a:tcPr>
                </a:tc>
                <a:tc>
                  <a:txBody>
                    <a:bodyPr/>
                    <a:lstStyle/>
                    <a:p>
                      <a:pPr algn="ctr" fontAlgn="ctr"/>
                      <a:r>
                        <a:rPr lang="en-US" sz="1800" b="0" i="0" u="none" strike="noStrike">
                          <a:solidFill>
                            <a:srgbClr val="00B050"/>
                          </a:solidFill>
                          <a:latin typeface="BentonSans Regular" panose="02000503040000020004" pitchFamily="2" charset="-94"/>
                        </a:rPr>
                        <a:t>50.7</a:t>
                      </a:r>
                    </a:p>
                  </a:txBody>
                  <a:tcPr marL="9525" marR="9525" marT="9525" marB="0" anchor="ctr">
                    <a:lnL>
                      <a:noFill/>
                    </a:lnL>
                    <a:lnR>
                      <a:noFill/>
                    </a:lnR>
                    <a:lnT>
                      <a:noFill/>
                    </a:lnT>
                    <a:lnB>
                      <a:noFill/>
                    </a:lnB>
                    <a:solidFill>
                      <a:srgbClr val="F2F2F2"/>
                    </a:solidFill>
                  </a:tcPr>
                </a:tc>
                <a:tc>
                  <a:txBody>
                    <a:bodyPr/>
                    <a:lstStyle/>
                    <a:p>
                      <a:pPr algn="ctr" fontAlgn="ctr"/>
                      <a:r>
                        <a:rPr lang="en-US" sz="1800" b="0" i="0" u="none" strike="noStrike">
                          <a:solidFill>
                            <a:srgbClr val="FF0000"/>
                          </a:solidFill>
                          <a:latin typeface="BentonSans Regular" panose="02000503040000020004" pitchFamily="2" charset="-94"/>
                        </a:rPr>
                        <a:t>48.9</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654061757"/>
                  </a:ext>
                </a:extLst>
              </a:tr>
              <a:tr h="360000">
                <a:tc>
                  <a:txBody>
                    <a:bodyPr/>
                    <a:lstStyle/>
                    <a:p>
                      <a:pPr algn="l" fontAlgn="ctr"/>
                      <a:r>
                        <a:rPr lang="en-US" sz="1800" b="0" i="0" u="none" strike="noStrike">
                          <a:solidFill>
                            <a:srgbClr val="000000"/>
                          </a:solidFill>
                          <a:latin typeface="BentonSans Regular" panose="02000503040000020004" pitchFamily="2" charset="-94"/>
                        </a:rPr>
                        <a:t>Malaysia</a:t>
                      </a:r>
                    </a:p>
                  </a:txBody>
                  <a:tcPr marL="9525" marR="9525" marT="9525" marB="0" anchor="ctr">
                    <a:lnL>
                      <a:noFill/>
                    </a:lnL>
                    <a:lnR>
                      <a:noFill/>
                    </a:lnR>
                    <a:lnT>
                      <a:noFill/>
                    </a:lnT>
                    <a:lnB>
                      <a:noFill/>
                    </a:lnB>
                    <a:solidFill>
                      <a:srgbClr val="FFFFFF"/>
                    </a:solidFill>
                  </a:tcPr>
                </a:tc>
                <a:tc>
                  <a:txBody>
                    <a:bodyPr/>
                    <a:lstStyle/>
                    <a:p>
                      <a:pPr algn="ctr" fontAlgn="ctr"/>
                      <a:r>
                        <a:rPr lang="en-US" sz="1800" b="0" i="0" u="none" strike="noStrike">
                          <a:solidFill>
                            <a:srgbClr val="FF0000"/>
                          </a:solidFill>
                          <a:latin typeface="BentonSans Regular" panose="02000503040000020004" pitchFamily="2" charset="-94"/>
                        </a:rPr>
                        <a:t>47.8</a:t>
                      </a:r>
                    </a:p>
                  </a:txBody>
                  <a:tcPr marL="9525" marR="9525" marT="9525" marB="0" anchor="ctr">
                    <a:lnL>
                      <a:noFill/>
                    </a:lnL>
                    <a:lnR>
                      <a:noFill/>
                    </a:lnR>
                    <a:lnT>
                      <a:noFill/>
                    </a:lnT>
                    <a:lnB>
                      <a:noFill/>
                    </a:lnB>
                    <a:solidFill>
                      <a:srgbClr val="FFFFFF"/>
                    </a:solidFill>
                  </a:tcPr>
                </a:tc>
                <a:tc>
                  <a:txBody>
                    <a:bodyPr/>
                    <a:lstStyle/>
                    <a:p>
                      <a:pPr algn="ctr" fontAlgn="ctr"/>
                      <a:r>
                        <a:rPr lang="en-US" sz="1800" b="0" i="0" u="none" strike="noStrike">
                          <a:solidFill>
                            <a:srgbClr val="FF0000"/>
                          </a:solidFill>
                          <a:latin typeface="BentonSans Regular" panose="02000503040000020004" pitchFamily="2" charset="-94"/>
                        </a:rPr>
                        <a:t>47.8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689682736"/>
                  </a:ext>
                </a:extLst>
              </a:tr>
              <a:tr h="360000">
                <a:tc>
                  <a:txBody>
                    <a:bodyPr/>
                    <a:lstStyle/>
                    <a:p>
                      <a:pPr algn="l" fontAlgn="ctr"/>
                      <a:r>
                        <a:rPr lang="en-US" sz="1800" b="0" i="0" u="none" strike="noStrike">
                          <a:solidFill>
                            <a:srgbClr val="000000"/>
                          </a:solidFill>
                          <a:latin typeface="BentonSans Regular" panose="02000503040000020004" pitchFamily="2" charset="-94"/>
                        </a:rPr>
                        <a:t>Taiwan</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FF0000"/>
                          </a:solidFill>
                          <a:latin typeface="BentonSans Regular" panose="02000503040000020004" pitchFamily="2" charset="-94"/>
                        </a:rPr>
                        <a:t>44.1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800" b="0" i="0" u="none" strike="noStrike">
                          <a:solidFill>
                            <a:srgbClr val="FF0000"/>
                          </a:solidFill>
                          <a:latin typeface="BentonSans Regular" panose="02000503040000020004" pitchFamily="2" charset="-94"/>
                        </a:rPr>
                        <a:t>44.3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591749430"/>
                  </a:ext>
                </a:extLst>
              </a:tr>
            </a:tbl>
          </a:graphicData>
        </a:graphic>
      </p:graphicFrame>
    </p:spTree>
    <p:extLst>
      <p:ext uri="{BB962C8B-B14F-4D97-AF65-F5344CB8AC3E}">
        <p14:creationId xmlns:p14="http://schemas.microsoft.com/office/powerpoint/2010/main" val="1558810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xmlns="" id="{732B0E24-39AB-6772-937F-CE19267F5564}"/>
              </a:ext>
            </a:extLst>
          </p:cNvPr>
          <p:cNvPicPr>
            <a:picLocks/>
          </p:cNvPicPr>
          <p:nvPr/>
        </p:nvPicPr>
        <p:blipFill>
          <a:blip r:embed="rId3">
            <a:extLst>
              <a:ext uri="{96DAC541-7B7A-43D3-8B79-37D633B846F1}">
                <asvg:svgBlip xmlns:asvg="http://schemas.microsoft.com/office/drawing/2016/SVG/main" xmlns="" r:embed="rId4"/>
              </a:ext>
            </a:extLst>
          </a:blip>
          <a:stretch>
            <a:fillRect/>
          </a:stretch>
        </p:blipFill>
        <p:spPr>
          <a:xfrm>
            <a:off x="-978350" y="32675"/>
            <a:ext cx="7372800" cy="12175200"/>
          </a:xfrm>
          <a:prstGeom prst="rect">
            <a:avLst/>
          </a:prstGeom>
        </p:spPr>
      </p:pic>
      <p:sp>
        <p:nvSpPr>
          <p:cNvPr id="10" name="Metin kutusu 9">
            <a:extLst>
              <a:ext uri="{FF2B5EF4-FFF2-40B4-BE49-F238E27FC236}">
                <a16:creationId xmlns:a16="http://schemas.microsoft.com/office/drawing/2014/main" xmlns="" id="{B2358462-0B06-495F-AB3B-BF3AAECF0A14}"/>
              </a:ext>
            </a:extLst>
          </p:cNvPr>
          <p:cNvSpPr txBox="1"/>
          <p:nvPr/>
        </p:nvSpPr>
        <p:spPr>
          <a:xfrm>
            <a:off x="11271250" y="2301875"/>
            <a:ext cx="8137435" cy="954107"/>
          </a:xfrm>
          <a:prstGeom prst="rect">
            <a:avLst/>
          </a:prstGeom>
          <a:noFill/>
        </p:spPr>
        <p:txBody>
          <a:bodyPr wrap="square" rtlCol="0">
            <a:spAutoFit/>
          </a:bodyPr>
          <a:lstStyle/>
          <a:p>
            <a:r>
              <a:rPr lang="en-US" sz="2800">
                <a:solidFill>
                  <a:srgbClr val="C00000"/>
                </a:solidFill>
                <a:latin typeface="BentonSans Medium" panose="02000603030000020004" pitchFamily="2" charset="-94"/>
              </a:rPr>
              <a:t>Slowing demand in the U.S. and Canada affected the manufacturing sector’s activity conditions negatively.</a:t>
            </a:r>
          </a:p>
        </p:txBody>
      </p:sp>
      <p:sp>
        <p:nvSpPr>
          <p:cNvPr id="11" name="Metin kutusu 10">
            <a:extLst>
              <a:ext uri="{FF2B5EF4-FFF2-40B4-BE49-F238E27FC236}">
                <a16:creationId xmlns:a16="http://schemas.microsoft.com/office/drawing/2014/main" xmlns="" id="{D7AAC0E2-DBDE-4A9C-9327-93DF91160778}"/>
              </a:ext>
            </a:extLst>
          </p:cNvPr>
          <p:cNvSpPr txBox="1"/>
          <p:nvPr/>
        </p:nvSpPr>
        <p:spPr>
          <a:xfrm>
            <a:off x="12055794" y="3626348"/>
            <a:ext cx="7372896" cy="6063198"/>
          </a:xfrm>
          <a:prstGeom prst="rect">
            <a:avLst/>
          </a:prstGeom>
          <a:noFill/>
        </p:spPr>
        <p:txBody>
          <a:bodyPr wrap="square" rtlCol="0" anchor="t">
            <a:spAutoFit/>
          </a:bodyPr>
          <a:lstStyle/>
          <a:p>
            <a:pPr marL="179388" indent="-179388">
              <a:spcAft>
                <a:spcPts val="3000"/>
              </a:spcAft>
              <a:buClr>
                <a:srgbClr val="C00000"/>
              </a:buClr>
              <a:buSzPct val="100000"/>
              <a:buFont typeface="Wingdings" panose="05000000000000000000" pitchFamily="2" charset="2"/>
              <a:buChar char="§"/>
            </a:pPr>
            <a:r>
              <a:rPr lang="en-US">
                <a:latin typeface="BentonSans Regular" panose="02000503040000020004" pitchFamily="2" charset="-94"/>
              </a:rPr>
              <a:t>The US Manufacturing PMI dropped to 47.9 in August from 49.0 in July, remaining below the 50.0 no-change mark for nine consecutive months. New orders decreased at a faster pace, affecting output in the same direction. Employment saw the most limited increase since January. Inflation increased but mildly.</a:t>
            </a:r>
          </a:p>
          <a:p>
            <a:pPr marL="179388" indent="-179388">
              <a:spcAft>
                <a:spcPts val="3000"/>
              </a:spcAft>
              <a:buClr>
                <a:srgbClr val="C00000"/>
              </a:buClr>
              <a:buSzPct val="100000"/>
              <a:buFont typeface="Wingdings" panose="05000000000000000000" pitchFamily="2" charset="2"/>
              <a:buChar char="§"/>
            </a:pPr>
            <a:r>
              <a:rPr lang="en-US">
                <a:latin typeface="BentonSans Regular" panose="02000503040000020004" pitchFamily="2" charset="-94"/>
              </a:rPr>
              <a:t>Canada PMI recorded its lowest value in more than three years, posting 48.0 in August. Weak domestic demand negatively affected output and employment of the manufacturing sector, and the inflationary pressures got stronger. </a:t>
            </a:r>
          </a:p>
          <a:p>
            <a:pPr marL="179388" indent="-179388">
              <a:spcAft>
                <a:spcPts val="3000"/>
              </a:spcAft>
              <a:buClr>
                <a:srgbClr val="C00000"/>
              </a:buClr>
              <a:buSzPct val="100000"/>
              <a:buFont typeface="Wingdings" panose="05000000000000000000" pitchFamily="2" charset="2"/>
              <a:buChar char="§"/>
            </a:pPr>
            <a:r>
              <a:rPr lang="en-US">
                <a:latin typeface="BentonSans Regular" panose="02000503040000020004" pitchFamily="2" charset="-94"/>
              </a:rPr>
              <a:t>In Brazil, output and sales showed a slight increase, signalling a recovery in the sector. Employment also increased in the country and both input costs and sales prices continued to drop. </a:t>
            </a:r>
          </a:p>
          <a:p>
            <a:pPr marL="179388" indent="-179388">
              <a:spcAft>
                <a:spcPts val="3000"/>
              </a:spcAft>
              <a:buClr>
                <a:srgbClr val="C00000"/>
              </a:buClr>
              <a:buSzPct val="100000"/>
              <a:buFont typeface="Wingdings" panose="05000000000000000000" pitchFamily="2" charset="2"/>
              <a:buChar char="§"/>
            </a:pPr>
            <a:r>
              <a:rPr lang="en-US">
                <a:latin typeface="BentonSans Regular" panose="02000503040000020004" pitchFamily="2" charset="-94"/>
              </a:rPr>
              <a:t>Mexico managed to remain above the 50.0 no-change mark thanks to the increased orders, but still had a complex outlook. The increase in demand slowed down, leading to a decrease in output and increase in inflation.</a:t>
            </a:r>
          </a:p>
          <a:p>
            <a:pPr marL="179388" indent="-179388">
              <a:spcAft>
                <a:spcPts val="3000"/>
              </a:spcAft>
              <a:buClr>
                <a:srgbClr val="C00000"/>
              </a:buClr>
              <a:buSzPct val="100000"/>
              <a:buFont typeface="Wingdings" panose="05000000000000000000" pitchFamily="2" charset="2"/>
              <a:buChar char="§"/>
            </a:pPr>
            <a:r>
              <a:rPr lang="en-US">
                <a:latin typeface="BentonSans Regular" panose="02000503040000020004" pitchFamily="2" charset="-94"/>
              </a:rPr>
              <a:t>And in Columbia, output started to decrease with the accelerated decrease in orders. Firms decreased their staffing levels and record high decreased were observed in input and product prices.</a:t>
            </a:r>
          </a:p>
        </p:txBody>
      </p:sp>
      <p:sp>
        <p:nvSpPr>
          <p:cNvPr id="13" name="Metin kutusu 12">
            <a:extLst>
              <a:ext uri="{FF2B5EF4-FFF2-40B4-BE49-F238E27FC236}">
                <a16:creationId xmlns:a16="http://schemas.microsoft.com/office/drawing/2014/main" xmlns="" id="{793D23A2-A38E-4D5B-86B8-031D068F8623}"/>
              </a:ext>
            </a:extLst>
          </p:cNvPr>
          <p:cNvSpPr txBox="1"/>
          <p:nvPr/>
        </p:nvSpPr>
        <p:spPr>
          <a:xfrm>
            <a:off x="6699250" y="6916321"/>
            <a:ext cx="2516593" cy="338554"/>
          </a:xfrm>
          <a:prstGeom prst="rect">
            <a:avLst/>
          </a:prstGeom>
          <a:noFill/>
        </p:spPr>
        <p:txBody>
          <a:bodyPr wrap="square" rtlCol="0">
            <a:spAutoFit/>
          </a:bodyPr>
          <a:lstStyle>
            <a:defPPr>
              <a:defRPr lang="tr-TR"/>
            </a:defPPr>
            <a:lvl1pPr>
              <a:defRPr sz="1600">
                <a:latin typeface="BentonSans Regular" panose="02000503040000020004" pitchFamily="2" charset="-94"/>
              </a:defRPr>
            </a:lvl1pPr>
          </a:lstStyle>
          <a:p>
            <a:r>
              <a:rPr lang="en-US"/>
              <a:t>Source: S&amp;P Global.</a:t>
            </a:r>
          </a:p>
        </p:txBody>
      </p:sp>
      <p:graphicFrame>
        <p:nvGraphicFramePr>
          <p:cNvPr id="16" name="Tablo 15">
            <a:extLst>
              <a:ext uri="{FF2B5EF4-FFF2-40B4-BE49-F238E27FC236}">
                <a16:creationId xmlns:a16="http://schemas.microsoft.com/office/drawing/2014/main" xmlns="" id="{D6699ED5-4A98-4309-87E2-35D56E8ED5B9}"/>
              </a:ext>
            </a:extLst>
          </p:cNvPr>
          <p:cNvGraphicFramePr>
            <a:graphicFrameLocks noGrp="1"/>
          </p:cNvGraphicFramePr>
          <p:nvPr>
            <p:extLst>
              <p:ext uri="{D42A27DB-BD31-4B8C-83A1-F6EECF244321}">
                <p14:modId xmlns:p14="http://schemas.microsoft.com/office/powerpoint/2010/main" val="2432245539"/>
              </p:ext>
            </p:extLst>
          </p:nvPr>
        </p:nvGraphicFramePr>
        <p:xfrm>
          <a:off x="6777421" y="4727527"/>
          <a:ext cx="4953001" cy="2160000"/>
        </p:xfrm>
        <a:graphic>
          <a:graphicData uri="http://schemas.openxmlformats.org/drawingml/2006/table">
            <a:tbl>
              <a:tblPr/>
              <a:tblGrid>
                <a:gridCol w="1903029">
                  <a:extLst>
                    <a:ext uri="{9D8B030D-6E8A-4147-A177-3AD203B41FA5}">
                      <a16:colId xmlns:a16="http://schemas.microsoft.com/office/drawing/2014/main" xmlns="" val="4267517333"/>
                    </a:ext>
                  </a:extLst>
                </a:gridCol>
                <a:gridCol w="1332399">
                  <a:extLst>
                    <a:ext uri="{9D8B030D-6E8A-4147-A177-3AD203B41FA5}">
                      <a16:colId xmlns:a16="http://schemas.microsoft.com/office/drawing/2014/main" xmlns="" val="2755132461"/>
                    </a:ext>
                  </a:extLst>
                </a:gridCol>
                <a:gridCol w="1717573">
                  <a:extLst>
                    <a:ext uri="{9D8B030D-6E8A-4147-A177-3AD203B41FA5}">
                      <a16:colId xmlns:a16="http://schemas.microsoft.com/office/drawing/2014/main" xmlns="" val="2715304824"/>
                    </a:ext>
                  </a:extLst>
                </a:gridCol>
              </a:tblGrid>
              <a:tr h="360000">
                <a:tc>
                  <a:txBody>
                    <a:bodyPr/>
                    <a:lstStyle/>
                    <a:p>
                      <a:pPr algn="l" fontAlgn="ctr"/>
                      <a:r>
                        <a:rPr lang="en-US" sz="1800" b="0" i="0" u="none" strike="noStrike" dirty="0">
                          <a:solidFill>
                            <a:srgbClr val="C00000"/>
                          </a:solidFill>
                          <a:latin typeface="BentonSans Medium" panose="02000603030000020004" pitchFamily="2" charset="-94"/>
                        </a:rPr>
                        <a:t>Manufacturing PMI</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00"/>
                          </a:solidFill>
                          <a:latin typeface="BentonSans Medium" panose="02000603030000020004" pitchFamily="2" charset="-94"/>
                        </a:rPr>
                        <a:t>July 2023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00"/>
                          </a:solidFill>
                          <a:latin typeface="BentonSans Medium" panose="02000603030000020004" pitchFamily="2" charset="-94"/>
                        </a:rPr>
                        <a:t>August 2023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8797250"/>
                  </a:ext>
                </a:extLst>
              </a:tr>
              <a:tr h="360000">
                <a:tc>
                  <a:txBody>
                    <a:bodyPr/>
                    <a:lstStyle/>
                    <a:p>
                      <a:pPr algn="l" fontAlgn="ctr"/>
                      <a:r>
                        <a:rPr lang="en-US" sz="1800" b="0" i="0" u="none" strike="noStrike">
                          <a:solidFill>
                            <a:srgbClr val="000000"/>
                          </a:solidFill>
                          <a:latin typeface="BentonSans Regular" panose="02000503040000020004" pitchFamily="2" charset="-94"/>
                        </a:rPr>
                        <a:t>Mexico</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800" b="0" i="0" u="none" strike="noStrike">
                          <a:solidFill>
                            <a:srgbClr val="00B050"/>
                          </a:solidFill>
                          <a:latin typeface="BentonSans Regular" panose="02000503040000020004" pitchFamily="2" charset="-94"/>
                        </a:rPr>
                        <a:t>53.2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800" b="0" i="0" u="none" strike="noStrike">
                          <a:solidFill>
                            <a:srgbClr val="00B050"/>
                          </a:solidFill>
                          <a:latin typeface="BentonSans Regular" panose="02000503040000020004" pitchFamily="2" charset="-94"/>
                        </a:rPr>
                        <a:t>51.2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876283069"/>
                  </a:ext>
                </a:extLst>
              </a:tr>
              <a:tr h="360000">
                <a:tc>
                  <a:txBody>
                    <a:bodyPr/>
                    <a:lstStyle/>
                    <a:p>
                      <a:pPr algn="l" fontAlgn="ctr"/>
                      <a:r>
                        <a:rPr lang="en-US" sz="1800" b="0" i="0" u="none" strike="noStrike">
                          <a:solidFill>
                            <a:srgbClr val="000000"/>
                          </a:solidFill>
                          <a:latin typeface="BentonSans Regular" panose="02000503040000020004" pitchFamily="2" charset="-94"/>
                        </a:rPr>
                        <a:t>Brazil</a:t>
                      </a:r>
                    </a:p>
                  </a:txBody>
                  <a:tcPr marL="9525" marR="9525" marT="9525" marB="0" anchor="ctr">
                    <a:lnL>
                      <a:noFill/>
                    </a:lnL>
                    <a:lnR>
                      <a:noFill/>
                    </a:lnR>
                    <a:lnT>
                      <a:noFill/>
                    </a:lnT>
                    <a:lnB>
                      <a:noFill/>
                    </a:lnB>
                    <a:solidFill>
                      <a:srgbClr val="F2F2F2"/>
                    </a:solidFill>
                  </a:tcPr>
                </a:tc>
                <a:tc>
                  <a:txBody>
                    <a:bodyPr/>
                    <a:lstStyle/>
                    <a:p>
                      <a:pPr algn="ctr" fontAlgn="ctr"/>
                      <a:r>
                        <a:rPr lang="en-US" sz="1800" b="0" i="0" u="none" strike="noStrike">
                          <a:solidFill>
                            <a:srgbClr val="FF0000"/>
                          </a:solidFill>
                          <a:latin typeface="BentonSans Regular" panose="02000503040000020004" pitchFamily="2" charset="-94"/>
                        </a:rPr>
                        <a:t>47.8</a:t>
                      </a:r>
                    </a:p>
                  </a:txBody>
                  <a:tcPr marL="9525" marR="9525" marT="9525" marB="0" anchor="ctr">
                    <a:lnL>
                      <a:noFill/>
                    </a:lnL>
                    <a:lnR>
                      <a:noFill/>
                    </a:lnR>
                    <a:lnT>
                      <a:noFill/>
                    </a:lnT>
                    <a:lnB>
                      <a:noFill/>
                    </a:lnB>
                    <a:solidFill>
                      <a:srgbClr val="F2F2F2"/>
                    </a:solidFill>
                  </a:tcPr>
                </a:tc>
                <a:tc>
                  <a:txBody>
                    <a:bodyPr/>
                    <a:lstStyle/>
                    <a:p>
                      <a:pPr algn="ctr" fontAlgn="ctr"/>
                      <a:r>
                        <a:rPr lang="en-US" sz="1800" b="0" i="0" u="none" strike="noStrike">
                          <a:solidFill>
                            <a:srgbClr val="00B050"/>
                          </a:solidFill>
                          <a:latin typeface="BentonSans Regular" panose="02000503040000020004" pitchFamily="2" charset="-94"/>
                        </a:rPr>
                        <a:t>50.1</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3189040303"/>
                  </a:ext>
                </a:extLst>
              </a:tr>
              <a:tr h="360000">
                <a:tc>
                  <a:txBody>
                    <a:bodyPr/>
                    <a:lstStyle/>
                    <a:p>
                      <a:pPr algn="l" fontAlgn="ctr"/>
                      <a:r>
                        <a:rPr lang="en-US" sz="1800" b="0" i="0" u="none" strike="noStrike">
                          <a:solidFill>
                            <a:srgbClr val="000000"/>
                          </a:solidFill>
                          <a:latin typeface="BentonSans Regular" panose="02000503040000020004" pitchFamily="2" charset="-94"/>
                        </a:rPr>
                        <a:t>Canada</a:t>
                      </a:r>
                    </a:p>
                  </a:txBody>
                  <a:tcPr marL="9525" marR="9525" marT="9525" marB="0" anchor="ctr">
                    <a:lnL>
                      <a:noFill/>
                    </a:lnL>
                    <a:lnR>
                      <a:noFill/>
                    </a:lnR>
                    <a:lnT>
                      <a:noFill/>
                    </a:lnT>
                    <a:lnB>
                      <a:noFill/>
                    </a:lnB>
                    <a:solidFill>
                      <a:srgbClr val="FFFFFF"/>
                    </a:solidFill>
                  </a:tcPr>
                </a:tc>
                <a:tc>
                  <a:txBody>
                    <a:bodyPr/>
                    <a:lstStyle/>
                    <a:p>
                      <a:pPr algn="ctr" fontAlgn="ctr"/>
                      <a:r>
                        <a:rPr lang="en-US" sz="1800" b="0" i="0" u="none" strike="noStrike">
                          <a:solidFill>
                            <a:srgbClr val="FF0000"/>
                          </a:solidFill>
                          <a:latin typeface="BentonSans Regular" panose="02000503040000020004" pitchFamily="2" charset="-94"/>
                        </a:rPr>
                        <a:t>49.6</a:t>
                      </a:r>
                    </a:p>
                  </a:txBody>
                  <a:tcPr marL="9525" marR="9525" marT="9525" marB="0" anchor="ctr">
                    <a:lnL>
                      <a:noFill/>
                    </a:lnL>
                    <a:lnR>
                      <a:noFill/>
                    </a:lnR>
                    <a:lnT>
                      <a:noFill/>
                    </a:lnT>
                    <a:lnB>
                      <a:noFill/>
                    </a:lnB>
                    <a:solidFill>
                      <a:srgbClr val="FFFFFF"/>
                    </a:solidFill>
                  </a:tcPr>
                </a:tc>
                <a:tc>
                  <a:txBody>
                    <a:bodyPr/>
                    <a:lstStyle/>
                    <a:p>
                      <a:pPr algn="ctr" fontAlgn="ctr"/>
                      <a:r>
                        <a:rPr lang="en-US" sz="1800" b="0" i="0" u="none" strike="noStrike">
                          <a:solidFill>
                            <a:srgbClr val="FF0000"/>
                          </a:solidFill>
                          <a:latin typeface="BentonSans Regular" panose="02000503040000020004" pitchFamily="2" charset="-94"/>
                        </a:rPr>
                        <a:t>48.0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3285684999"/>
                  </a:ext>
                </a:extLst>
              </a:tr>
              <a:tr h="360000">
                <a:tc>
                  <a:txBody>
                    <a:bodyPr/>
                    <a:lstStyle/>
                    <a:p>
                      <a:pPr algn="l" fontAlgn="ctr"/>
                      <a:r>
                        <a:rPr lang="en-US" sz="1800" b="0" i="0" u="none" strike="noStrike">
                          <a:solidFill>
                            <a:srgbClr val="000000"/>
                          </a:solidFill>
                          <a:latin typeface="BentonSans Regular" panose="02000503040000020004" pitchFamily="2" charset="-94"/>
                        </a:rPr>
                        <a:t>USA</a:t>
                      </a:r>
                    </a:p>
                  </a:txBody>
                  <a:tcPr marL="9525" marR="9525" marT="9525" marB="0" anchor="ctr">
                    <a:lnL>
                      <a:noFill/>
                    </a:lnL>
                    <a:lnR>
                      <a:noFill/>
                    </a:lnR>
                    <a:lnT>
                      <a:noFill/>
                    </a:lnT>
                    <a:lnB>
                      <a:noFill/>
                    </a:lnB>
                    <a:solidFill>
                      <a:srgbClr val="F2F2F2"/>
                    </a:solidFill>
                  </a:tcPr>
                </a:tc>
                <a:tc>
                  <a:txBody>
                    <a:bodyPr/>
                    <a:lstStyle/>
                    <a:p>
                      <a:pPr algn="ctr" fontAlgn="ctr"/>
                      <a:r>
                        <a:rPr lang="en-US" sz="1800" b="0" i="0" u="none" strike="noStrike">
                          <a:solidFill>
                            <a:srgbClr val="FF0000"/>
                          </a:solidFill>
                          <a:latin typeface="BentonSans Regular" panose="02000503040000020004" pitchFamily="2" charset="-94"/>
                        </a:rPr>
                        <a:t>49.0</a:t>
                      </a:r>
                    </a:p>
                  </a:txBody>
                  <a:tcPr marL="9525" marR="9525" marT="9525" marB="0" anchor="ctr">
                    <a:lnL>
                      <a:noFill/>
                    </a:lnL>
                    <a:lnR>
                      <a:noFill/>
                    </a:lnR>
                    <a:lnT>
                      <a:noFill/>
                    </a:lnT>
                    <a:lnB>
                      <a:noFill/>
                    </a:lnB>
                    <a:solidFill>
                      <a:srgbClr val="F2F2F2"/>
                    </a:solidFill>
                  </a:tcPr>
                </a:tc>
                <a:tc>
                  <a:txBody>
                    <a:bodyPr/>
                    <a:lstStyle/>
                    <a:p>
                      <a:pPr algn="ctr" fontAlgn="ctr"/>
                      <a:r>
                        <a:rPr lang="en-US" sz="1800" b="0" i="0" u="none" strike="noStrike">
                          <a:solidFill>
                            <a:srgbClr val="FF0000"/>
                          </a:solidFill>
                          <a:latin typeface="BentonSans Regular" panose="02000503040000020004" pitchFamily="2" charset="-94"/>
                        </a:rPr>
                        <a:t>47.9</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xmlns="" val="1154640770"/>
                  </a:ext>
                </a:extLst>
              </a:tr>
              <a:tr h="360000">
                <a:tc>
                  <a:txBody>
                    <a:bodyPr/>
                    <a:lstStyle/>
                    <a:p>
                      <a:pPr algn="l" fontAlgn="ctr"/>
                      <a:r>
                        <a:rPr lang="en-US" sz="1800" b="0" i="0" u="none" strike="noStrike">
                          <a:solidFill>
                            <a:srgbClr val="000000"/>
                          </a:solidFill>
                          <a:latin typeface="BentonSans Regular" panose="02000503040000020004" pitchFamily="2" charset="-94"/>
                        </a:rPr>
                        <a:t>Colombia</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FF0000"/>
                          </a:solidFill>
                          <a:latin typeface="BentonSans Regular" panose="02000503040000020004" pitchFamily="2" charset="-94"/>
                        </a:rPr>
                        <a:t>48.4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FF0000"/>
                          </a:solidFill>
                          <a:latin typeface="BentonSans Regular" panose="02000503040000020004" pitchFamily="2" charset="-94"/>
                        </a:rPr>
                        <a:t>46.8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94665157"/>
                  </a:ext>
                </a:extLst>
              </a:tr>
            </a:tbl>
          </a:graphicData>
        </a:graphic>
      </p:graphicFrame>
      <p:sp>
        <p:nvSpPr>
          <p:cNvPr id="4" name="Dikdörtgen 3">
            <a:extLst>
              <a:ext uri="{FF2B5EF4-FFF2-40B4-BE49-F238E27FC236}">
                <a16:creationId xmlns:a16="http://schemas.microsoft.com/office/drawing/2014/main" xmlns="" id="{011DB1DD-677B-438F-810B-84A7B61FA573}"/>
              </a:ext>
            </a:extLst>
          </p:cNvPr>
          <p:cNvSpPr/>
          <p:nvPr/>
        </p:nvSpPr>
        <p:spPr>
          <a:xfrm>
            <a:off x="69851" y="3489487"/>
            <a:ext cx="304800" cy="307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3" name="Başlık 1">
            <a:extLst>
              <a:ext uri="{FF2B5EF4-FFF2-40B4-BE49-F238E27FC236}">
                <a16:creationId xmlns:a16="http://schemas.microsoft.com/office/drawing/2014/main" xmlns="" id="{DBF300F3-9216-DF3E-7FF7-D03F4E46A1A2}"/>
              </a:ext>
            </a:extLst>
          </p:cNvPr>
          <p:cNvSpPr txBox="1">
            <a:spLocks/>
          </p:cNvSpPr>
          <p:nvPr/>
        </p:nvSpPr>
        <p:spPr>
          <a:xfrm>
            <a:off x="1365250" y="925730"/>
            <a:ext cx="11963400" cy="923330"/>
          </a:xfrm>
          <a:prstGeom prst="rect">
            <a:avLst/>
          </a:prstGeom>
        </p:spPr>
        <p:txBody>
          <a:bodyPr wrap="square" lIns="0" tIns="0" rIns="0" bIns="0">
            <a:spAutoFit/>
          </a:bodyPr>
          <a:lstStyle>
            <a:lvl1pPr>
              <a:defRPr sz="7000" b="1" i="0">
                <a:solidFill>
                  <a:schemeClr val="bg1"/>
                </a:solidFill>
                <a:latin typeface="Archivo"/>
                <a:ea typeface="+mj-ea"/>
                <a:cs typeface="Archivo"/>
              </a:defRPr>
            </a:lvl1pPr>
          </a:lstStyle>
          <a:p>
            <a:r>
              <a:rPr lang="en-US" sz="6000" b="0">
                <a:solidFill>
                  <a:srgbClr val="CE4646"/>
                </a:solidFill>
                <a:latin typeface="BentonSans Bold" panose="02000503040000020004" pitchFamily="2" charset="-94"/>
              </a:rPr>
              <a:t>America</a:t>
            </a:r>
          </a:p>
        </p:txBody>
      </p:sp>
      <p:sp>
        <p:nvSpPr>
          <p:cNvPr id="6" name="Dikdörtgen 5">
            <a:extLst>
              <a:ext uri="{FF2B5EF4-FFF2-40B4-BE49-F238E27FC236}">
                <a16:creationId xmlns:a16="http://schemas.microsoft.com/office/drawing/2014/main" xmlns="" id="{BE40C637-01D8-0458-670F-E57D34DDB0DF}"/>
              </a:ext>
            </a:extLst>
          </p:cNvPr>
          <p:cNvSpPr/>
          <p:nvPr/>
        </p:nvSpPr>
        <p:spPr>
          <a:xfrm>
            <a:off x="19411406" y="10683875"/>
            <a:ext cx="357502" cy="400110"/>
          </a:xfrm>
          <a:prstGeom prst="rect">
            <a:avLst/>
          </a:prstGeom>
          <a:solidFill>
            <a:srgbClr val="CE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BentonSans Medium" panose="02000603030000020004" pitchFamily="2" charset="-94"/>
              </a:rPr>
              <a:t>5</a:t>
            </a:r>
          </a:p>
        </p:txBody>
      </p:sp>
    </p:spTree>
    <p:extLst>
      <p:ext uri="{BB962C8B-B14F-4D97-AF65-F5344CB8AC3E}">
        <p14:creationId xmlns:p14="http://schemas.microsoft.com/office/powerpoint/2010/main" val="219789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xmlns="" id="{B0E580DA-0B3E-4DA3-915B-95E3B87F6F4E}"/>
              </a:ext>
            </a:extLst>
          </p:cNvPr>
          <p:cNvSpPr txBox="1">
            <a:spLocks/>
          </p:cNvSpPr>
          <p:nvPr/>
        </p:nvSpPr>
        <p:spPr>
          <a:xfrm>
            <a:off x="1522185" y="667574"/>
            <a:ext cx="11963400" cy="923330"/>
          </a:xfrm>
          <a:prstGeom prst="rect">
            <a:avLst/>
          </a:prstGeom>
        </p:spPr>
        <p:txBody>
          <a:bodyPr wrap="square" lIns="0" tIns="0" rIns="0" bIns="0">
            <a:spAutoFit/>
          </a:bodyPr>
          <a:lstStyle>
            <a:defPPr>
              <a:defRPr lang="tr-TR"/>
            </a:defPPr>
            <a:lvl1pPr>
              <a:defRPr sz="7000" b="1" i="0" kern="0">
                <a:solidFill>
                  <a:srgbClr val="FF0000"/>
                </a:solidFill>
                <a:latin typeface="Archivo"/>
                <a:ea typeface="+mj-ea"/>
                <a:cs typeface="Archivo"/>
              </a:defRPr>
            </a:lvl1pPr>
          </a:lstStyle>
          <a:p>
            <a:r>
              <a:rPr lang="en-US" sz="6000" b="0">
                <a:solidFill>
                  <a:srgbClr val="CE4646"/>
                </a:solidFill>
                <a:latin typeface="BentonSans Bold" panose="02000503040000020004" pitchFamily="2" charset="-94"/>
              </a:rPr>
              <a:t>Methodology</a:t>
            </a:r>
          </a:p>
        </p:txBody>
      </p:sp>
      <p:sp>
        <p:nvSpPr>
          <p:cNvPr id="7" name="Metin kutusu 6">
            <a:extLst>
              <a:ext uri="{FF2B5EF4-FFF2-40B4-BE49-F238E27FC236}">
                <a16:creationId xmlns:a16="http://schemas.microsoft.com/office/drawing/2014/main" xmlns="" id="{37407724-CFE0-4D83-AA91-F376757349DE}"/>
              </a:ext>
            </a:extLst>
          </p:cNvPr>
          <p:cNvSpPr txBox="1"/>
          <p:nvPr/>
        </p:nvSpPr>
        <p:spPr>
          <a:xfrm>
            <a:off x="1425100" y="1791458"/>
            <a:ext cx="5502750" cy="2616101"/>
          </a:xfrm>
          <a:prstGeom prst="rect">
            <a:avLst/>
          </a:prstGeom>
          <a:noFill/>
        </p:spPr>
        <p:txBody>
          <a:bodyPr wrap="square" rtlCol="0" anchor="t">
            <a:spAutoFit/>
          </a:bodyPr>
          <a:lstStyle/>
          <a:p>
            <a:pPr>
              <a:spcAft>
                <a:spcPts val="1200"/>
              </a:spcAft>
              <a:buClr>
                <a:srgbClr val="C00000"/>
              </a:buClr>
              <a:buSzPct val="100000"/>
            </a:pPr>
            <a:r>
              <a:rPr lang="en-US">
                <a:solidFill>
                  <a:srgbClr val="C00000"/>
                </a:solidFill>
                <a:latin typeface="BentonSans Medium" panose="02000603030000020004" pitchFamily="2" charset="-94"/>
              </a:rPr>
              <a:t>What is PMI, how to interpret it?</a:t>
            </a:r>
          </a:p>
          <a:p>
            <a:pPr marL="342900" indent="-342900">
              <a:spcAft>
                <a:spcPts val="1200"/>
              </a:spcAft>
              <a:buClr>
                <a:srgbClr val="C00000"/>
              </a:buClr>
              <a:buSzPct val="100000"/>
              <a:buFont typeface="Wingdings" panose="05000000000000000000" pitchFamily="2" charset="2"/>
              <a:buChar char="§"/>
            </a:pPr>
            <a:r>
              <a:rPr lang="en-US">
                <a:latin typeface="BentonSans Regular" panose="02000503040000020004" pitchFamily="2" charset="-94"/>
              </a:rPr>
              <a:t>Purchasing Managers Index (PMI®) is a pioneer indicator produced by S&amp;P Global and used for measuring the activity conditions of the respective economy/industry. </a:t>
            </a:r>
          </a:p>
          <a:p>
            <a:pPr marL="342900" indent="-342900">
              <a:spcAft>
                <a:spcPts val="1200"/>
              </a:spcAft>
              <a:buClr>
                <a:srgbClr val="C00000"/>
              </a:buClr>
              <a:buSzPct val="100000"/>
              <a:buFont typeface="Wingdings" panose="05000000000000000000" pitchFamily="2" charset="2"/>
              <a:buChar char="§"/>
            </a:pPr>
            <a:r>
              <a:rPr lang="en-US">
                <a:latin typeface="BentonSans Regular" panose="02000503040000020004" pitchFamily="2" charset="-94"/>
              </a:rPr>
              <a:t>Any figure greater than 50.0 indicates overall improvement, while the figures below 50.0 indicate deterioration.</a:t>
            </a:r>
          </a:p>
        </p:txBody>
      </p:sp>
      <p:sp>
        <p:nvSpPr>
          <p:cNvPr id="8" name="Metin kutusu 7">
            <a:extLst>
              <a:ext uri="{FF2B5EF4-FFF2-40B4-BE49-F238E27FC236}">
                <a16:creationId xmlns:a16="http://schemas.microsoft.com/office/drawing/2014/main" xmlns="" id="{B5B86DDF-A7FE-4577-B368-26EFCB8CFA30}"/>
              </a:ext>
            </a:extLst>
          </p:cNvPr>
          <p:cNvSpPr txBox="1"/>
          <p:nvPr/>
        </p:nvSpPr>
        <p:spPr>
          <a:xfrm>
            <a:off x="7209213" y="1819504"/>
            <a:ext cx="5685673" cy="2667397"/>
          </a:xfrm>
          <a:prstGeom prst="rect">
            <a:avLst/>
          </a:prstGeom>
          <a:noFill/>
        </p:spPr>
        <p:txBody>
          <a:bodyPr wrap="square" rtlCol="0" anchor="t">
            <a:spAutoFit/>
          </a:bodyPr>
          <a:lstStyle/>
          <a:p>
            <a:pPr>
              <a:spcAft>
                <a:spcPts val="1200"/>
              </a:spcAft>
              <a:buClr>
                <a:srgbClr val="C00000"/>
              </a:buClr>
              <a:buSzPct val="132000"/>
            </a:pPr>
            <a:r>
              <a:rPr lang="en-US">
                <a:solidFill>
                  <a:srgbClr val="C00000"/>
                </a:solidFill>
                <a:latin typeface="BentonSans Medium" panose="02000603030000020004" pitchFamily="2" charset="-94"/>
              </a:rPr>
              <a:t>How is the manufacturing PMI calculated?</a:t>
            </a:r>
          </a:p>
          <a:p>
            <a:pPr marL="179388" indent="-179388">
              <a:spcAft>
                <a:spcPts val="800"/>
              </a:spcAft>
              <a:buClr>
                <a:srgbClr val="C00000"/>
              </a:buClr>
              <a:buSzPct val="100000"/>
              <a:buFont typeface="Wingdings" panose="05000000000000000000" pitchFamily="2" charset="2"/>
              <a:buChar char="§"/>
            </a:pPr>
            <a:r>
              <a:rPr lang="en-US">
                <a:latin typeface="BentonSans Regular" panose="02000503040000020004" pitchFamily="2" charset="-94"/>
              </a:rPr>
              <a:t>The index is based on 5 sub-indexes: New Orders, Output, Employment, Suppliers’ Delivery Times, Stock of Items Purchased. </a:t>
            </a:r>
          </a:p>
          <a:p>
            <a:pPr marL="179388" indent="-179388">
              <a:spcAft>
                <a:spcPts val="800"/>
              </a:spcAft>
              <a:buClr>
                <a:srgbClr val="C00000"/>
              </a:buClr>
              <a:buSzPct val="100000"/>
              <a:buFont typeface="Wingdings" panose="05000000000000000000" pitchFamily="2" charset="2"/>
              <a:buChar char="§"/>
            </a:pPr>
            <a:r>
              <a:rPr lang="en-US">
                <a:latin typeface="BentonSans Regular" panose="02000503040000020004" pitchFamily="2" charset="-94"/>
              </a:rPr>
              <a:t>The report features survey data collected from a panel of around 400 companies based in the Turkish manufacturing sector.</a:t>
            </a:r>
          </a:p>
          <a:p>
            <a:pPr marL="179388" indent="-179388">
              <a:spcAft>
                <a:spcPts val="800"/>
              </a:spcAft>
              <a:buClr>
                <a:srgbClr val="C00000"/>
              </a:buClr>
              <a:buSzPct val="100000"/>
              <a:buFont typeface="Wingdings" panose="05000000000000000000" pitchFamily="2" charset="2"/>
              <a:buChar char="§"/>
            </a:pPr>
            <a:r>
              <a:rPr lang="en-US">
                <a:latin typeface="BentonSans Regular" panose="02000503040000020004" pitchFamily="2" charset="-94"/>
              </a:rPr>
              <a:t>All indexes are seasonally adjusted.</a:t>
            </a:r>
          </a:p>
        </p:txBody>
      </p:sp>
      <p:sp>
        <p:nvSpPr>
          <p:cNvPr id="10" name="Metin kutusu 9">
            <a:extLst>
              <a:ext uri="{FF2B5EF4-FFF2-40B4-BE49-F238E27FC236}">
                <a16:creationId xmlns:a16="http://schemas.microsoft.com/office/drawing/2014/main" xmlns="" id="{DCD1856B-D571-4FFD-B98B-E7DA7F00C2BA}"/>
              </a:ext>
            </a:extLst>
          </p:cNvPr>
          <p:cNvSpPr txBox="1"/>
          <p:nvPr/>
        </p:nvSpPr>
        <p:spPr>
          <a:xfrm>
            <a:off x="13176249" y="1844980"/>
            <a:ext cx="5911563" cy="3046988"/>
          </a:xfrm>
          <a:prstGeom prst="rect">
            <a:avLst/>
          </a:prstGeom>
          <a:noFill/>
        </p:spPr>
        <p:txBody>
          <a:bodyPr wrap="square" rtlCol="0" anchor="t">
            <a:spAutoFit/>
          </a:bodyPr>
          <a:lstStyle/>
          <a:p>
            <a:pPr>
              <a:spcAft>
                <a:spcPts val="1200"/>
              </a:spcAft>
              <a:buClr>
                <a:srgbClr val="C00000"/>
              </a:buClr>
              <a:buSzPct val="132000"/>
            </a:pPr>
            <a:r>
              <a:rPr lang="en-US">
                <a:solidFill>
                  <a:srgbClr val="C00000"/>
                </a:solidFill>
                <a:latin typeface="BentonSans Medium" panose="02000603030000020004" pitchFamily="2" charset="-94"/>
              </a:rPr>
              <a:t>Why is PMI critical?</a:t>
            </a:r>
          </a:p>
          <a:p>
            <a:pPr marL="179388" indent="-179388">
              <a:spcAft>
                <a:spcPts val="1200"/>
              </a:spcAft>
              <a:buClr>
                <a:srgbClr val="C00000"/>
              </a:buClr>
              <a:buSzPct val="100000"/>
              <a:buFont typeface="Wingdings" panose="05000000000000000000" pitchFamily="2" charset="2"/>
              <a:buChar char="§"/>
            </a:pPr>
            <a:r>
              <a:rPr lang="en-US">
                <a:latin typeface="BentonSans Regular" panose="02000503040000020004" pitchFamily="2" charset="-94"/>
              </a:rPr>
              <a:t>Calculated by a set of methods in more than 40 countries</a:t>
            </a:r>
            <a:r>
              <a:rPr lang="en-US" baseline="30000">
                <a:solidFill>
                  <a:srgbClr val="C00000"/>
                </a:solidFill>
                <a:latin typeface="BentonSans Regular" panose="02000503040000020004" pitchFamily="2" charset="-94"/>
              </a:rPr>
              <a:t>(*)</a:t>
            </a:r>
            <a:r>
              <a:rPr lang="en-US">
                <a:latin typeface="BentonSans Regular" panose="02000503040000020004" pitchFamily="2" charset="-94"/>
              </a:rPr>
              <a:t>, PMI provides a fast, reliable, and comparable data set for the current activity conditions of the industries and economies. </a:t>
            </a:r>
          </a:p>
          <a:p>
            <a:pPr marL="179388" indent="-179388">
              <a:spcAft>
                <a:spcPts val="1200"/>
              </a:spcAft>
              <a:buClr>
                <a:srgbClr val="C00000"/>
              </a:buClr>
              <a:buSzPct val="100000"/>
              <a:buFont typeface="Wingdings" panose="05000000000000000000" pitchFamily="2" charset="2"/>
              <a:buChar char="§"/>
            </a:pPr>
            <a:r>
              <a:rPr lang="en-US">
                <a:latin typeface="BentonSans Regular" panose="02000503040000020004" pitchFamily="2" charset="-94"/>
              </a:rPr>
              <a:t>They are the most closely-watched business surveys in the world, favoured by central banks, financial markets and business decision makers.</a:t>
            </a:r>
          </a:p>
          <a:p>
            <a:pPr marL="179388" indent="-179388">
              <a:spcAft>
                <a:spcPts val="1200"/>
              </a:spcAft>
              <a:buClr>
                <a:srgbClr val="C00000"/>
              </a:buClr>
              <a:buSzPct val="132000"/>
              <a:buFont typeface="Wingdings" panose="05000000000000000000" pitchFamily="2" charset="2"/>
              <a:buChar char="§"/>
            </a:pPr>
            <a:endParaRPr lang="tr-TR" dirty="0">
              <a:latin typeface="BentonSans Regular" panose="02000503040000020004" pitchFamily="2" charset="-94"/>
            </a:endParaRPr>
          </a:p>
        </p:txBody>
      </p:sp>
      <p:sp>
        <p:nvSpPr>
          <p:cNvPr id="16" name="Metin kutusu 15">
            <a:extLst>
              <a:ext uri="{FF2B5EF4-FFF2-40B4-BE49-F238E27FC236}">
                <a16:creationId xmlns:a16="http://schemas.microsoft.com/office/drawing/2014/main" xmlns="" id="{567DC750-F5E6-4DA0-B4E9-5D74BD599E98}"/>
              </a:ext>
            </a:extLst>
          </p:cNvPr>
          <p:cNvSpPr txBox="1"/>
          <p:nvPr/>
        </p:nvSpPr>
        <p:spPr>
          <a:xfrm>
            <a:off x="14644614" y="4901293"/>
            <a:ext cx="4648200" cy="2031325"/>
          </a:xfrm>
          <a:prstGeom prst="rect">
            <a:avLst/>
          </a:prstGeom>
          <a:noFill/>
        </p:spPr>
        <p:txBody>
          <a:bodyPr wrap="square" rtlCol="0">
            <a:spAutoFit/>
          </a:bodyPr>
          <a:lstStyle/>
          <a:p>
            <a:pPr marL="358775" indent="-271463"/>
            <a:r>
              <a:rPr lang="en-US" sz="1400">
                <a:solidFill>
                  <a:srgbClr val="C00000"/>
                </a:solidFill>
                <a:latin typeface="BentonSans Regular" panose="02000503040000020004" pitchFamily="2" charset="-94"/>
              </a:rPr>
              <a:t>(*)</a:t>
            </a:r>
            <a:r>
              <a:rPr lang="en-US" sz="1400">
                <a:latin typeface="BentonSans Regular" panose="02000503040000020004" pitchFamily="2" charset="-94"/>
              </a:rPr>
              <a:t> S&amp;P Global produces PMI indexes for the manufacturing industry in a total of 31 countries, including Turkey. PMI indexes in other countries are composite indexees that also cover non-manufacturing sectors. Therefore, for a smooth comparison by country, the scope of the presentation was limited to 31 countries and 3 regions (World, Eurozone, ASEAN) where the manufacturing industry-specific PMI indexes were produced.</a:t>
            </a:r>
          </a:p>
        </p:txBody>
      </p:sp>
      <p:graphicFrame>
        <p:nvGraphicFramePr>
          <p:cNvPr id="17" name="Grafik 16">
            <a:extLst>
              <a:ext uri="{FF2B5EF4-FFF2-40B4-BE49-F238E27FC236}">
                <a16:creationId xmlns:a16="http://schemas.microsoft.com/office/drawing/2014/main" xmlns="" id="{4D024971-E33E-4F13-80DE-AD1F3B7E45F7}"/>
              </a:ext>
            </a:extLst>
          </p:cNvPr>
          <p:cNvGraphicFramePr>
            <a:graphicFrameLocks/>
          </p:cNvGraphicFramePr>
          <p:nvPr>
            <p:extLst>
              <p:ext uri="{D42A27DB-BD31-4B8C-83A1-F6EECF244321}">
                <p14:modId xmlns:p14="http://schemas.microsoft.com/office/powerpoint/2010/main" val="1440730899"/>
              </p:ext>
            </p:extLst>
          </p:nvPr>
        </p:nvGraphicFramePr>
        <p:xfrm>
          <a:off x="1522185" y="4968875"/>
          <a:ext cx="5419303" cy="5134522"/>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up 4">
            <a:extLst>
              <a:ext uri="{FF2B5EF4-FFF2-40B4-BE49-F238E27FC236}">
                <a16:creationId xmlns:a16="http://schemas.microsoft.com/office/drawing/2014/main" xmlns="" id="{2303F105-4356-4532-88FA-BD2A9B7EBC3C}"/>
              </a:ext>
            </a:extLst>
          </p:cNvPr>
          <p:cNvGrpSpPr/>
          <p:nvPr/>
        </p:nvGrpSpPr>
        <p:grpSpPr>
          <a:xfrm>
            <a:off x="9518650" y="5250135"/>
            <a:ext cx="5125057" cy="4724401"/>
            <a:chOff x="9718683" y="5654675"/>
            <a:chExt cx="5125057" cy="4724401"/>
          </a:xfrm>
        </p:grpSpPr>
        <p:graphicFrame>
          <p:nvGraphicFramePr>
            <p:cNvPr id="15" name="Grafik 14">
              <a:extLst>
                <a:ext uri="{FF2B5EF4-FFF2-40B4-BE49-F238E27FC236}">
                  <a16:creationId xmlns:a16="http://schemas.microsoft.com/office/drawing/2014/main" xmlns="" id="{CA53FC30-062C-4BB8-8961-39382A0E3101}"/>
                </a:ext>
              </a:extLst>
            </p:cNvPr>
            <p:cNvGraphicFramePr/>
            <p:nvPr>
              <p:extLst>
                <p:ext uri="{D42A27DB-BD31-4B8C-83A1-F6EECF244321}">
                  <p14:modId xmlns:p14="http://schemas.microsoft.com/office/powerpoint/2010/main" val="187323411"/>
                </p:ext>
              </p:extLst>
            </p:nvPr>
          </p:nvGraphicFramePr>
          <p:xfrm>
            <a:off x="9718683" y="5654675"/>
            <a:ext cx="5125057" cy="4724401"/>
          </p:xfrm>
          <a:graphic>
            <a:graphicData uri="http://schemas.openxmlformats.org/drawingml/2006/chart">
              <c:chart xmlns:c="http://schemas.openxmlformats.org/drawingml/2006/chart" xmlns:r="http://schemas.openxmlformats.org/officeDocument/2006/relationships" r:id="rId3"/>
            </a:graphicData>
          </a:graphic>
        </p:graphicFrame>
        <p:sp>
          <p:nvSpPr>
            <p:cNvPr id="3" name="Metin kutusu 2">
              <a:extLst>
                <a:ext uri="{FF2B5EF4-FFF2-40B4-BE49-F238E27FC236}">
                  <a16:creationId xmlns:a16="http://schemas.microsoft.com/office/drawing/2014/main" xmlns="" id="{15C2FC50-4F40-4234-94D4-96E5133A2862}"/>
                </a:ext>
              </a:extLst>
            </p:cNvPr>
            <p:cNvSpPr txBox="1"/>
            <p:nvPr/>
          </p:nvSpPr>
          <p:spPr>
            <a:xfrm>
              <a:off x="10889681" y="5889938"/>
              <a:ext cx="3315010" cy="338554"/>
            </a:xfrm>
            <a:prstGeom prst="rect">
              <a:avLst/>
            </a:prstGeom>
            <a:noFill/>
          </p:spPr>
          <p:txBody>
            <a:bodyPr wrap="none" rtlCol="0">
              <a:spAutoFit/>
            </a:bodyPr>
            <a:lstStyle/>
            <a:p>
              <a:r>
                <a:rPr lang="en-US" sz="1600">
                  <a:solidFill>
                    <a:schemeClr val="tx1"/>
                  </a:solidFill>
                  <a:latin typeface="BentonSans Medium" panose="02000603030000020004" pitchFamily="2" charset="-94"/>
                </a:rPr>
                <a:t>Manufacturing PMI Individual Index Weights</a:t>
              </a:r>
            </a:p>
          </p:txBody>
        </p:sp>
      </p:grpSp>
      <p:graphicFrame>
        <p:nvGraphicFramePr>
          <p:cNvPr id="4" name="Tablo 4">
            <a:extLst>
              <a:ext uri="{FF2B5EF4-FFF2-40B4-BE49-F238E27FC236}">
                <a16:creationId xmlns:a16="http://schemas.microsoft.com/office/drawing/2014/main" xmlns="" id="{0315CF93-6BF2-408E-B68A-E9232AB05494}"/>
              </a:ext>
            </a:extLst>
          </p:cNvPr>
          <p:cNvGraphicFramePr>
            <a:graphicFrameLocks noGrp="1"/>
          </p:cNvGraphicFramePr>
          <p:nvPr>
            <p:extLst>
              <p:ext uri="{D42A27DB-BD31-4B8C-83A1-F6EECF244321}">
                <p14:modId xmlns:p14="http://schemas.microsoft.com/office/powerpoint/2010/main" val="1861992286"/>
              </p:ext>
            </p:extLst>
          </p:nvPr>
        </p:nvGraphicFramePr>
        <p:xfrm>
          <a:off x="6927850" y="5197475"/>
          <a:ext cx="2734734" cy="4853968"/>
        </p:xfrm>
        <a:graphic>
          <a:graphicData uri="http://schemas.openxmlformats.org/drawingml/2006/table">
            <a:tbl>
              <a:tblPr firstRow="1" bandRow="1">
                <a:tableStyleId>{5C22544A-7EE6-4342-B048-85BDC9FD1C3A}</a:tableStyleId>
              </a:tblPr>
              <a:tblGrid>
                <a:gridCol w="2734734">
                  <a:extLst>
                    <a:ext uri="{9D8B030D-6E8A-4147-A177-3AD203B41FA5}">
                      <a16:colId xmlns:a16="http://schemas.microsoft.com/office/drawing/2014/main" xmlns="" val="259969240"/>
                    </a:ext>
                  </a:extLst>
                </a:gridCol>
              </a:tblGrid>
              <a:tr h="342034">
                <a:tc>
                  <a:txBody>
                    <a:bodyPr/>
                    <a:lstStyle/>
                    <a:p>
                      <a:pPr>
                        <a:lnSpc>
                          <a:spcPct val="115000"/>
                        </a:lnSpc>
                        <a:spcAft>
                          <a:spcPts val="0"/>
                        </a:spcAft>
                      </a:pPr>
                      <a:r>
                        <a:rPr lang="en-US" sz="1200" b="1" baseline="0">
                          <a:solidFill>
                            <a:schemeClr val="tx1"/>
                          </a:solidFill>
                        </a:rPr>
                        <a:t>1</a:t>
                      </a:r>
                      <a:r>
                        <a:rPr lang="en-US" sz="1200" b="0" baseline="0">
                          <a:solidFill>
                            <a:schemeClr val="tx1"/>
                          </a:solidFill>
                        </a:rPr>
                        <a:t> </a:t>
                      </a:r>
                      <a:r>
                        <a:rPr lang="en-US" sz="1200" b="0" baseline="0">
                          <a:solidFill>
                            <a:schemeClr val="tx1"/>
                          </a:solidFill>
                          <a:latin typeface="BentonSans Regular" panose="02000503040000020004" pitchFamily="2" charset="-94"/>
                        </a:rPr>
                        <a:t>Grew </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4128115178"/>
                  </a:ext>
                </a:extLst>
              </a:tr>
              <a:tr h="370215">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2</a:t>
                      </a:r>
                      <a:r>
                        <a:rPr lang="en-US" sz="1200" b="0" baseline="0">
                          <a:solidFill>
                            <a:schemeClr val="tx1"/>
                          </a:solidFill>
                          <a:latin typeface="BentonSans Regular" panose="02000503040000020004" pitchFamily="2" charset="-94"/>
                          <a:ea typeface="+mn-ea"/>
                          <a:cs typeface="+mn-cs"/>
                        </a:rPr>
                        <a:t> Grew at a higher rate</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2794893670"/>
                  </a:ext>
                </a:extLst>
              </a:tr>
              <a:tr h="370215">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3</a:t>
                      </a:r>
                      <a:r>
                        <a:rPr lang="en-US" sz="1200" b="0" baseline="0">
                          <a:solidFill>
                            <a:schemeClr val="tx1"/>
                          </a:solidFill>
                          <a:latin typeface="BentonSans Regular" panose="02000503040000020004" pitchFamily="2" charset="-94"/>
                          <a:ea typeface="+mn-ea"/>
                          <a:cs typeface="+mn-cs"/>
                        </a:rPr>
                        <a:t> Grew at the same rate </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2406302702"/>
                  </a:ext>
                </a:extLst>
              </a:tr>
              <a:tr h="370215">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4 </a:t>
                      </a:r>
                      <a:r>
                        <a:rPr lang="en-US" sz="1200" b="0" baseline="0">
                          <a:solidFill>
                            <a:schemeClr val="tx1"/>
                          </a:solidFill>
                          <a:latin typeface="BentonSans Regular" panose="02000503040000020004" pitchFamily="2" charset="-94"/>
                          <a:ea typeface="+mn-ea"/>
                          <a:cs typeface="+mn-cs"/>
                        </a:rPr>
                        <a:t>Grew at a lower rate</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2840263618"/>
                  </a:ext>
                </a:extLst>
              </a:tr>
              <a:tr h="763548">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5</a:t>
                      </a:r>
                      <a:r>
                        <a:rPr lang="en-US" sz="1200" b="0" baseline="0">
                          <a:solidFill>
                            <a:schemeClr val="tx1"/>
                          </a:solidFill>
                          <a:latin typeface="BentonSans Regular" panose="02000503040000020004" pitchFamily="2" charset="-94"/>
                          <a:ea typeface="+mn-ea"/>
                          <a:cs typeface="+mn-cs"/>
                        </a:rPr>
                        <a:t> No change after a growth in the previous month</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2325446800"/>
                  </a:ext>
                </a:extLst>
              </a:tr>
              <a:tr h="763548">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6</a:t>
                      </a:r>
                      <a:r>
                        <a:rPr lang="en-US" sz="1200" baseline="0">
                          <a:solidFill>
                            <a:schemeClr val="tx1"/>
                          </a:solidFill>
                          <a:latin typeface="BentonSans Medium" panose="02000603030000020004" pitchFamily="2" charset="-94"/>
                          <a:ea typeface="+mn-ea"/>
                          <a:cs typeface="+mn-cs"/>
                        </a:rPr>
                        <a:t> </a:t>
                      </a:r>
                      <a:r>
                        <a:rPr lang="en-US" sz="1200" b="0" baseline="0">
                          <a:solidFill>
                            <a:schemeClr val="tx1"/>
                          </a:solidFill>
                          <a:latin typeface="BentonSans Regular" panose="02000503040000020004" pitchFamily="2" charset="-94"/>
                        </a:rPr>
                        <a:t>Growth dropped after the previous month with no change</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648248"/>
                  </a:ext>
                </a:extLst>
              </a:tr>
              <a:tr h="370215">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7</a:t>
                      </a:r>
                      <a:r>
                        <a:rPr lang="en-US" sz="1200" b="0" baseline="0">
                          <a:solidFill>
                            <a:schemeClr val="tx1"/>
                          </a:solidFill>
                          <a:latin typeface="BentonSans Regular" panose="02000503040000020004" pitchFamily="2" charset="-94"/>
                          <a:ea typeface="+mn-ea"/>
                          <a:cs typeface="+mn-cs"/>
                        </a:rPr>
                        <a:t> Dropped at a higher rate</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3371650146"/>
                  </a:ext>
                </a:extLst>
              </a:tr>
              <a:tr h="370215">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8</a:t>
                      </a:r>
                      <a:r>
                        <a:rPr lang="en-US" sz="1200" baseline="0">
                          <a:solidFill>
                            <a:schemeClr val="tx1"/>
                          </a:solidFill>
                          <a:latin typeface="BentonSans Medium" panose="02000603030000020004" pitchFamily="2" charset="-94"/>
                          <a:ea typeface="+mn-ea"/>
                          <a:cs typeface="+mn-cs"/>
                        </a:rPr>
                        <a:t> </a:t>
                      </a:r>
                      <a:r>
                        <a:rPr lang="en-US" sz="1200" b="0" baseline="0">
                          <a:solidFill>
                            <a:schemeClr val="tx1"/>
                          </a:solidFill>
                          <a:latin typeface="BentonSans Regular" panose="02000503040000020004" pitchFamily="2" charset="-94"/>
                        </a:rPr>
                        <a:t>Dropped at the same rate</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999106817"/>
                  </a:ext>
                </a:extLst>
              </a:tr>
              <a:tr h="370215">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9</a:t>
                      </a:r>
                      <a:r>
                        <a:rPr lang="en-US" sz="1200" baseline="0">
                          <a:solidFill>
                            <a:schemeClr val="tx1"/>
                          </a:solidFill>
                          <a:latin typeface="BentonSans Medium" panose="02000603030000020004" pitchFamily="2" charset="-94"/>
                          <a:ea typeface="+mn-ea"/>
                          <a:cs typeface="+mn-cs"/>
                        </a:rPr>
                        <a:t> </a:t>
                      </a:r>
                      <a:r>
                        <a:rPr lang="en-US" sz="1200" b="0" baseline="0">
                          <a:solidFill>
                            <a:schemeClr val="tx1"/>
                          </a:solidFill>
                          <a:latin typeface="BentonSans Regular" panose="02000503040000020004" pitchFamily="2" charset="-94"/>
                        </a:rPr>
                        <a:t>Dropped at a lower rate</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943668711"/>
                  </a:ext>
                </a:extLst>
              </a:tr>
              <a:tr h="763548">
                <a:tc>
                  <a:txBody>
                    <a:bodyPr/>
                    <a:lstStyle/>
                    <a:p>
                      <a:pPr>
                        <a:lnSpc>
                          <a:spcPct val="115000"/>
                        </a:lnSpc>
                        <a:spcAft>
                          <a:spcPts val="0"/>
                        </a:spcAft>
                      </a:pPr>
                      <a:r>
                        <a:rPr lang="en-US" sz="1200" b="1" baseline="0">
                          <a:solidFill>
                            <a:schemeClr val="tx1"/>
                          </a:solidFill>
                          <a:latin typeface="BentonSans Medium" panose="02000603030000020004" pitchFamily="2" charset="-94"/>
                          <a:ea typeface="+mn-ea"/>
                          <a:cs typeface="+mn-cs"/>
                        </a:rPr>
                        <a:t>10</a:t>
                      </a:r>
                      <a:r>
                        <a:rPr lang="en-US" sz="1200" b="0" baseline="0">
                          <a:solidFill>
                            <a:schemeClr val="tx1"/>
                          </a:solidFill>
                          <a:latin typeface="BentonSans Regular" panose="02000503040000020004" pitchFamily="2" charset="-94"/>
                          <a:ea typeface="+mn-ea"/>
                          <a:cs typeface="+mn-cs"/>
                        </a:rPr>
                        <a:t> No change after a drop in the previous month</a:t>
                      </a:r>
                    </a:p>
                  </a:txBody>
                  <a:tcPr marL="68580" marR="68580" marT="0" marB="0" anchor="ct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72600430"/>
                  </a:ext>
                </a:extLst>
              </a:tr>
            </a:tbl>
          </a:graphicData>
        </a:graphic>
      </p:graphicFrame>
      <p:sp>
        <p:nvSpPr>
          <p:cNvPr id="2" name="Dikdörtgen 1">
            <a:extLst>
              <a:ext uri="{FF2B5EF4-FFF2-40B4-BE49-F238E27FC236}">
                <a16:creationId xmlns:a16="http://schemas.microsoft.com/office/drawing/2014/main" xmlns="" id="{D93F96A6-41F8-C71C-B685-6CAC6FA92275}"/>
              </a:ext>
            </a:extLst>
          </p:cNvPr>
          <p:cNvSpPr/>
          <p:nvPr/>
        </p:nvSpPr>
        <p:spPr>
          <a:xfrm>
            <a:off x="19411406" y="10683875"/>
            <a:ext cx="357502" cy="400110"/>
          </a:xfrm>
          <a:prstGeom prst="rect">
            <a:avLst/>
          </a:prstGeom>
          <a:solidFill>
            <a:srgbClr val="CE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BentonSans Medium" panose="02000603030000020004" pitchFamily="2" charset="-94"/>
              </a:rPr>
              <a:t>6</a:t>
            </a:r>
          </a:p>
        </p:txBody>
      </p:sp>
    </p:spTree>
    <p:extLst>
      <p:ext uri="{BB962C8B-B14F-4D97-AF65-F5344CB8AC3E}">
        <p14:creationId xmlns:p14="http://schemas.microsoft.com/office/powerpoint/2010/main" val="4181713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2" name="Grup 51">
            <a:extLst>
              <a:ext uri="{FF2B5EF4-FFF2-40B4-BE49-F238E27FC236}">
                <a16:creationId xmlns:a16="http://schemas.microsoft.com/office/drawing/2014/main" xmlns="" id="{611ED545-B887-7324-2A36-1E445E31FCFE}"/>
              </a:ext>
            </a:extLst>
          </p:cNvPr>
          <p:cNvGrpSpPr/>
          <p:nvPr/>
        </p:nvGrpSpPr>
        <p:grpSpPr>
          <a:xfrm>
            <a:off x="0" y="-18154"/>
            <a:ext cx="20121881" cy="11325224"/>
            <a:chOff x="0" y="-18154"/>
            <a:chExt cx="20121881" cy="11325224"/>
          </a:xfrm>
        </p:grpSpPr>
        <p:sp>
          <p:nvSpPr>
            <p:cNvPr id="2" name="Dikdörtgen 1">
              <a:extLst>
                <a:ext uri="{FF2B5EF4-FFF2-40B4-BE49-F238E27FC236}">
                  <a16:creationId xmlns:a16="http://schemas.microsoft.com/office/drawing/2014/main" xmlns="" id="{352ADA4F-CB19-2679-8B1D-BE10B56B1334}"/>
                </a:ext>
              </a:extLst>
            </p:cNvPr>
            <p:cNvSpPr/>
            <p:nvPr/>
          </p:nvSpPr>
          <p:spPr>
            <a:xfrm>
              <a:off x="17781" y="-18154"/>
              <a:ext cx="20104100" cy="11325224"/>
            </a:xfrm>
            <a:prstGeom prst="rect">
              <a:avLst/>
            </a:prstGeom>
            <a:solidFill>
              <a:srgbClr val="CE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7" name="Grup 16">
              <a:extLst>
                <a:ext uri="{FF2B5EF4-FFF2-40B4-BE49-F238E27FC236}">
                  <a16:creationId xmlns:a16="http://schemas.microsoft.com/office/drawing/2014/main" xmlns="" id="{33CADD29-4076-1E61-5B22-26154D8E5E44}"/>
                </a:ext>
              </a:extLst>
            </p:cNvPr>
            <p:cNvGrpSpPr/>
            <p:nvPr/>
          </p:nvGrpSpPr>
          <p:grpSpPr>
            <a:xfrm>
              <a:off x="4768503" y="4958364"/>
              <a:ext cx="5867401" cy="3781877"/>
              <a:chOff x="1822450" y="5025357"/>
              <a:chExt cx="5867401" cy="3781877"/>
            </a:xfrm>
          </p:grpSpPr>
          <p:sp>
            <p:nvSpPr>
              <p:cNvPr id="61" name="Metin kutusu 60">
                <a:extLst>
                  <a:ext uri="{FF2B5EF4-FFF2-40B4-BE49-F238E27FC236}">
                    <a16:creationId xmlns:a16="http://schemas.microsoft.com/office/drawing/2014/main" xmlns="" id="{DDF6D818-E201-4B17-92D0-3D406C708AA5}"/>
                  </a:ext>
                </a:extLst>
              </p:cNvPr>
              <p:cNvSpPr txBox="1"/>
              <p:nvPr/>
            </p:nvSpPr>
            <p:spPr>
              <a:xfrm>
                <a:off x="1822450" y="5025357"/>
                <a:ext cx="4953000" cy="830997"/>
              </a:xfrm>
              <a:prstGeom prst="rect">
                <a:avLst/>
              </a:prstGeom>
              <a:noFill/>
            </p:spPr>
            <p:txBody>
              <a:bodyPr wrap="square" rtlCol="0">
                <a:spAutoFit/>
              </a:bodyPr>
              <a:lstStyle/>
              <a:p>
                <a:r>
                  <a:rPr lang="en-US" sz="2400">
                    <a:solidFill>
                      <a:srgbClr val="FCF0E8"/>
                    </a:solidFill>
                    <a:latin typeface="BentonSans Regular" panose="02000503040000020004" pitchFamily="2" charset="-94"/>
                  </a:rPr>
                  <a:t>Economic Research and Corporate Finance Branch</a:t>
                </a:r>
              </a:p>
            </p:txBody>
          </p:sp>
          <p:sp>
            <p:nvSpPr>
              <p:cNvPr id="62" name="Metin kutusu 61">
                <a:extLst>
                  <a:ext uri="{FF2B5EF4-FFF2-40B4-BE49-F238E27FC236}">
                    <a16:creationId xmlns:a16="http://schemas.microsoft.com/office/drawing/2014/main" xmlns="" id="{6514972C-B74A-4824-9E3F-BBA544D497A9}"/>
                  </a:ext>
                </a:extLst>
              </p:cNvPr>
              <p:cNvSpPr txBox="1"/>
              <p:nvPr/>
            </p:nvSpPr>
            <p:spPr>
              <a:xfrm>
                <a:off x="1822451" y="6129578"/>
                <a:ext cx="5867400" cy="2677656"/>
              </a:xfrm>
              <a:prstGeom prst="rect">
                <a:avLst/>
              </a:prstGeom>
              <a:noFill/>
            </p:spPr>
            <p:txBody>
              <a:bodyPr wrap="square" rtlCol="0">
                <a:spAutoFit/>
              </a:bodyPr>
              <a:lstStyle/>
              <a:p>
                <a:r>
                  <a:rPr lang="en-US" sz="2400">
                    <a:solidFill>
                      <a:srgbClr val="FCF0E8"/>
                    </a:solidFill>
                    <a:latin typeface="BentonSans Regular" panose="02000503040000020004" pitchFamily="2" charset="-94"/>
                  </a:rPr>
                  <a:t>Phone: (212) 252 29 00</a:t>
                </a:r>
              </a:p>
              <a:p>
                <a:r>
                  <a:rPr lang="en-US" sz="2400">
                    <a:solidFill>
                      <a:srgbClr val="FCF0E8"/>
                    </a:solidFill>
                    <a:latin typeface="BentonSans Regular" panose="02000503040000020004" pitchFamily="2" charset="-94"/>
                  </a:rPr>
                  <a:t>Fax: (212) 249 50 84</a:t>
                </a:r>
              </a:p>
              <a:p>
                <a:r>
                  <a:rPr lang="en-US" sz="2400">
                    <a:solidFill>
                      <a:srgbClr val="FCF0E8"/>
                    </a:solidFill>
                    <a:latin typeface="BentonSans Regular" panose="02000503040000020004" pitchFamily="2" charset="-94"/>
                  </a:rPr>
                  <a:t>E-mail: arastirma@iso.org.tr</a:t>
                </a:r>
              </a:p>
              <a:p>
                <a:endParaRPr lang="tr-TR" sz="2400" dirty="0">
                  <a:solidFill>
                    <a:srgbClr val="FCF0E8"/>
                  </a:solidFill>
                  <a:latin typeface="BentonSans Regular" panose="02000503040000020004" pitchFamily="2" charset="-94"/>
                </a:endParaRPr>
              </a:p>
              <a:p>
                <a:r>
                  <a:rPr lang="en-US" sz="2400">
                    <a:solidFill>
                      <a:srgbClr val="FCF0E8"/>
                    </a:solidFill>
                    <a:latin typeface="BentonSans Regular" panose="02000503040000020004" pitchFamily="2" charset="-94"/>
                  </a:rPr>
                  <a:t>Meşrutiyet Cad. No. 63 Odakule </a:t>
                </a:r>
              </a:p>
              <a:p>
                <a:r>
                  <a:rPr lang="en-US" sz="2400">
                    <a:solidFill>
                      <a:srgbClr val="FCF0E8"/>
                    </a:solidFill>
                    <a:latin typeface="BentonSans Regular" panose="02000503040000020004" pitchFamily="2" charset="-94"/>
                  </a:rPr>
                  <a:t>34430 Beyoğlu/İstanbul</a:t>
                </a:r>
              </a:p>
              <a:p>
                <a:r>
                  <a:rPr lang="en-US" sz="2400">
                    <a:solidFill>
                      <a:srgbClr val="FCF0E8"/>
                    </a:solidFill>
                    <a:latin typeface="BentonSans Regular" panose="02000503040000020004" pitchFamily="2" charset="-94"/>
                    <a:hlinkClick r:id="rId2">
                      <a:extLst>
                        <a:ext uri="{A12FA001-AC4F-418D-AE19-62706E023703}">
                          <ahyp:hlinkClr xmlns:ahyp="http://schemas.microsoft.com/office/drawing/2018/hyperlinkcolor" xmlns="" val="tx"/>
                        </a:ext>
                      </a:extLst>
                    </a:hlinkClick>
                  </a:rPr>
                  <a:t>www.iso.org.tr</a:t>
                </a:r>
                <a:r>
                  <a:rPr lang="en-US" sz="2400">
                    <a:solidFill>
                      <a:srgbClr val="FCF0E8"/>
                    </a:solidFill>
                    <a:latin typeface="BentonSans Regular" panose="02000503040000020004" pitchFamily="2" charset="-94"/>
                  </a:rPr>
                  <a:t> </a:t>
                </a:r>
              </a:p>
            </p:txBody>
          </p:sp>
        </p:grpSp>
        <p:sp>
          <p:nvSpPr>
            <p:cNvPr id="68" name="Metin kutusu 67">
              <a:extLst>
                <a:ext uri="{FF2B5EF4-FFF2-40B4-BE49-F238E27FC236}">
                  <a16:creationId xmlns:a16="http://schemas.microsoft.com/office/drawing/2014/main" xmlns="" id="{B2DF33A0-7026-4B99-82CA-8FCC0BA1BDC9}"/>
                </a:ext>
              </a:extLst>
            </p:cNvPr>
            <p:cNvSpPr txBox="1"/>
            <p:nvPr/>
          </p:nvSpPr>
          <p:spPr>
            <a:xfrm>
              <a:off x="3045112" y="10022317"/>
              <a:ext cx="13352781" cy="584775"/>
            </a:xfrm>
            <a:prstGeom prst="rect">
              <a:avLst/>
            </a:prstGeom>
            <a:noFill/>
          </p:spPr>
          <p:txBody>
            <a:bodyPr wrap="square" rtlCol="0">
              <a:spAutoFit/>
            </a:bodyPr>
            <a:lstStyle/>
            <a:p>
              <a:pPr algn="ctr"/>
              <a:r>
                <a:rPr lang="en-US" sz="1600">
                  <a:solidFill>
                    <a:srgbClr val="FCF0E8"/>
                  </a:solidFill>
                  <a:latin typeface="BentonSans Regular" panose="02000503040000020004" pitchFamily="2" charset="-94"/>
                </a:rPr>
                <a:t>This presentation is prepared to inform the ICI members, using the information obtained from S&amp;P Global. </a:t>
              </a:r>
            </a:p>
            <a:p>
              <a:pPr algn="ctr"/>
              <a:r>
                <a:rPr lang="en-US" sz="1600">
                  <a:solidFill>
                    <a:srgbClr val="FCF0E8"/>
                  </a:solidFill>
                  <a:latin typeface="BentonSans Regular" panose="02000503040000020004" pitchFamily="2" charset="-94"/>
                </a:rPr>
                <a:t>All intellectual property rights related to the data used belong to S&amp;P Global.</a:t>
              </a:r>
            </a:p>
          </p:txBody>
        </p:sp>
        <p:pic>
          <p:nvPicPr>
            <p:cNvPr id="4" name="Resim 3" descr="metin içeren bir resim&#10;&#10;Açıklama otomatik olarak oluşturuldu">
              <a:extLst>
                <a:ext uri="{FF2B5EF4-FFF2-40B4-BE49-F238E27FC236}">
                  <a16:creationId xmlns:a16="http://schemas.microsoft.com/office/drawing/2014/main" xmlns="" id="{BC8708EA-A21A-4BA6-B265-8A7CADD7D227}"/>
                </a:ext>
              </a:extLst>
            </p:cNvPr>
            <p:cNvPicPr>
              <a:picLocks noChangeAspect="1"/>
            </p:cNvPicPr>
            <p:nvPr/>
          </p:nvPicPr>
          <p:blipFill rotWithShape="1">
            <a:blip r:embed="rId3">
              <a:extLst>
                <a:ext uri="{28A0092B-C50C-407E-A947-70E740481C1C}">
                  <a14:useLocalDpi xmlns:a14="http://schemas.microsoft.com/office/drawing/2010/main" val="0"/>
                </a:ext>
              </a:extLst>
            </a:blip>
            <a:srcRect l="56806" r="9559"/>
            <a:stretch/>
          </p:blipFill>
          <p:spPr>
            <a:xfrm>
              <a:off x="8127994" y="215656"/>
              <a:ext cx="3771904" cy="3738048"/>
            </a:xfrm>
            <a:prstGeom prst="rect">
              <a:avLst/>
            </a:prstGeom>
          </p:spPr>
        </p:pic>
        <p:grpSp>
          <p:nvGrpSpPr>
            <p:cNvPr id="13" name="Grup 12">
              <a:extLst>
                <a:ext uri="{FF2B5EF4-FFF2-40B4-BE49-F238E27FC236}">
                  <a16:creationId xmlns:a16="http://schemas.microsoft.com/office/drawing/2014/main" xmlns="" id="{914706D8-6DEB-07E6-9D50-FDA7C35E2608}"/>
                </a:ext>
              </a:extLst>
            </p:cNvPr>
            <p:cNvGrpSpPr/>
            <p:nvPr/>
          </p:nvGrpSpPr>
          <p:grpSpPr>
            <a:xfrm rot="5400000">
              <a:off x="10011564" y="-6055838"/>
              <a:ext cx="98752" cy="20121880"/>
              <a:chOff x="4565650" y="0"/>
              <a:chExt cx="304800" cy="11271250"/>
            </a:xfrm>
          </p:grpSpPr>
          <p:sp>
            <p:nvSpPr>
              <p:cNvPr id="14" name="Dikdörtgen 13">
                <a:extLst>
                  <a:ext uri="{FF2B5EF4-FFF2-40B4-BE49-F238E27FC236}">
                    <a16:creationId xmlns:a16="http://schemas.microsoft.com/office/drawing/2014/main" xmlns="" id="{422A9BFD-D5DC-3E02-D438-4A0B19A3F180}"/>
                  </a:ext>
                </a:extLst>
              </p:cNvPr>
              <p:cNvSpPr/>
              <p:nvPr/>
            </p:nvSpPr>
            <p:spPr>
              <a:xfrm>
                <a:off x="4565650" y="0"/>
                <a:ext cx="304800" cy="3444875"/>
              </a:xfrm>
              <a:prstGeom prst="rect">
                <a:avLst/>
              </a:prstGeom>
              <a:solidFill>
                <a:srgbClr val="F1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a:extLst>
                  <a:ext uri="{FF2B5EF4-FFF2-40B4-BE49-F238E27FC236}">
                    <a16:creationId xmlns:a16="http://schemas.microsoft.com/office/drawing/2014/main" xmlns="" id="{D46D4B17-10B8-3CEC-2084-84FB7E3FAC4B}"/>
                  </a:ext>
                </a:extLst>
              </p:cNvPr>
              <p:cNvSpPr/>
              <p:nvPr/>
            </p:nvSpPr>
            <p:spPr>
              <a:xfrm>
                <a:off x="4565650" y="3444875"/>
                <a:ext cx="304800" cy="5867400"/>
              </a:xfrm>
              <a:prstGeom prst="rect">
                <a:avLst/>
              </a:prstGeom>
              <a:solidFill>
                <a:srgbClr val="60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a:extLst>
                  <a:ext uri="{FF2B5EF4-FFF2-40B4-BE49-F238E27FC236}">
                    <a16:creationId xmlns:a16="http://schemas.microsoft.com/office/drawing/2014/main" xmlns="" id="{DD072E14-009B-4DB8-33D2-1B2065DE4D1A}"/>
                  </a:ext>
                </a:extLst>
              </p:cNvPr>
              <p:cNvSpPr/>
              <p:nvPr/>
            </p:nvSpPr>
            <p:spPr>
              <a:xfrm>
                <a:off x="4565650" y="9312275"/>
                <a:ext cx="304800" cy="1958975"/>
              </a:xfrm>
              <a:prstGeom prst="rect">
                <a:avLst/>
              </a:prstGeom>
              <a:solidFill>
                <a:srgbClr val="FA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9" name="Resim 18">
              <a:extLst>
                <a:ext uri="{FF2B5EF4-FFF2-40B4-BE49-F238E27FC236}">
                  <a16:creationId xmlns:a16="http://schemas.microsoft.com/office/drawing/2014/main" xmlns="" id="{FC8EF5C3-0611-009C-41DD-01F385D17B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3451" y="4958364"/>
              <a:ext cx="491260" cy="491260"/>
            </a:xfrm>
            <a:prstGeom prst="rect">
              <a:avLst/>
            </a:prstGeom>
          </p:spPr>
        </p:pic>
        <p:sp>
          <p:nvSpPr>
            <p:cNvPr id="20" name="Metin kutusu 19">
              <a:extLst>
                <a:ext uri="{FF2B5EF4-FFF2-40B4-BE49-F238E27FC236}">
                  <a16:creationId xmlns:a16="http://schemas.microsoft.com/office/drawing/2014/main" xmlns="" id="{5514004E-A5C8-CB5E-7696-94F6E2C769FA}"/>
                </a:ext>
              </a:extLst>
            </p:cNvPr>
            <p:cNvSpPr txBox="1"/>
            <p:nvPr/>
          </p:nvSpPr>
          <p:spPr>
            <a:xfrm>
              <a:off x="11574261" y="4983186"/>
              <a:ext cx="4953000" cy="461665"/>
            </a:xfrm>
            <a:prstGeom prst="rect">
              <a:avLst/>
            </a:prstGeom>
            <a:noFill/>
          </p:spPr>
          <p:txBody>
            <a:bodyPr wrap="square" rtlCol="0">
              <a:spAutoFit/>
            </a:bodyPr>
            <a:lstStyle/>
            <a:p>
              <a:r>
                <a:rPr lang="en-US" sz="2400">
                  <a:solidFill>
                    <a:srgbClr val="FCF0E8"/>
                  </a:solidFill>
                  <a:latin typeface="BentonSans Regular" panose="02000503040000020004" pitchFamily="2" charset="-94"/>
                </a:rPr>
                <a:t>/istanbulsanayiodasi</a:t>
              </a:r>
            </a:p>
          </p:txBody>
        </p:sp>
        <p:sp>
          <p:nvSpPr>
            <p:cNvPr id="23" name="Metin kutusu 22">
              <a:extLst>
                <a:ext uri="{FF2B5EF4-FFF2-40B4-BE49-F238E27FC236}">
                  <a16:creationId xmlns:a16="http://schemas.microsoft.com/office/drawing/2014/main" xmlns="" id="{368F81B2-D1D4-BFCB-95DB-5319067EB8E3}"/>
                </a:ext>
              </a:extLst>
            </p:cNvPr>
            <p:cNvSpPr txBox="1"/>
            <p:nvPr/>
          </p:nvSpPr>
          <p:spPr>
            <a:xfrm>
              <a:off x="11574261" y="5709718"/>
              <a:ext cx="4953000" cy="461665"/>
            </a:xfrm>
            <a:prstGeom prst="rect">
              <a:avLst/>
            </a:prstGeom>
            <a:noFill/>
          </p:spPr>
          <p:txBody>
            <a:bodyPr wrap="square" rtlCol="0">
              <a:spAutoFit/>
            </a:bodyPr>
            <a:lstStyle/>
            <a:p>
              <a:r>
                <a:rPr lang="en-US" sz="2400">
                  <a:solidFill>
                    <a:srgbClr val="FCF0E8"/>
                  </a:solidFill>
                  <a:latin typeface="BentonSans Regular" panose="02000503040000020004" pitchFamily="2" charset="-94"/>
                </a:rPr>
                <a:t>/ist_sanayiodasi</a:t>
              </a:r>
            </a:p>
          </p:txBody>
        </p:sp>
        <p:pic>
          <p:nvPicPr>
            <p:cNvPr id="25" name="Resim 24">
              <a:extLst>
                <a:ext uri="{FF2B5EF4-FFF2-40B4-BE49-F238E27FC236}">
                  <a16:creationId xmlns:a16="http://schemas.microsoft.com/office/drawing/2014/main" xmlns="" id="{FE080BD1-A3B0-F5F0-3A4C-A44F1D0665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0656" y="5680123"/>
              <a:ext cx="491260" cy="491260"/>
            </a:xfrm>
            <a:prstGeom prst="rect">
              <a:avLst/>
            </a:prstGeom>
          </p:spPr>
        </p:pic>
        <p:sp>
          <p:nvSpPr>
            <p:cNvPr id="26" name="Metin kutusu 25">
              <a:extLst>
                <a:ext uri="{FF2B5EF4-FFF2-40B4-BE49-F238E27FC236}">
                  <a16:creationId xmlns:a16="http://schemas.microsoft.com/office/drawing/2014/main" xmlns="" id="{CB592D94-CB68-C37C-7678-C531EB709ABC}"/>
                </a:ext>
              </a:extLst>
            </p:cNvPr>
            <p:cNvSpPr txBox="1"/>
            <p:nvPr/>
          </p:nvSpPr>
          <p:spPr>
            <a:xfrm>
              <a:off x="11574261" y="6436250"/>
              <a:ext cx="4953000" cy="461665"/>
            </a:xfrm>
            <a:prstGeom prst="rect">
              <a:avLst/>
            </a:prstGeom>
            <a:noFill/>
          </p:spPr>
          <p:txBody>
            <a:bodyPr wrap="square" rtlCol="0">
              <a:spAutoFit/>
            </a:bodyPr>
            <a:lstStyle/>
            <a:p>
              <a:r>
                <a:rPr lang="en-US" sz="2400">
                  <a:solidFill>
                    <a:srgbClr val="FCF0E8"/>
                  </a:solidFill>
                  <a:latin typeface="BentonSans Regular" panose="02000503040000020004" pitchFamily="2" charset="-94"/>
                </a:rPr>
                <a:t>/istanbulsanayiodasi</a:t>
              </a:r>
            </a:p>
          </p:txBody>
        </p:sp>
        <p:pic>
          <p:nvPicPr>
            <p:cNvPr id="29" name="Resim 28">
              <a:extLst>
                <a:ext uri="{FF2B5EF4-FFF2-40B4-BE49-F238E27FC236}">
                  <a16:creationId xmlns:a16="http://schemas.microsoft.com/office/drawing/2014/main" xmlns="" id="{4E1BE279-F4B9-B0B3-F97A-3308D8E3DC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17152" y="6413358"/>
              <a:ext cx="491260" cy="491260"/>
            </a:xfrm>
            <a:prstGeom prst="rect">
              <a:avLst/>
            </a:prstGeom>
          </p:spPr>
        </p:pic>
        <p:sp>
          <p:nvSpPr>
            <p:cNvPr id="32" name="Metin kutusu 31">
              <a:extLst>
                <a:ext uri="{FF2B5EF4-FFF2-40B4-BE49-F238E27FC236}">
                  <a16:creationId xmlns:a16="http://schemas.microsoft.com/office/drawing/2014/main" xmlns="" id="{8B0EB62E-1432-1CF8-7DF7-BC0F7A94B156}"/>
                </a:ext>
              </a:extLst>
            </p:cNvPr>
            <p:cNvSpPr txBox="1"/>
            <p:nvPr/>
          </p:nvSpPr>
          <p:spPr>
            <a:xfrm>
              <a:off x="11495453" y="7086106"/>
              <a:ext cx="4953000" cy="461665"/>
            </a:xfrm>
            <a:prstGeom prst="rect">
              <a:avLst/>
            </a:prstGeom>
            <a:noFill/>
          </p:spPr>
          <p:txBody>
            <a:bodyPr wrap="square" rtlCol="0">
              <a:spAutoFit/>
            </a:bodyPr>
            <a:lstStyle/>
            <a:p>
              <a:r>
                <a:rPr lang="en-US" sz="2400">
                  <a:solidFill>
                    <a:srgbClr val="FCF0E8"/>
                  </a:solidFill>
                  <a:latin typeface="BentonSans Regular" panose="02000503040000020004" pitchFamily="2" charset="-94"/>
                </a:rPr>
                <a:t>/istanbulsanayiodasi</a:t>
              </a:r>
            </a:p>
          </p:txBody>
        </p:sp>
        <p:pic>
          <p:nvPicPr>
            <p:cNvPr id="35" name="Resim 34">
              <a:extLst>
                <a:ext uri="{FF2B5EF4-FFF2-40B4-BE49-F238E27FC236}">
                  <a16:creationId xmlns:a16="http://schemas.microsoft.com/office/drawing/2014/main" xmlns="" id="{46E0034A-39C2-0AA9-66ED-BC7E6ED56C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23959" y="7071309"/>
              <a:ext cx="491260" cy="491260"/>
            </a:xfrm>
            <a:prstGeom prst="rect">
              <a:avLst/>
            </a:prstGeom>
          </p:spPr>
        </p:pic>
        <p:sp>
          <p:nvSpPr>
            <p:cNvPr id="40" name="Metin kutusu 39">
              <a:extLst>
                <a:ext uri="{FF2B5EF4-FFF2-40B4-BE49-F238E27FC236}">
                  <a16:creationId xmlns:a16="http://schemas.microsoft.com/office/drawing/2014/main" xmlns="" id="{56D4F95A-9EA4-D1AC-96FE-8AD9CDF54FEA}"/>
                </a:ext>
              </a:extLst>
            </p:cNvPr>
            <p:cNvSpPr txBox="1"/>
            <p:nvPr/>
          </p:nvSpPr>
          <p:spPr>
            <a:xfrm>
              <a:off x="11495453" y="7797702"/>
              <a:ext cx="4953000" cy="461665"/>
            </a:xfrm>
            <a:prstGeom prst="rect">
              <a:avLst/>
            </a:prstGeom>
            <a:noFill/>
          </p:spPr>
          <p:txBody>
            <a:bodyPr wrap="square" rtlCol="0">
              <a:spAutoFit/>
            </a:bodyPr>
            <a:lstStyle/>
            <a:p>
              <a:r>
                <a:rPr lang="en-US" sz="2400">
                  <a:solidFill>
                    <a:srgbClr val="FCF0E8"/>
                  </a:solidFill>
                  <a:latin typeface="BentonSans Regular" panose="02000503040000020004" pitchFamily="2" charset="-94"/>
                </a:rPr>
                <a:t>/company/istanbulsanayiodasi </a:t>
              </a:r>
            </a:p>
          </p:txBody>
        </p:sp>
        <p:pic>
          <p:nvPicPr>
            <p:cNvPr id="49" name="Resim 48" descr="metin, küçük resim içeren bir resim&#10;&#10;Açıklama otomatik olarak oluşturuldu">
              <a:extLst>
                <a:ext uri="{FF2B5EF4-FFF2-40B4-BE49-F238E27FC236}">
                  <a16:creationId xmlns:a16="http://schemas.microsoft.com/office/drawing/2014/main" xmlns="" id="{88F5AA26-AD22-F9C6-E6FE-C36517407D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29751" y="7782728"/>
              <a:ext cx="491260" cy="491260"/>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10440</TotalTime>
  <Words>1579</Words>
  <Application>Microsoft Office PowerPoint</Application>
  <PresentationFormat>Custom</PresentationFormat>
  <Paragraphs>220</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Dünyada İmalat PMI Gelişmeleri, Ağustos 2023</dc:title>
  <dc:creator>İSO Ekonomik Araştırmalar Şubesi</dc:creator>
  <cp:lastModifiedBy>REYHAN</cp:lastModifiedBy>
  <cp:revision>681</cp:revision>
  <cp:lastPrinted>2020-02-17T06:14:14Z</cp:lastPrinted>
  <dcterms:created xsi:type="dcterms:W3CDTF">2019-07-22T18:13:30Z</dcterms:created>
  <dcterms:modified xsi:type="dcterms:W3CDTF">2023-09-10T15:14:01Z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2019-07-22T00:00:00Z</vt:filetime>
  </property>
  <property fmtid="{D5CDD505-2E9C-101B-9397-08002B2CF9AE}" pid="3" name="Creator">
    <vt:lpwstr>Adobe InDesign 14.0 (Macintosh)</vt:lpwstr>
  </property>
  <property fmtid="{D5CDD505-2E9C-101B-9397-08002B2CF9AE}" pid="4" name="LastSaved">
    <vt:filetime>2019-07-22T00:00:00Z</vt:filetime>
  </property>
</Properties>
</file>