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47" r:id="rId2"/>
    <p:sldId id="346" r:id="rId3"/>
    <p:sldId id="334" r:id="rId4"/>
    <p:sldId id="344" r:id="rId5"/>
    <p:sldId id="345" r:id="rId6"/>
    <p:sldId id="337" r:id="rId7"/>
    <p:sldId id="320" r:id="rId8"/>
  </p:sldIdLst>
  <p:sldSz cx="20104100" cy="1130935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han Uz" initials="İU" lastIdx="2" clrIdx="0">
    <p:extLst/>
  </p:cmAuthor>
  <p:cmAuthor id="2" name="İlhan UZ" initials="İU"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F04"/>
    <a:srgbClr val="DC5600"/>
    <a:srgbClr val="FBB500"/>
    <a:srgbClr val="81B827"/>
    <a:srgbClr val="FDBC00"/>
    <a:srgbClr val="FFFFFF"/>
    <a:srgbClr val="D94B00"/>
    <a:srgbClr val="B9BB15"/>
    <a:srgbClr val="E77700"/>
    <a:srgbClr val="E3B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96" autoAdjust="0"/>
    <p:restoredTop sz="96357" autoAdjust="0"/>
  </p:normalViewPr>
  <p:slideViewPr>
    <p:cSldViewPr>
      <p:cViewPr varScale="1">
        <p:scale>
          <a:sx n="51" d="100"/>
          <a:sy n="51" d="100"/>
        </p:scale>
        <p:origin x="-854" y="-10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han UZ" userId="75335b10-f3f8-4317-b719-49cbcf845531" providerId="ADAL" clId="{5E9AD67B-73F7-418F-AE1F-0AB4BB595199}"/>
    <pc:docChg chg="undo redo custSel modSld modMainMaster">
      <pc:chgData name="İlhan UZ" userId="75335b10-f3f8-4317-b719-49cbcf845531" providerId="ADAL" clId="{5E9AD67B-73F7-418F-AE1F-0AB4BB595199}" dt="2023-03-02T22:27:47.969" v="17603" actId="20577"/>
      <pc:docMkLst>
        <pc:docMk/>
      </pc:docMkLst>
      <pc:sldChg chg="delSp modSp mod">
        <pc:chgData name="İlhan UZ" userId="75335b10-f3f8-4317-b719-49cbcf845531" providerId="ADAL" clId="{5E9AD67B-73F7-418F-AE1F-0AB4BB595199}" dt="2023-03-02T22:21:57.872" v="17424" actId="20577"/>
        <pc:sldMkLst>
          <pc:docMk/>
          <pc:sldMk cId="754843711" sldId="334"/>
        </pc:sldMkLst>
        <pc:spChg chg="mod">
          <ac:chgData name="İlhan UZ" userId="75335b10-f3f8-4317-b719-49cbcf845531" providerId="ADAL" clId="{5E9AD67B-73F7-418F-AE1F-0AB4BB595199}" dt="2023-03-02T21:03:29.471" v="8291" actId="20577"/>
          <ac:spMkLst>
            <pc:docMk/>
            <pc:sldMk cId="754843711" sldId="334"/>
            <ac:spMk id="2" creationId="{4DBCC329-7790-4763-8C31-DFFF4B6FCF8D}"/>
          </ac:spMkLst>
        </pc:spChg>
        <pc:spChg chg="mod">
          <ac:chgData name="İlhan UZ" userId="75335b10-f3f8-4317-b719-49cbcf845531" providerId="ADAL" clId="{5E9AD67B-73F7-418F-AE1F-0AB4BB595199}" dt="2023-03-02T22:21:42.062" v="17417" actId="20577"/>
          <ac:spMkLst>
            <pc:docMk/>
            <pc:sldMk cId="754843711" sldId="334"/>
            <ac:spMk id="3" creationId="{3A43E286-356F-4E66-8AC9-B21EE33A45E2}"/>
          </ac:spMkLst>
        </pc:spChg>
        <pc:spChg chg="mod">
          <ac:chgData name="İlhan UZ" userId="75335b10-f3f8-4317-b719-49cbcf845531" providerId="ADAL" clId="{5E9AD67B-73F7-418F-AE1F-0AB4BB595199}" dt="2023-03-02T22:20:44.427" v="17376" actId="6549"/>
          <ac:spMkLst>
            <pc:docMk/>
            <pc:sldMk cId="754843711" sldId="334"/>
            <ac:spMk id="9" creationId="{6B9AE4A6-4ABF-4E6E-9C06-1AF50EDE46BD}"/>
          </ac:spMkLst>
        </pc:spChg>
        <pc:spChg chg="mod">
          <ac:chgData name="İlhan UZ" userId="75335b10-f3f8-4317-b719-49cbcf845531" providerId="ADAL" clId="{5E9AD67B-73F7-418F-AE1F-0AB4BB595199}" dt="2023-03-02T21:21:37.046" v="10107" actId="1037"/>
          <ac:spMkLst>
            <pc:docMk/>
            <pc:sldMk cId="754843711" sldId="334"/>
            <ac:spMk id="13" creationId="{83525215-9BF7-4F64-B4DF-39E442807BDC}"/>
          </ac:spMkLst>
        </pc:spChg>
        <pc:spChg chg="mod">
          <ac:chgData name="İlhan UZ" userId="75335b10-f3f8-4317-b719-49cbcf845531" providerId="ADAL" clId="{5E9AD67B-73F7-418F-AE1F-0AB4BB595199}" dt="2023-03-02T21:12:26.157" v="9264" actId="20577"/>
          <ac:spMkLst>
            <pc:docMk/>
            <pc:sldMk cId="754843711" sldId="334"/>
            <ac:spMk id="15" creationId="{FB22E5CD-94D8-4C3B-8857-9CDCB22DA048}"/>
          </ac:spMkLst>
        </pc:spChg>
        <pc:spChg chg="mod">
          <ac:chgData name="İlhan UZ" userId="75335b10-f3f8-4317-b719-49cbcf845531" providerId="ADAL" clId="{5E9AD67B-73F7-418F-AE1F-0AB4BB595199}" dt="2023-03-02T20:56:09.070" v="7919" actId="20577"/>
          <ac:spMkLst>
            <pc:docMk/>
            <pc:sldMk cId="754843711" sldId="334"/>
            <ac:spMk id="21" creationId="{33D64912-B2CF-4C9F-AC7E-EE346485B792}"/>
          </ac:spMkLst>
        </pc:spChg>
        <pc:spChg chg="mod">
          <ac:chgData name="İlhan UZ" userId="75335b10-f3f8-4317-b719-49cbcf845531" providerId="ADAL" clId="{5E9AD67B-73F7-418F-AE1F-0AB4BB595199}" dt="2023-03-02T19:10:06.358" v="570" actId="947"/>
          <ac:spMkLst>
            <pc:docMk/>
            <pc:sldMk cId="754843711" sldId="334"/>
            <ac:spMk id="23" creationId="{8DCAFF50-C194-4E7D-9731-DFBFE6EB30F6}"/>
          </ac:spMkLst>
        </pc:spChg>
        <pc:spChg chg="mod">
          <ac:chgData name="İlhan UZ" userId="75335b10-f3f8-4317-b719-49cbcf845531" providerId="ADAL" clId="{5E9AD67B-73F7-418F-AE1F-0AB4BB595199}" dt="2023-03-02T22:21:57.872" v="17424" actId="20577"/>
          <ac:spMkLst>
            <pc:docMk/>
            <pc:sldMk cId="754843711" sldId="334"/>
            <ac:spMk id="26" creationId="{053D910F-0AC4-4289-9594-9B8A809B0686}"/>
          </ac:spMkLst>
        </pc:spChg>
        <pc:graphicFrameChg chg="mod modGraphic">
          <ac:chgData name="İlhan UZ" userId="75335b10-f3f8-4317-b719-49cbcf845531" providerId="ADAL" clId="{5E9AD67B-73F7-418F-AE1F-0AB4BB595199}" dt="2023-03-02T21:21:37.046" v="10107" actId="1037"/>
          <ac:graphicFrameMkLst>
            <pc:docMk/>
            <pc:sldMk cId="754843711" sldId="334"/>
            <ac:graphicFrameMk id="17" creationId="{00F1E6E8-7332-49B6-A551-A3066C3D7D8A}"/>
          </ac:graphicFrameMkLst>
        </pc:graphicFrameChg>
        <pc:picChg chg="del mod ord">
          <ac:chgData name="İlhan UZ" userId="75335b10-f3f8-4317-b719-49cbcf845531" providerId="ADAL" clId="{5E9AD67B-73F7-418F-AE1F-0AB4BB595199}" dt="2023-03-02T21:01:10.152" v="8127" actId="478"/>
          <ac:picMkLst>
            <pc:docMk/>
            <pc:sldMk cId="754843711" sldId="334"/>
            <ac:picMk id="4" creationId="{38612C7E-51DF-5C3D-F2B5-893E179A9ED1}"/>
          </ac:picMkLst>
        </pc:picChg>
        <pc:picChg chg="mod ord modCrop">
          <ac:chgData name="İlhan UZ" userId="75335b10-f3f8-4317-b719-49cbcf845531" providerId="ADAL" clId="{5E9AD67B-73F7-418F-AE1F-0AB4BB595199}" dt="2023-03-02T21:03:25.588" v="8273" actId="167"/>
          <ac:picMkLst>
            <pc:docMk/>
            <pc:sldMk cId="754843711" sldId="334"/>
            <ac:picMk id="5" creationId="{637760D9-8D46-13CD-495F-C0FC3C4F9B04}"/>
          </ac:picMkLst>
        </pc:picChg>
        <pc:picChg chg="del">
          <ac:chgData name="İlhan UZ" userId="75335b10-f3f8-4317-b719-49cbcf845531" providerId="ADAL" clId="{5E9AD67B-73F7-418F-AE1F-0AB4BB595199}" dt="2023-03-02T18:54:27.867" v="200" actId="478"/>
          <ac:picMkLst>
            <pc:docMk/>
            <pc:sldMk cId="754843711" sldId="334"/>
            <ac:picMk id="19" creationId="{B6F3AE0A-AE31-A26B-2903-B0733B0FC292}"/>
          </ac:picMkLst>
        </pc:picChg>
      </pc:sldChg>
      <pc:sldChg chg="addSp delSp modSp mod">
        <pc:chgData name="İlhan UZ" userId="75335b10-f3f8-4317-b719-49cbcf845531" providerId="ADAL" clId="{5E9AD67B-73F7-418F-AE1F-0AB4BB595199}" dt="2023-03-02T22:25:38.558" v="17558" actId="20577"/>
        <pc:sldMkLst>
          <pc:docMk/>
          <pc:sldMk cId="1558810210" sldId="344"/>
        </pc:sldMkLst>
        <pc:spChg chg="mod">
          <ac:chgData name="İlhan UZ" userId="75335b10-f3f8-4317-b719-49cbcf845531" providerId="ADAL" clId="{5E9AD67B-73F7-418F-AE1F-0AB4BB595199}" dt="2023-03-02T21:43:33.845" v="12804" actId="20577"/>
          <ac:spMkLst>
            <pc:docMk/>
            <pc:sldMk cId="1558810210" sldId="344"/>
            <ac:spMk id="9" creationId="{88E321AA-B11A-96A8-4568-4FFF5C56C6A5}"/>
          </ac:spMkLst>
        </pc:spChg>
        <pc:spChg chg="mod">
          <ac:chgData name="İlhan UZ" userId="75335b10-f3f8-4317-b719-49cbcf845531" providerId="ADAL" clId="{5E9AD67B-73F7-418F-AE1F-0AB4BB595199}" dt="2023-03-02T22:25:38.558" v="17558" actId="20577"/>
          <ac:spMkLst>
            <pc:docMk/>
            <pc:sldMk cId="1558810210" sldId="344"/>
            <ac:spMk id="10" creationId="{AF225FA0-B552-41A7-92A2-12D44717E513}"/>
          </ac:spMkLst>
        </pc:spChg>
        <pc:spChg chg="mod">
          <ac:chgData name="İlhan UZ" userId="75335b10-f3f8-4317-b719-49cbcf845531" providerId="ADAL" clId="{5E9AD67B-73F7-418F-AE1F-0AB4BB595199}" dt="2023-03-02T19:25:36.510" v="2076" actId="1076"/>
          <ac:spMkLst>
            <pc:docMk/>
            <pc:sldMk cId="1558810210" sldId="344"/>
            <ac:spMk id="12" creationId="{5B572EF3-F939-4C77-9165-468742DA10E8}"/>
          </ac:spMkLst>
        </pc:spChg>
        <pc:spChg chg="mod">
          <ac:chgData name="İlhan UZ" userId="75335b10-f3f8-4317-b719-49cbcf845531" providerId="ADAL" clId="{5E9AD67B-73F7-418F-AE1F-0AB4BB595199}" dt="2023-03-02T19:10:17.431" v="571" actId="947"/>
          <ac:spMkLst>
            <pc:docMk/>
            <pc:sldMk cId="1558810210" sldId="344"/>
            <ac:spMk id="23" creationId="{022CC439-BBB8-464D-B47E-C2E1F5ED19E8}"/>
          </ac:spMkLst>
        </pc:spChg>
        <pc:graphicFrameChg chg="mod modGraphic">
          <ac:chgData name="İlhan UZ" userId="75335b10-f3f8-4317-b719-49cbcf845531" providerId="ADAL" clId="{5E9AD67B-73F7-418F-AE1F-0AB4BB595199}" dt="2023-03-02T19:25:33.930" v="2075" actId="1076"/>
          <ac:graphicFrameMkLst>
            <pc:docMk/>
            <pc:sldMk cId="1558810210" sldId="344"/>
            <ac:graphicFrameMk id="5" creationId="{F72A6297-9BD8-4451-A162-05419347C58D}"/>
          </ac:graphicFrameMkLst>
        </pc:graphicFrameChg>
        <pc:picChg chg="mod ord">
          <ac:chgData name="İlhan UZ" userId="75335b10-f3f8-4317-b719-49cbcf845531" providerId="ADAL" clId="{5E9AD67B-73F7-418F-AE1F-0AB4BB595199}" dt="2023-03-02T19:00:24.937" v="444" actId="167"/>
          <ac:picMkLst>
            <pc:docMk/>
            <pc:sldMk cId="1558810210" sldId="344"/>
            <ac:picMk id="2" creationId="{483C607D-B3F7-C00E-6DBB-F0E7DAC71F92}"/>
          </ac:picMkLst>
        </pc:picChg>
        <pc:picChg chg="add del">
          <ac:chgData name="İlhan UZ" userId="75335b10-f3f8-4317-b719-49cbcf845531" providerId="ADAL" clId="{5E9AD67B-73F7-418F-AE1F-0AB4BB595199}" dt="2023-03-02T19:00:11.059" v="443" actId="478"/>
          <ac:picMkLst>
            <pc:docMk/>
            <pc:sldMk cId="1558810210" sldId="344"/>
            <ac:picMk id="7" creationId="{A8B9717E-B33C-A4C6-02B1-7315F707B4C3}"/>
          </ac:picMkLst>
        </pc:picChg>
      </pc:sldChg>
      <pc:sldChg chg="addSp delSp modSp mod">
        <pc:chgData name="İlhan UZ" userId="75335b10-f3f8-4317-b719-49cbcf845531" providerId="ADAL" clId="{5E9AD67B-73F7-418F-AE1F-0AB4BB595199}" dt="2023-03-02T22:27:47.969" v="17603" actId="20577"/>
        <pc:sldMkLst>
          <pc:docMk/>
          <pc:sldMk cId="2197899936" sldId="345"/>
        </pc:sldMkLst>
        <pc:spChg chg="mod">
          <ac:chgData name="İlhan UZ" userId="75335b10-f3f8-4317-b719-49cbcf845531" providerId="ADAL" clId="{5E9AD67B-73F7-418F-AE1F-0AB4BB595199}" dt="2023-03-02T22:10:03.541" v="16007" actId="20577"/>
          <ac:spMkLst>
            <pc:docMk/>
            <pc:sldMk cId="2197899936" sldId="345"/>
            <ac:spMk id="3" creationId="{DBF300F3-9216-DF3E-7FF7-D03F4E46A1A2}"/>
          </ac:spMkLst>
        </pc:spChg>
        <pc:spChg chg="add del mod">
          <ac:chgData name="İlhan UZ" userId="75335b10-f3f8-4317-b719-49cbcf845531" providerId="ADAL" clId="{5E9AD67B-73F7-418F-AE1F-0AB4BB595199}" dt="2023-03-02T22:11:41.572" v="16466" actId="20577"/>
          <ac:spMkLst>
            <pc:docMk/>
            <pc:sldMk cId="2197899936" sldId="345"/>
            <ac:spMk id="10" creationId="{B2358462-0B06-495F-AB3B-BF3AAECF0A14}"/>
          </ac:spMkLst>
        </pc:spChg>
        <pc:spChg chg="mod">
          <ac:chgData name="İlhan UZ" userId="75335b10-f3f8-4317-b719-49cbcf845531" providerId="ADAL" clId="{5E9AD67B-73F7-418F-AE1F-0AB4BB595199}" dt="2023-03-02T22:27:47.969" v="17603" actId="20577"/>
          <ac:spMkLst>
            <pc:docMk/>
            <pc:sldMk cId="2197899936" sldId="345"/>
            <ac:spMk id="11" creationId="{D7AAC0E2-DBDE-4A9C-9327-93DF91160778}"/>
          </ac:spMkLst>
        </pc:spChg>
        <pc:spChg chg="mod">
          <ac:chgData name="İlhan UZ" userId="75335b10-f3f8-4317-b719-49cbcf845531" providerId="ADAL" clId="{5E9AD67B-73F7-418F-AE1F-0AB4BB595199}" dt="2023-03-02T22:26:51.643" v="17583" actId="1037"/>
          <ac:spMkLst>
            <pc:docMk/>
            <pc:sldMk cId="2197899936" sldId="345"/>
            <ac:spMk id="13" creationId="{793D23A2-A38E-4D5B-86B8-031D068F8623}"/>
          </ac:spMkLst>
        </pc:spChg>
        <pc:graphicFrameChg chg="add del mod">
          <ac:chgData name="İlhan UZ" userId="75335b10-f3f8-4317-b719-49cbcf845531" providerId="ADAL" clId="{5E9AD67B-73F7-418F-AE1F-0AB4BB595199}" dt="2023-03-02T19:07:42.530" v="523" actId="478"/>
          <ac:graphicFrameMkLst>
            <pc:docMk/>
            <pc:sldMk cId="2197899936" sldId="345"/>
            <ac:graphicFrameMk id="6" creationId="{8C47576F-2634-4DCD-9C0D-69664661E9CF}"/>
          </ac:graphicFrameMkLst>
        </pc:graphicFrameChg>
        <pc:graphicFrameChg chg="mod modGraphic">
          <ac:chgData name="İlhan UZ" userId="75335b10-f3f8-4317-b719-49cbcf845531" providerId="ADAL" clId="{5E9AD67B-73F7-418F-AE1F-0AB4BB595199}" dt="2023-03-02T22:26:48.077" v="17582" actId="1037"/>
          <ac:graphicFrameMkLst>
            <pc:docMk/>
            <pc:sldMk cId="2197899936" sldId="345"/>
            <ac:graphicFrameMk id="16" creationId="{D6699ED5-4A98-4309-87E2-35D56E8ED5B9}"/>
          </ac:graphicFrameMkLst>
        </pc:graphicFrameChg>
        <pc:picChg chg="del">
          <ac:chgData name="İlhan UZ" userId="75335b10-f3f8-4317-b719-49cbcf845531" providerId="ADAL" clId="{5E9AD67B-73F7-418F-AE1F-0AB4BB595199}" dt="2023-03-02T19:07:05.219" v="511" actId="478"/>
          <ac:picMkLst>
            <pc:docMk/>
            <pc:sldMk cId="2197899936" sldId="345"/>
            <ac:picMk id="2" creationId="{5279BD7B-007A-9726-FD2C-C8C734D8F15F}"/>
          </ac:picMkLst>
        </pc:picChg>
        <pc:picChg chg="del mod ord">
          <ac:chgData name="İlhan UZ" userId="75335b10-f3f8-4317-b719-49cbcf845531" providerId="ADAL" clId="{5E9AD67B-73F7-418F-AE1F-0AB4BB595199}" dt="2023-03-02T19:09:02.351" v="563" actId="478"/>
          <ac:picMkLst>
            <pc:docMk/>
            <pc:sldMk cId="2197899936" sldId="345"/>
            <ac:picMk id="5" creationId="{55C6AC2E-BDB1-B6C3-2609-5DD873B79C36}"/>
          </ac:picMkLst>
        </pc:picChg>
        <pc:picChg chg="mod">
          <ac:chgData name="İlhan UZ" userId="75335b10-f3f8-4317-b719-49cbcf845531" providerId="ADAL" clId="{5E9AD67B-73F7-418F-AE1F-0AB4BB595199}" dt="2023-03-02T19:09:05.624" v="566" actId="1038"/>
          <ac:picMkLst>
            <pc:docMk/>
            <pc:sldMk cId="2197899936" sldId="345"/>
            <ac:picMk id="7" creationId="{5123D91B-27E8-07D0-E8A2-C8D5BE9F7B20}"/>
          </ac:picMkLst>
        </pc:picChg>
      </pc:sldChg>
      <pc:sldChg chg="addSp delSp modSp mod">
        <pc:chgData name="İlhan UZ" userId="75335b10-f3f8-4317-b719-49cbcf845531" providerId="ADAL" clId="{5E9AD67B-73F7-418F-AE1F-0AB4BB595199}" dt="2023-03-02T22:18:06.136" v="17086" actId="20577"/>
        <pc:sldMkLst>
          <pc:docMk/>
          <pc:sldMk cId="1759904085" sldId="346"/>
        </pc:sldMkLst>
        <pc:spChg chg="mod">
          <ac:chgData name="İlhan UZ" userId="75335b10-f3f8-4317-b719-49cbcf845531" providerId="ADAL" clId="{5E9AD67B-73F7-418F-AE1F-0AB4BB595199}" dt="2023-03-02T22:18:06.136" v="17086" actId="20577"/>
          <ac:spMkLst>
            <pc:docMk/>
            <pc:sldMk cId="1759904085" sldId="346"/>
            <ac:spMk id="6" creationId="{BE21F070-686B-41D7-B3D2-A1A41CABEF6C}"/>
          </ac:spMkLst>
        </pc:spChg>
        <pc:spChg chg="mod">
          <ac:chgData name="İlhan UZ" userId="75335b10-f3f8-4317-b719-49cbcf845531" providerId="ADAL" clId="{5E9AD67B-73F7-418F-AE1F-0AB4BB595199}" dt="2023-03-02T19:25:02.226" v="2068" actId="1076"/>
          <ac:spMkLst>
            <pc:docMk/>
            <pc:sldMk cId="1759904085" sldId="346"/>
            <ac:spMk id="8" creationId="{9CE1DC1A-E3F9-4455-8D9D-5195FA6B9ED9}"/>
          </ac:spMkLst>
        </pc:spChg>
        <pc:spChg chg="mod">
          <ac:chgData name="İlhan UZ" userId="75335b10-f3f8-4317-b719-49cbcf845531" providerId="ADAL" clId="{5E9AD67B-73F7-418F-AE1F-0AB4BB595199}" dt="2023-03-02T19:25:09.363" v="2073" actId="1036"/>
          <ac:spMkLst>
            <pc:docMk/>
            <pc:sldMk cId="1759904085" sldId="346"/>
            <ac:spMk id="9" creationId="{D94A4155-8A63-4362-A98C-EDD151BEFA41}"/>
          </ac:spMkLst>
        </pc:spChg>
        <pc:spChg chg="mod">
          <ac:chgData name="İlhan UZ" userId="75335b10-f3f8-4317-b719-49cbcf845531" providerId="ADAL" clId="{5E9AD67B-73F7-418F-AE1F-0AB4BB595199}" dt="2023-03-02T22:13:08.903" v="16571" actId="20577"/>
          <ac:spMkLst>
            <pc:docMk/>
            <pc:sldMk cId="1759904085" sldId="346"/>
            <ac:spMk id="11" creationId="{60419CE2-DA9F-4BC7-A12C-DA60D5E85460}"/>
          </ac:spMkLst>
        </pc:spChg>
        <pc:spChg chg="mod">
          <ac:chgData name="İlhan UZ" userId="75335b10-f3f8-4317-b719-49cbcf845531" providerId="ADAL" clId="{5E9AD67B-73F7-418F-AE1F-0AB4BB595199}" dt="2023-03-02T18:50:19.933" v="170" actId="1076"/>
          <ac:spMkLst>
            <pc:docMk/>
            <pc:sldMk cId="1759904085" sldId="346"/>
            <ac:spMk id="12" creationId="{95FDE0C8-9B47-49DD-9E82-B7B10843BE72}"/>
          </ac:spMkLst>
        </pc:spChg>
        <pc:spChg chg="mod">
          <ac:chgData name="İlhan UZ" userId="75335b10-f3f8-4317-b719-49cbcf845531" providerId="ADAL" clId="{5E9AD67B-73F7-418F-AE1F-0AB4BB595199}" dt="2023-03-02T19:04:45.564" v="481" actId="947"/>
          <ac:spMkLst>
            <pc:docMk/>
            <pc:sldMk cId="1759904085" sldId="346"/>
            <ac:spMk id="13" creationId="{954B61BC-2EC4-45CC-BDB7-2D717DC5C8DF}"/>
          </ac:spMkLst>
        </pc:spChg>
        <pc:grpChg chg="mod">
          <ac:chgData name="İlhan UZ" userId="75335b10-f3f8-4317-b719-49cbcf845531" providerId="ADAL" clId="{5E9AD67B-73F7-418F-AE1F-0AB4BB595199}" dt="2023-03-02T19:25:02.226" v="2068" actId="1076"/>
          <ac:grpSpMkLst>
            <pc:docMk/>
            <pc:sldMk cId="1759904085" sldId="346"/>
            <ac:grpSpMk id="10" creationId="{09FA9663-4D9B-4F71-8D7A-2039283A73C4}"/>
          </ac:grpSpMkLst>
        </pc:grpChg>
        <pc:graphicFrameChg chg="del mod">
          <ac:chgData name="İlhan UZ" userId="75335b10-f3f8-4317-b719-49cbcf845531" providerId="ADAL" clId="{5E9AD67B-73F7-418F-AE1F-0AB4BB595199}" dt="2023-03-02T18:43:32.492" v="20" actId="478"/>
          <ac:graphicFrameMkLst>
            <pc:docMk/>
            <pc:sldMk cId="1759904085" sldId="346"/>
            <ac:graphicFrameMk id="3" creationId="{223E2EC9-E8CF-4E53-81F9-A7EA838C37B7}"/>
          </ac:graphicFrameMkLst>
        </pc:graphicFrameChg>
        <pc:picChg chg="del">
          <ac:chgData name="İlhan UZ" userId="75335b10-f3f8-4317-b719-49cbcf845531" providerId="ADAL" clId="{5E9AD67B-73F7-418F-AE1F-0AB4BB595199}" dt="2023-03-02T18:43:12.534" v="11" actId="478"/>
          <ac:picMkLst>
            <pc:docMk/>
            <pc:sldMk cId="1759904085" sldId="346"/>
            <ac:picMk id="2" creationId="{770C1FE1-22B7-7128-053D-D54095B5EF14}"/>
          </ac:picMkLst>
        </pc:picChg>
        <pc:picChg chg="del mod">
          <ac:chgData name="İlhan UZ" userId="75335b10-f3f8-4317-b719-49cbcf845531" providerId="ADAL" clId="{5E9AD67B-73F7-418F-AE1F-0AB4BB595199}" dt="2023-03-02T18:45:02.775" v="92" actId="478"/>
          <ac:picMkLst>
            <pc:docMk/>
            <pc:sldMk cId="1759904085" sldId="346"/>
            <ac:picMk id="4" creationId="{DAE4FCC5-9CCF-FA65-50F4-9BDA2B3468B2}"/>
          </ac:picMkLst>
        </pc:picChg>
        <pc:picChg chg="del mod">
          <ac:chgData name="İlhan UZ" userId="75335b10-f3f8-4317-b719-49cbcf845531" providerId="ADAL" clId="{5E9AD67B-73F7-418F-AE1F-0AB4BB595199}" dt="2023-03-02T18:45:37.017" v="99" actId="478"/>
          <ac:picMkLst>
            <pc:docMk/>
            <pc:sldMk cId="1759904085" sldId="346"/>
            <ac:picMk id="5" creationId="{49C5ACA2-03E9-29A4-0E9E-3A73BE6DF19B}"/>
          </ac:picMkLst>
        </pc:picChg>
        <pc:picChg chg="del mod">
          <ac:chgData name="İlhan UZ" userId="75335b10-f3f8-4317-b719-49cbcf845531" providerId="ADAL" clId="{5E9AD67B-73F7-418F-AE1F-0AB4BB595199}" dt="2023-03-02T18:46:14.137" v="105" actId="478"/>
          <ac:picMkLst>
            <pc:docMk/>
            <pc:sldMk cId="1759904085" sldId="346"/>
            <ac:picMk id="7" creationId="{9AFDF624-80B0-7D53-DA5F-CB2380447AE5}"/>
          </ac:picMkLst>
        </pc:picChg>
        <pc:picChg chg="add del mod ord">
          <ac:chgData name="İlhan UZ" userId="75335b10-f3f8-4317-b719-49cbcf845531" providerId="ADAL" clId="{5E9AD67B-73F7-418F-AE1F-0AB4BB595199}" dt="2023-03-02T18:49:36.364" v="164" actId="478"/>
          <ac:picMkLst>
            <pc:docMk/>
            <pc:sldMk cId="1759904085" sldId="346"/>
            <ac:picMk id="15" creationId="{589FC6C0-ADF8-A9E8-3ABF-2840F505EEF0}"/>
          </ac:picMkLst>
        </pc:picChg>
        <pc:picChg chg="add del mod ord">
          <ac:chgData name="İlhan UZ" userId="75335b10-f3f8-4317-b719-49cbcf845531" providerId="ADAL" clId="{5E9AD67B-73F7-418F-AE1F-0AB4BB595199}" dt="2023-03-02T19:01:15.687" v="460" actId="478"/>
          <ac:picMkLst>
            <pc:docMk/>
            <pc:sldMk cId="1759904085" sldId="346"/>
            <ac:picMk id="16" creationId="{789104BE-3D40-8924-B492-2DB809D2DBD2}"/>
          </ac:picMkLst>
        </pc:picChg>
        <pc:picChg chg="del mod ord">
          <ac:chgData name="İlhan UZ" userId="75335b10-f3f8-4317-b719-49cbcf845531" providerId="ADAL" clId="{5E9AD67B-73F7-418F-AE1F-0AB4BB595199}" dt="2023-03-02T19:04:24.348" v="478" actId="478"/>
          <ac:picMkLst>
            <pc:docMk/>
            <pc:sldMk cId="1759904085" sldId="346"/>
            <ac:picMk id="17" creationId="{160D4606-E438-1F95-81CC-8336208C28C1}"/>
          </ac:picMkLst>
        </pc:picChg>
        <pc:picChg chg="del mod">
          <ac:chgData name="İlhan UZ" userId="75335b10-f3f8-4317-b719-49cbcf845531" providerId="ADAL" clId="{5E9AD67B-73F7-418F-AE1F-0AB4BB595199}" dt="2023-03-02T19:03:43.140" v="471" actId="478"/>
          <ac:picMkLst>
            <pc:docMk/>
            <pc:sldMk cId="1759904085" sldId="346"/>
            <ac:picMk id="18" creationId="{A284B2D2-8A8C-05A8-C056-630493FFC5BC}"/>
          </ac:picMkLst>
        </pc:picChg>
        <pc:picChg chg="mod ord">
          <ac:chgData name="İlhan UZ" userId="75335b10-f3f8-4317-b719-49cbcf845531" providerId="ADAL" clId="{5E9AD67B-73F7-418F-AE1F-0AB4BB595199}" dt="2023-03-02T19:25:02.226" v="2068" actId="1076"/>
          <ac:picMkLst>
            <pc:docMk/>
            <pc:sldMk cId="1759904085" sldId="346"/>
            <ac:picMk id="19" creationId="{4E6E7DD3-F8C1-C8CF-BE32-F74B6FFE9546}"/>
          </ac:picMkLst>
        </pc:picChg>
        <pc:picChg chg="del">
          <ac:chgData name="İlhan UZ" userId="75335b10-f3f8-4317-b719-49cbcf845531" providerId="ADAL" clId="{5E9AD67B-73F7-418F-AE1F-0AB4BB595199}" dt="2023-03-02T18:46:59.513" v="111" actId="478"/>
          <ac:picMkLst>
            <pc:docMk/>
            <pc:sldMk cId="1759904085" sldId="346"/>
            <ac:picMk id="20" creationId="{61FAF7DB-D9A6-2351-AE60-9BF62B0C2FAC}"/>
          </ac:picMkLst>
        </pc:picChg>
      </pc:sldChg>
      <pc:sldChg chg="modSp mod">
        <pc:chgData name="İlhan UZ" userId="75335b10-f3f8-4317-b719-49cbcf845531" providerId="ADAL" clId="{5E9AD67B-73F7-418F-AE1F-0AB4BB595199}" dt="2023-03-02T18:39:12.330" v="4" actId="20577"/>
        <pc:sldMkLst>
          <pc:docMk/>
          <pc:sldMk cId="2041462930" sldId="347"/>
        </pc:sldMkLst>
        <pc:spChg chg="mod">
          <ac:chgData name="İlhan UZ" userId="75335b10-f3f8-4317-b719-49cbcf845531" providerId="ADAL" clId="{5E9AD67B-73F7-418F-AE1F-0AB4BB595199}" dt="2023-03-02T18:39:12.330" v="4" actId="20577"/>
          <ac:spMkLst>
            <pc:docMk/>
            <pc:sldMk cId="2041462930" sldId="347"/>
            <ac:spMk id="20" creationId="{1F0B7EAE-3196-FE16-57B2-456E33EE7855}"/>
          </ac:spMkLst>
        </pc:spChg>
      </pc:sldChg>
      <pc:sldMasterChg chg="modSp mod modSldLayout">
        <pc:chgData name="İlhan UZ" userId="75335b10-f3f8-4317-b719-49cbcf845531" providerId="ADAL" clId="{5E9AD67B-73F7-418F-AE1F-0AB4BB595199}" dt="2023-03-02T21:00:36.881" v="8120" actId="166"/>
        <pc:sldMasterMkLst>
          <pc:docMk/>
          <pc:sldMasterMk cId="0" sldId="2147483648"/>
        </pc:sldMasterMkLst>
        <pc:spChg chg="mod">
          <ac:chgData name="İlhan UZ" userId="75335b10-f3f8-4317-b719-49cbcf845531" providerId="ADAL" clId="{5E9AD67B-73F7-418F-AE1F-0AB4BB595199}" dt="2023-03-02T18:55:33.247" v="207" actId="1038"/>
          <ac:spMkLst>
            <pc:docMk/>
            <pc:sldMasterMk cId="0" sldId="2147483648"/>
            <ac:spMk id="8" creationId="{4B6588D3-4E42-44F6-96A6-B9720ECC5A58}"/>
          </ac:spMkLst>
        </pc:spChg>
        <pc:sldLayoutChg chg="modSp mod">
          <pc:chgData name="İlhan UZ" userId="75335b10-f3f8-4317-b719-49cbcf845531" providerId="ADAL" clId="{5E9AD67B-73F7-418F-AE1F-0AB4BB595199}" dt="2023-03-02T21:00:24.810" v="8116" actId="166"/>
          <pc:sldLayoutMkLst>
            <pc:docMk/>
            <pc:sldMasterMk cId="0" sldId="2147483648"/>
            <pc:sldLayoutMk cId="0" sldId="2147483661"/>
          </pc:sldLayoutMkLst>
          <pc:grpChg chg="ord">
            <ac:chgData name="İlhan UZ" userId="75335b10-f3f8-4317-b719-49cbcf845531" providerId="ADAL" clId="{5E9AD67B-73F7-418F-AE1F-0AB4BB595199}" dt="2023-03-02T21:00:24.810" v="8116" actId="166"/>
            <ac:grpSpMkLst>
              <pc:docMk/>
              <pc:sldMasterMk cId="0" sldId="2147483648"/>
              <pc:sldLayoutMk cId="0" sldId="2147483661"/>
              <ac:grpSpMk id="4" creationId="{40BA247C-5C28-C1F5-7BFA-5A26BB66107D}"/>
            </ac:grpSpMkLst>
          </pc:grpChg>
        </pc:sldLayoutChg>
        <pc:sldLayoutChg chg="modSp mod">
          <pc:chgData name="İlhan UZ" userId="75335b10-f3f8-4317-b719-49cbcf845531" providerId="ADAL" clId="{5E9AD67B-73F7-418F-AE1F-0AB4BB595199}" dt="2023-03-02T21:00:28.800" v="8117" actId="166"/>
          <pc:sldLayoutMkLst>
            <pc:docMk/>
            <pc:sldMasterMk cId="0" sldId="2147483648"/>
            <pc:sldLayoutMk cId="0" sldId="2147483662"/>
          </pc:sldLayoutMkLst>
          <pc:grpChg chg="ord">
            <ac:chgData name="İlhan UZ" userId="75335b10-f3f8-4317-b719-49cbcf845531" providerId="ADAL" clId="{5E9AD67B-73F7-418F-AE1F-0AB4BB595199}" dt="2023-03-02T21:00:28.800" v="8117" actId="166"/>
            <ac:grpSpMkLst>
              <pc:docMk/>
              <pc:sldMasterMk cId="0" sldId="2147483648"/>
              <pc:sldLayoutMk cId="0" sldId="2147483662"/>
              <ac:grpSpMk id="13" creationId="{B1224F32-9F17-682D-A53D-731C98928ED2}"/>
            </ac:grpSpMkLst>
          </pc:grpChg>
        </pc:sldLayoutChg>
        <pc:sldLayoutChg chg="modSp mod">
          <pc:chgData name="İlhan UZ" userId="75335b10-f3f8-4317-b719-49cbcf845531" providerId="ADAL" clId="{5E9AD67B-73F7-418F-AE1F-0AB4BB595199}" dt="2023-03-02T21:00:30.978" v="8118" actId="166"/>
          <pc:sldLayoutMkLst>
            <pc:docMk/>
            <pc:sldMasterMk cId="0" sldId="2147483648"/>
            <pc:sldLayoutMk cId="0" sldId="2147483663"/>
          </pc:sldLayoutMkLst>
          <pc:grpChg chg="ord">
            <ac:chgData name="İlhan UZ" userId="75335b10-f3f8-4317-b719-49cbcf845531" providerId="ADAL" clId="{5E9AD67B-73F7-418F-AE1F-0AB4BB595199}" dt="2023-03-02T21:00:30.978" v="8118" actId="166"/>
            <ac:grpSpMkLst>
              <pc:docMk/>
              <pc:sldMasterMk cId="0" sldId="2147483648"/>
              <pc:sldLayoutMk cId="0" sldId="2147483663"/>
              <ac:grpSpMk id="14" creationId="{CD278E97-1F71-F050-178C-DD95664E51D8}"/>
            </ac:grpSpMkLst>
          </pc:grpChg>
        </pc:sldLayoutChg>
        <pc:sldLayoutChg chg="modSp mod">
          <pc:chgData name="İlhan UZ" userId="75335b10-f3f8-4317-b719-49cbcf845531" providerId="ADAL" clId="{5E9AD67B-73F7-418F-AE1F-0AB4BB595199}" dt="2023-03-02T21:00:33.611" v="8119" actId="166"/>
          <pc:sldLayoutMkLst>
            <pc:docMk/>
            <pc:sldMasterMk cId="0" sldId="2147483648"/>
            <pc:sldLayoutMk cId="0" sldId="2147483664"/>
          </pc:sldLayoutMkLst>
          <pc:grpChg chg="ord">
            <ac:chgData name="İlhan UZ" userId="75335b10-f3f8-4317-b719-49cbcf845531" providerId="ADAL" clId="{5E9AD67B-73F7-418F-AE1F-0AB4BB595199}" dt="2023-03-02T21:00:33.611" v="8119" actId="166"/>
            <ac:grpSpMkLst>
              <pc:docMk/>
              <pc:sldMasterMk cId="0" sldId="2147483648"/>
              <pc:sldLayoutMk cId="0" sldId="2147483664"/>
              <ac:grpSpMk id="12" creationId="{060AE96A-5668-44C2-E2A2-FB1651C265CC}"/>
            </ac:grpSpMkLst>
          </pc:grpChg>
        </pc:sldLayoutChg>
        <pc:sldLayoutChg chg="modSp mod">
          <pc:chgData name="İlhan UZ" userId="75335b10-f3f8-4317-b719-49cbcf845531" providerId="ADAL" clId="{5E9AD67B-73F7-418F-AE1F-0AB4BB595199}" dt="2023-03-02T21:00:36.881" v="8120" actId="166"/>
          <pc:sldLayoutMkLst>
            <pc:docMk/>
            <pc:sldMasterMk cId="0" sldId="2147483648"/>
            <pc:sldLayoutMk cId="0" sldId="2147483665"/>
          </pc:sldLayoutMkLst>
          <pc:grpChg chg="ord">
            <ac:chgData name="İlhan UZ" userId="75335b10-f3f8-4317-b719-49cbcf845531" providerId="ADAL" clId="{5E9AD67B-73F7-418F-AE1F-0AB4BB595199}" dt="2023-03-02T21:00:36.881" v="8120" actId="166"/>
            <ac:grpSpMkLst>
              <pc:docMk/>
              <pc:sldMasterMk cId="0" sldId="2147483648"/>
              <pc:sldLayoutMk cId="0" sldId="2147483665"/>
              <ac:grpSpMk id="7" creationId="{F760DC78-5E8D-F17B-74FD-B3E4034CFCCD}"/>
            </ac:grpSpMkLst>
          </pc:grpChg>
        </pc:sldLayoutChg>
      </pc:sldMasterChg>
    </pc:docChg>
  </pc:docChgLst>
  <pc:docChgLst>
    <pc:chgData name="İlhan UZ" userId="75335b10-f3f8-4317-b719-49cbcf845531" providerId="ADAL" clId="{18CE705C-9CF4-4BBF-85B2-33A61E5D917F}"/>
    <pc:docChg chg="undo redo custSel modSld">
      <pc:chgData name="İlhan UZ" userId="75335b10-f3f8-4317-b719-49cbcf845531" providerId="ADAL" clId="{18CE705C-9CF4-4BBF-85B2-33A61E5D917F}" dt="2024-06-06T05:03:58.753" v="440" actId="20577"/>
      <pc:docMkLst>
        <pc:docMk/>
      </pc:docMkLst>
      <pc:sldChg chg="modSp mod">
        <pc:chgData name="İlhan UZ" userId="75335b10-f3f8-4317-b719-49cbcf845531" providerId="ADAL" clId="{18CE705C-9CF4-4BBF-85B2-33A61E5D917F}" dt="2024-06-06T04:56:47.966" v="142" actId="20577"/>
        <pc:sldMkLst>
          <pc:docMk/>
          <pc:sldMk cId="754843711" sldId="334"/>
        </pc:sldMkLst>
        <pc:spChg chg="mod">
          <ac:chgData name="İlhan UZ" userId="75335b10-f3f8-4317-b719-49cbcf845531" providerId="ADAL" clId="{18CE705C-9CF4-4BBF-85B2-33A61E5D917F}" dt="2024-06-06T04:56:47.966" v="142" actId="20577"/>
          <ac:spMkLst>
            <pc:docMk/>
            <pc:sldMk cId="754843711" sldId="334"/>
            <ac:spMk id="3" creationId="{3A43E286-356F-4E66-8AC9-B21EE33A45E2}"/>
          </ac:spMkLst>
        </pc:spChg>
      </pc:sldChg>
      <pc:sldChg chg="modSp mod">
        <pc:chgData name="İlhan UZ" userId="75335b10-f3f8-4317-b719-49cbcf845531" providerId="ADAL" clId="{18CE705C-9CF4-4BBF-85B2-33A61E5D917F}" dt="2024-06-06T04:59:52.623" v="212" actId="6549"/>
        <pc:sldMkLst>
          <pc:docMk/>
          <pc:sldMk cId="1558810210" sldId="344"/>
        </pc:sldMkLst>
        <pc:spChg chg="mod">
          <ac:chgData name="İlhan UZ" userId="75335b10-f3f8-4317-b719-49cbcf845531" providerId="ADAL" clId="{18CE705C-9CF4-4BBF-85B2-33A61E5D917F}" dt="2024-06-06T04:59:52.623" v="212" actId="6549"/>
          <ac:spMkLst>
            <pc:docMk/>
            <pc:sldMk cId="1558810210" sldId="344"/>
            <ac:spMk id="10" creationId="{AF225FA0-B552-41A7-92A2-12D44717E513}"/>
          </ac:spMkLst>
        </pc:spChg>
      </pc:sldChg>
      <pc:sldChg chg="modSp mod">
        <pc:chgData name="İlhan UZ" userId="75335b10-f3f8-4317-b719-49cbcf845531" providerId="ADAL" clId="{18CE705C-9CF4-4BBF-85B2-33A61E5D917F}" dt="2024-06-06T05:03:58.753" v="440" actId="20577"/>
        <pc:sldMkLst>
          <pc:docMk/>
          <pc:sldMk cId="2197899936" sldId="345"/>
        </pc:sldMkLst>
        <pc:spChg chg="mod">
          <ac:chgData name="İlhan UZ" userId="75335b10-f3f8-4317-b719-49cbcf845531" providerId="ADAL" clId="{18CE705C-9CF4-4BBF-85B2-33A61E5D917F}" dt="2024-06-06T05:03:58.753" v="440" actId="20577"/>
          <ac:spMkLst>
            <pc:docMk/>
            <pc:sldMk cId="2197899936" sldId="345"/>
            <ac:spMk id="11" creationId="{D7AAC0E2-DBDE-4A9C-9327-93DF91160778}"/>
          </ac:spMkLst>
        </pc:spChg>
      </pc:sldChg>
      <pc:sldChg chg="modSp mod">
        <pc:chgData name="İlhan UZ" userId="75335b10-f3f8-4317-b719-49cbcf845531" providerId="ADAL" clId="{18CE705C-9CF4-4BBF-85B2-33A61E5D917F}" dt="2024-06-06T04:56:05.443" v="84" actId="20577"/>
        <pc:sldMkLst>
          <pc:docMk/>
          <pc:sldMk cId="1759904085" sldId="346"/>
        </pc:sldMkLst>
        <pc:spChg chg="mod">
          <ac:chgData name="İlhan UZ" userId="75335b10-f3f8-4317-b719-49cbcf845531" providerId="ADAL" clId="{18CE705C-9CF4-4BBF-85B2-33A61E5D917F}" dt="2024-06-06T04:56:05.443" v="84" actId="20577"/>
          <ac:spMkLst>
            <pc:docMk/>
            <pc:sldMk cId="1759904085" sldId="346"/>
            <ac:spMk id="6" creationId="{BE21F070-686B-41D7-B3D2-A1A41CABEF6C}"/>
          </ac:spMkLst>
        </pc:spChg>
      </pc:sldChg>
    </pc:docChg>
  </pc:docChgLst>
  <pc:docChgLst>
    <pc:chgData name="İlhan UZ" userId="75335b10-f3f8-4317-b719-49cbcf845531" providerId="ADAL" clId="{2207F364-5B1F-477F-A8D0-BC0D2A4D9C30}"/>
    <pc:docChg chg="modSld">
      <pc:chgData name="İlhan UZ" userId="75335b10-f3f8-4317-b719-49cbcf845531" providerId="ADAL" clId="{2207F364-5B1F-477F-A8D0-BC0D2A4D9C30}" dt="2023-02-02T21:44:44.040" v="118" actId="20577"/>
      <pc:docMkLst>
        <pc:docMk/>
      </pc:docMkLst>
      <pc:sldChg chg="modSp mod">
        <pc:chgData name="İlhan UZ" userId="75335b10-f3f8-4317-b719-49cbcf845531" providerId="ADAL" clId="{2207F364-5B1F-477F-A8D0-BC0D2A4D9C30}" dt="2023-02-02T21:44:44.040" v="118" actId="20577"/>
        <pc:sldMkLst>
          <pc:docMk/>
          <pc:sldMk cId="1759904085" sldId="346"/>
        </pc:sldMkLst>
        <pc:spChg chg="mod">
          <ac:chgData name="İlhan UZ" userId="75335b10-f3f8-4317-b719-49cbcf845531" providerId="ADAL" clId="{2207F364-5B1F-477F-A8D0-BC0D2A4D9C30}" dt="2023-02-02T21:44:44.040" v="118" actId="20577"/>
          <ac:spMkLst>
            <pc:docMk/>
            <pc:sldMk cId="1759904085" sldId="346"/>
            <ac:spMk id="6" creationId="{BE21F070-686B-41D7-B3D2-A1A41CABEF6C}"/>
          </ac:spMkLst>
        </pc:spChg>
        <pc:spChg chg="mod">
          <ac:chgData name="İlhan UZ" userId="75335b10-f3f8-4317-b719-49cbcf845531" providerId="ADAL" clId="{2207F364-5B1F-477F-A8D0-BC0D2A4D9C30}" dt="2023-02-02T21:44:17.164" v="91" actId="20577"/>
          <ac:spMkLst>
            <pc:docMk/>
            <pc:sldMk cId="1759904085" sldId="346"/>
            <ac:spMk id="11" creationId="{60419CE2-DA9F-4BC7-A12C-DA60D5E8546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solidFill>
                <a:latin typeface="+mn-lt"/>
                <a:ea typeface="+mn-ea"/>
                <a:cs typeface="+mn-cs"/>
              </a:defRPr>
            </a:pPr>
            <a:r>
              <a:rPr lang="en-US" sz="1600" b="0">
                <a:solidFill>
                  <a:srgbClr val="C00000"/>
                </a:solidFill>
                <a:latin typeface="BentonSans Medium" panose="02000603030000020004" pitchFamily="2" charset="-94"/>
              </a:rPr>
              <a:t>Index Interpretation</a:t>
            </a:r>
          </a:p>
          <a:p>
            <a:pPr algn="l">
              <a:defRPr sz="1800" b="0" i="0" u="none" strike="noStrike" kern="1200" spc="0" baseline="0">
                <a:solidFill>
                  <a:schemeClr val="tx1"/>
                </a:solidFill>
                <a:latin typeface="+mn-lt"/>
                <a:ea typeface="+mn-ea"/>
                <a:cs typeface="+mn-cs"/>
              </a:defRPr>
            </a:pPr>
            <a:r>
              <a:rPr lang="en-US" sz="1600">
                <a:latin typeface="BentonSans Regular" panose="02000503040000020004" pitchFamily="2" charset="-94"/>
              </a:rPr>
              <a:t>50= no change on previous month</a:t>
            </a:r>
          </a:p>
        </c:rich>
      </c:tx>
      <c:layout>
        <c:manualLayout>
          <c:xMode val="edge"/>
          <c:yMode val="edge"/>
          <c:x val="3.3185817438146567E-2"/>
          <c:y val="3.7988930615157554E-2"/>
        </c:manualLayout>
      </c:layout>
      <c:overlay val="0"/>
      <c:spPr>
        <a:noFill/>
        <a:ln>
          <a:noFill/>
        </a:ln>
        <a:effectLst/>
      </c:spPr>
    </c:title>
    <c:autoTitleDeleted val="0"/>
    <c:plotArea>
      <c:layout>
        <c:manualLayout>
          <c:layoutTarget val="inner"/>
          <c:xMode val="edge"/>
          <c:yMode val="edge"/>
          <c:x val="0.12435353385154115"/>
          <c:y val="0.20673745287292561"/>
          <c:w val="0.81857770094169591"/>
          <c:h val="0.75354161497409111"/>
        </c:manualLayout>
      </c:layout>
      <c:lineChart>
        <c:grouping val="standard"/>
        <c:varyColors val="0"/>
        <c:ser>
          <c:idx val="1"/>
          <c:order val="0"/>
          <c:spPr>
            <a:ln w="38100" cap="rnd">
              <a:solidFill>
                <a:srgbClr val="00B050"/>
              </a:solidFill>
              <a:round/>
            </a:ln>
            <a:effectLst/>
          </c:spPr>
          <c:marker>
            <c:symbol val="circle"/>
            <c:size val="10"/>
            <c:spPr>
              <a:solidFill>
                <a:srgbClr val="00B050"/>
              </a:solidFill>
              <a:ln w="38100">
                <a:noFill/>
              </a:ln>
              <a:effectLst/>
            </c:spPr>
          </c:marker>
          <c:dPt>
            <c:idx val="4"/>
            <c:marker>
              <c:spPr>
                <a:solidFill>
                  <a:schemeClr val="bg1">
                    <a:lumMod val="50000"/>
                  </a:schemeClr>
                </a:solidFill>
                <a:ln w="38100">
                  <a:noFill/>
                </a:ln>
                <a:effectLst/>
              </c:spPr>
            </c:marker>
            <c:bubble3D val="0"/>
            <c:extLst xmlns:c16r2="http://schemas.microsoft.com/office/drawing/2015/06/chart">
              <c:ext xmlns:c16="http://schemas.microsoft.com/office/drawing/2014/chart" uri="{C3380CC4-5D6E-409C-BE32-E72D297353CC}">
                <c16:uniqueId val="{00000000-BE22-4CB6-AB18-1E0B678B7310}"/>
              </c:ext>
            </c:extLst>
          </c:dPt>
          <c:dPt>
            <c:idx val="5"/>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2-BE22-4CB6-AB18-1E0B678B7310}"/>
              </c:ext>
            </c:extLst>
          </c:dPt>
          <c:dPt>
            <c:idx val="6"/>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4-BE22-4CB6-AB18-1E0B678B7310}"/>
              </c:ext>
            </c:extLst>
          </c:dPt>
          <c:dPt>
            <c:idx val="7"/>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6-BE22-4CB6-AB18-1E0B678B7310}"/>
              </c:ext>
            </c:extLst>
          </c:dPt>
          <c:dPt>
            <c:idx val="8"/>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8-BE22-4CB6-AB18-1E0B678B7310}"/>
              </c:ext>
            </c:extLst>
          </c:dPt>
          <c:dPt>
            <c:idx val="9"/>
            <c:marker>
              <c:spPr>
                <a:solidFill>
                  <a:schemeClr val="bg1">
                    <a:lumMod val="50000"/>
                  </a:schemeClr>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A-BE22-4CB6-AB18-1E0B678B7310}"/>
              </c:ext>
            </c:extLst>
          </c:dPt>
          <c:dLbls>
            <c:dLbl>
              <c:idx val="5"/>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E22-4CB6-AB18-1E0B678B7310}"/>
                </c:ext>
              </c:extLst>
            </c:dLbl>
            <c:dLbl>
              <c:idx val="6"/>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22-4CB6-AB18-1E0B678B7310}"/>
                </c:ext>
              </c:extLst>
            </c:dLbl>
            <c:dLbl>
              <c:idx val="7"/>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E22-4CB6-AB18-1E0B678B7310}"/>
                </c:ext>
              </c:extLst>
            </c:dLbl>
            <c:dLbl>
              <c:idx val="8"/>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E22-4CB6-AB18-1E0B678B7310}"/>
                </c:ext>
              </c:extLst>
            </c:dLbl>
            <c:dLbl>
              <c:idx val="9"/>
              <c:layout>
                <c:manualLayout>
                  <c:x val="-3.7504956043407138E-2"/>
                  <c:y val="4.6272272277730925E-2"/>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E22-4CB6-AB18-1E0B678B731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entonSans Medium" panose="02000603030000020004" pitchFamily="2" charset="-94"/>
                    <a:ea typeface="+mn-ea"/>
                    <a:cs typeface="+mn-cs"/>
                  </a:defRPr>
                </a:pPr>
                <a:endParaRPr lang="tr-T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Sayfa1!$B$4:$B$13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Sayfa1!$C$4:$C$13</c:f>
              <c:numCache>
                <c:formatCode>General</c:formatCode>
                <c:ptCount val="10"/>
                <c:pt idx="0">
                  <c:v>54</c:v>
                </c:pt>
                <c:pt idx="1">
                  <c:v>58</c:v>
                </c:pt>
                <c:pt idx="2">
                  <c:v>58</c:v>
                </c:pt>
                <c:pt idx="3">
                  <c:v>54</c:v>
                </c:pt>
                <c:pt idx="4">
                  <c:v>50</c:v>
                </c:pt>
                <c:pt idx="5">
                  <c:v>46</c:v>
                </c:pt>
                <c:pt idx="6">
                  <c:v>42</c:v>
                </c:pt>
                <c:pt idx="7">
                  <c:v>42</c:v>
                </c:pt>
                <c:pt idx="8">
                  <c:v>46</c:v>
                </c:pt>
                <c:pt idx="9">
                  <c:v>50</c:v>
                </c:pt>
              </c:numCache>
            </c:numRef>
          </c:val>
          <c:smooth val="0"/>
          <c:extLst xmlns:c16r2="http://schemas.microsoft.com/office/drawing/2015/06/chart">
            <c:ext xmlns:c16="http://schemas.microsoft.com/office/drawing/2014/chart" uri="{C3380CC4-5D6E-409C-BE32-E72D297353CC}">
              <c16:uniqueId val="{0000000B-BE22-4CB6-AB18-1E0B678B7310}"/>
            </c:ext>
          </c:extLst>
        </c:ser>
        <c:dLbls>
          <c:showLegendKey val="0"/>
          <c:showVal val="0"/>
          <c:showCatName val="0"/>
          <c:showSerName val="0"/>
          <c:showPercent val="0"/>
          <c:showBubbleSize val="0"/>
        </c:dLbls>
        <c:marker val="1"/>
        <c:smooth val="0"/>
        <c:axId val="77487104"/>
        <c:axId val="77505280"/>
      </c:lineChart>
      <c:catAx>
        <c:axId val="77487104"/>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tr-TR"/>
          </a:p>
        </c:txPr>
        <c:crossAx val="77505280"/>
        <c:crossesAt val="50"/>
        <c:auto val="1"/>
        <c:lblAlgn val="ctr"/>
        <c:lblOffset val="100"/>
        <c:noMultiLvlLbl val="0"/>
      </c:catAx>
      <c:valAx>
        <c:axId val="77505280"/>
        <c:scaling>
          <c:orientation val="minMax"/>
          <c:min val="4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entonSans Regular" panose="02000503040000020004" pitchFamily="2" charset="-94"/>
                <a:ea typeface="+mn-ea"/>
                <a:cs typeface="+mn-cs"/>
              </a:defRPr>
            </a:pPr>
            <a:endParaRPr lang="tr-TR"/>
          </a:p>
        </c:txPr>
        <c:crossAx val="77487104"/>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734707731562686"/>
          <c:y val="0.1358024883713638"/>
          <c:w val="0.75287590087729461"/>
          <c:h val="0.84498793753577495"/>
        </c:manualLayout>
      </c:layout>
      <c:doughnutChart>
        <c:varyColors val="1"/>
        <c:ser>
          <c:idx val="0"/>
          <c:order val="0"/>
          <c:tx>
            <c:strRef>
              <c:f>Sayfa1!$B$1</c:f>
              <c:strCache>
                <c:ptCount val="1"/>
                <c:pt idx="0">
                  <c:v>PMI Alt Endeks Ağırlıkları</c:v>
                </c:pt>
              </c:strCache>
            </c:strRef>
          </c:tx>
          <c:explosion val="1"/>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CFC5-4221-8530-8CCD5687E49A}"/>
              </c:ext>
            </c:extLst>
          </c:dPt>
          <c:dPt>
            <c:idx val="1"/>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CFC5-4221-8530-8CCD5687E49A}"/>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CFC5-4221-8530-8CCD5687E49A}"/>
              </c:ext>
            </c:extLst>
          </c:dPt>
          <c:dPt>
            <c:idx val="3"/>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FC5-4221-8530-8CCD5687E49A}"/>
              </c:ext>
            </c:extLst>
          </c:dPt>
          <c:dPt>
            <c:idx val="4"/>
            <c:bubble3D val="0"/>
            <c:spPr>
              <a:solidFill>
                <a:schemeClr val="accent2">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FC5-4221-8530-8CCD5687E49A}"/>
              </c:ext>
            </c:extLst>
          </c:dPt>
          <c:dLbls>
            <c:dLbl>
              <c:idx val="0"/>
              <c:layout/>
              <c:tx>
                <c:rich>
                  <a:bodyPr/>
                  <a:lstStyle/>
                  <a:p>
                    <a:fld id="{8EA48FF5-8250-40FF-A1B4-2237B09713DF}" type="CELLRANGE">
                      <a:rPr lang="en-US"/>
                      <a:pPr/>
                      <a:t>[CELLRANGE]</a:t>
                    </a:fld>
                    <a:endParaRPr lang="en-US"/>
                  </a:p>
                  <a:p>
                    <a:fld id="{A557D2C2-B9B0-4FEA-9DE1-A01E78B28884}"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1-CFC5-4221-8530-8CCD5687E49A}"/>
                </c:ext>
              </c:extLst>
            </c:dLbl>
            <c:dLbl>
              <c:idx val="1"/>
              <c:layout/>
              <c:tx>
                <c:rich>
                  <a:bodyPr/>
                  <a:lstStyle/>
                  <a:p>
                    <a:fld id="{228F0ABE-BEA6-46D2-B25C-598AC561C39E}" type="CELLRANGE">
                      <a:rPr lang="en-US"/>
                      <a:pPr/>
                      <a:t>[CELLRANGE]</a:t>
                    </a:fld>
                    <a:endParaRPr lang="en-US"/>
                  </a:p>
                  <a:p>
                    <a:fld id="{6B273FD4-4B4A-4450-945C-3A37E901A4B0}"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3-CFC5-4221-8530-8CCD5687E49A}"/>
                </c:ext>
              </c:extLst>
            </c:dLbl>
            <c:dLbl>
              <c:idx val="2"/>
              <c:layout/>
              <c:tx>
                <c:rich>
                  <a:bodyPr/>
                  <a:lstStyle/>
                  <a:p>
                    <a:fld id="{F41BE355-D940-4FF8-9E42-C846BD7F0252}" type="CELLRANGE">
                      <a:rPr lang="en-US"/>
                      <a:pPr/>
                      <a:t>[CELLRANGE]</a:t>
                    </a:fld>
                    <a:endParaRPr lang="en-US"/>
                  </a:p>
                  <a:p>
                    <a:fld id="{5BA31485-A1ED-4BE3-8AAF-75E5A9BD3EC9}"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5-CFC5-4221-8530-8CCD5687E49A}"/>
                </c:ext>
              </c:extLst>
            </c:dLbl>
            <c:dLbl>
              <c:idx val="3"/>
              <c:layout>
                <c:manualLayout>
                  <c:x val="1.1368361366517485E-2"/>
                  <c:y val="1.5495509377802604E-2"/>
                </c:manualLayout>
              </c:layout>
              <c:tx>
                <c:rich>
                  <a:bodyPr/>
                  <a:lstStyle/>
                  <a:p>
                    <a:fld id="{A79F6EE8-F1D7-4204-AF4C-913B6EBB63F8}" type="CELLRANGE">
                      <a:rPr lang="en-US"/>
                      <a:pPr/>
                      <a:t>[CELLRANGE]</a:t>
                    </a:fld>
                    <a:endParaRPr lang="en-US" dirty="0"/>
                  </a:p>
                  <a:p>
                    <a:fld id="{A8DAC263-80B6-4882-AC52-B836595074D3}"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layout>
                    <c:manualLayout>
                      <c:w val="0.26213679184446137"/>
                      <c:h val="0.24668016114635485"/>
                    </c:manualLayout>
                  </c15:layout>
                  <c15:dlblFieldTable/>
                  <c15:showDataLabelsRange val="1"/>
                </c:ext>
                <c:ext xmlns:c16="http://schemas.microsoft.com/office/drawing/2014/chart" uri="{C3380CC4-5D6E-409C-BE32-E72D297353CC}">
                  <c16:uniqueId val="{00000007-CFC5-4221-8530-8CCD5687E49A}"/>
                </c:ext>
              </c:extLst>
            </c:dLbl>
            <c:dLbl>
              <c:idx val="4"/>
              <c:layout>
                <c:manualLayout>
                  <c:x val="8.1623387924592127E-3"/>
                  <c:y val="4.1498973610847999E-2"/>
                </c:manualLayout>
              </c:layout>
              <c:tx>
                <c:rich>
                  <a:bodyPr/>
                  <a:lstStyle/>
                  <a:p>
                    <a:r>
                      <a:rPr lang="en-US" dirty="0" err="1"/>
                      <a:t>Girdi</a:t>
                    </a:r>
                    <a:endParaRPr lang="en-US" dirty="0"/>
                  </a:p>
                  <a:p>
                    <a:r>
                      <a:rPr lang="en-US" dirty="0" err="1"/>
                      <a:t>Stokları</a:t>
                    </a:r>
                    <a:endParaRPr lang="en-US" dirty="0"/>
                  </a:p>
                  <a:p>
                    <a:fld id="{94CB8DFD-7402-4850-ABED-652E2CBB69B1}"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layout>
                    <c:manualLayout>
                      <c:w val="0.24143437724858924"/>
                      <c:h val="0.24955807729285681"/>
                    </c:manualLayout>
                  </c15:layout>
                  <c15:dlblFieldTable/>
                  <c15:showDataLabelsRange val="1"/>
                </c:ext>
                <c:ext xmlns:c16="http://schemas.microsoft.com/office/drawing/2014/chart" uri="{C3380CC4-5D6E-409C-BE32-E72D297353CC}">
                  <c16:uniqueId val="{00000009-CFC5-4221-8530-8CCD5687E49A}"/>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entonSans Regular" panose="02000503040000020004" pitchFamily="2" charset="-94"/>
                    <a:ea typeface="+mn-ea"/>
                    <a:cs typeface="+mn-cs"/>
                  </a:defRPr>
                </a:pPr>
                <a:endParaRPr lang="tr-TR"/>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Sayfa1!$A$2:$A$6</c:f>
              <c:strCache>
                <c:ptCount val="5"/>
                <c:pt idx="0">
                  <c:v>Yeni Siparişler</c:v>
                </c:pt>
                <c:pt idx="1">
                  <c:v>Üretim</c:v>
                </c:pt>
                <c:pt idx="2">
                  <c:v>İstihdam</c:v>
                </c:pt>
                <c:pt idx="3">
                  <c:v>Tedarikçilerin Teslim Süresi</c:v>
                </c:pt>
                <c:pt idx="4">
                  <c:v>Girdi Stokları</c:v>
                </c:pt>
              </c:strCache>
            </c:strRef>
          </c:cat>
          <c:val>
            <c:numRef>
              <c:f>Sayfa1!$B$2:$B$6</c:f>
              <c:numCache>
                <c:formatCode>General</c:formatCode>
                <c:ptCount val="5"/>
                <c:pt idx="0">
                  <c:v>0.3</c:v>
                </c:pt>
                <c:pt idx="1">
                  <c:v>0.25</c:v>
                </c:pt>
                <c:pt idx="2">
                  <c:v>0.2</c:v>
                </c:pt>
                <c:pt idx="3">
                  <c:v>0.15</c:v>
                </c:pt>
                <c:pt idx="4">
                  <c:v>0.1</c:v>
                </c:pt>
              </c:numCache>
            </c:numRef>
          </c:val>
          <c:extLst xmlns:c16r2="http://schemas.microsoft.com/office/drawing/2015/06/chart">
            <c:ext xmlns:c15="http://schemas.microsoft.com/office/drawing/2012/chart" uri="{02D57815-91ED-43cb-92C2-25804820EDAC}">
              <c15:datalabelsRange>
                <c15:f>Sayfa1!$A$2:$A$6</c15:f>
                <c15:dlblRangeCache>
                  <c:ptCount val="5"/>
                  <c:pt idx="0">
                    <c:v>Yeni Siparişler</c:v>
                  </c:pt>
                  <c:pt idx="1">
                    <c:v>Üretim</c:v>
                  </c:pt>
                  <c:pt idx="2">
                    <c:v>İstihdam</c:v>
                  </c:pt>
                  <c:pt idx="3">
                    <c:v>Tedarikçilerin Teslim Süresi</c:v>
                  </c:pt>
                  <c:pt idx="4">
                    <c:v>Girdi Stokları</c:v>
                  </c:pt>
                </c15:dlblRangeCache>
              </c15:datalabelsRange>
            </c:ext>
            <c:ext xmlns:c16="http://schemas.microsoft.com/office/drawing/2014/chart" uri="{C3380CC4-5D6E-409C-BE32-E72D297353CC}">
              <c16:uniqueId val="{0000000A-CFC5-4221-8530-8CCD5687E49A}"/>
            </c:ext>
          </c:extLst>
        </c:ser>
        <c:dLbls>
          <c:showLegendKey val="0"/>
          <c:showVal val="0"/>
          <c:showCatName val="0"/>
          <c:showSerName val="0"/>
          <c:showPercent val="0"/>
          <c:showBubbleSize val="0"/>
          <c:showLeaderLines val="1"/>
        </c:dLbls>
        <c:firstSliceAng val="179"/>
        <c:holeSize val="2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58C17D6F-B0E5-4703-A269-7AF362FB8BE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4" name="Alt Bilgi Yer Tutucusu 3">
            <a:extLst>
              <a:ext uri="{FF2B5EF4-FFF2-40B4-BE49-F238E27FC236}">
                <a16:creationId xmlns:a16="http://schemas.microsoft.com/office/drawing/2014/main" xmlns="" id="{7729CBA2-8DC0-40B5-8C26-BF8E171D921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Tree>
    <p:extLst>
      <p:ext uri="{BB962C8B-B14F-4D97-AF65-F5344CB8AC3E}">
        <p14:creationId xmlns:p14="http://schemas.microsoft.com/office/powerpoint/2010/main" val="29448706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02" cy="4974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3850263" y="0"/>
            <a:ext cx="2945802" cy="497447"/>
          </a:xfrm>
          <a:prstGeom prst="rect">
            <a:avLst/>
          </a:prstGeom>
        </p:spPr>
        <p:txBody>
          <a:bodyPr vert="horz" lIns="48674" tIns="24337" rIns="48674" bIns="24337" rtlCol="0"/>
          <a:lstStyle>
            <a:lvl1pPr algn="r">
              <a:defRPr sz="600"/>
            </a:lvl1pPr>
          </a:lstStyle>
          <a:p>
            <a:fld id="{80883ACE-6AA3-421B-90EB-32BC4696A2DD}" type="datetimeFigureOut">
              <a:rPr lang="en-US" smtClean="0"/>
              <a:t>9/9/2024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679553" y="4776603"/>
            <a:ext cx="5438569" cy="3909903"/>
          </a:xfrm>
          <a:prstGeom prst="rect">
            <a:avLst/>
          </a:prstGeom>
        </p:spPr>
        <p:txBody>
          <a:bodyPr vert="horz" lIns="48674" tIns="24337" rIns="48674" bIns="243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192"/>
            <a:ext cx="2945802" cy="497446"/>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3850263" y="9429192"/>
            <a:ext cx="2945802" cy="497446"/>
          </a:xfrm>
          <a:prstGeom prst="rect">
            <a:avLst/>
          </a:prstGeom>
        </p:spPr>
        <p:txBody>
          <a:bodyPr vert="horz" lIns="48674" tIns="24337" rIns="48674" bIns="24337" rtlCol="0" anchor="b"/>
          <a:lstStyle>
            <a:lvl1pPr algn="r">
              <a:defRPr sz="600"/>
            </a:lvl1pPr>
          </a:lstStyle>
          <a:p>
            <a:fld id="{BA073C1A-88EE-461F-B660-D39005E40B4B}" type="slidenum">
              <a:rPr lang="en-US" smtClean="0"/>
              <a:t>‹#›</a:t>
            </a:fld>
            <a:endParaRPr lang="en-US"/>
          </a:p>
        </p:txBody>
      </p:sp>
    </p:spTree>
    <p:extLst>
      <p:ext uri="{BB962C8B-B14F-4D97-AF65-F5344CB8AC3E}">
        <p14:creationId xmlns:p14="http://schemas.microsoft.com/office/powerpoint/2010/main" val="10821204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57866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784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8628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Tree>
    <p:extLst>
      <p:ext uri="{BB962C8B-B14F-4D97-AF65-F5344CB8AC3E}">
        <p14:creationId xmlns:p14="http://schemas.microsoft.com/office/powerpoint/2010/main" val="5641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9746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34388" y="3751405"/>
            <a:ext cx="18035322" cy="279019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dirty="0"/>
          </a:p>
        </p:txBody>
      </p:sp>
      <p:grpSp>
        <p:nvGrpSpPr>
          <p:cNvPr id="8" name="Grup 7">
            <a:extLst>
              <a:ext uri="{FF2B5EF4-FFF2-40B4-BE49-F238E27FC236}">
                <a16:creationId xmlns:a16="http://schemas.microsoft.com/office/drawing/2014/main" xmlns="" id="{D345E4BA-74FC-1E22-A911-C35090691119}"/>
              </a:ext>
            </a:extLst>
          </p:cNvPr>
          <p:cNvGrpSpPr/>
          <p:nvPr userDrawn="1"/>
        </p:nvGrpSpPr>
        <p:grpSpPr>
          <a:xfrm>
            <a:off x="18465162" y="244475"/>
            <a:ext cx="1316990" cy="304800"/>
            <a:chOff x="5991860" y="2454275"/>
            <a:chExt cx="1316990" cy="304800"/>
          </a:xfrm>
        </p:grpSpPr>
        <p:sp>
          <p:nvSpPr>
            <p:cNvPr id="9" name="Oval 8">
              <a:extLst>
                <a:ext uri="{FF2B5EF4-FFF2-40B4-BE49-F238E27FC236}">
                  <a16:creationId xmlns:a16="http://schemas.microsoft.com/office/drawing/2014/main" xmlns="" id="{84C140A1-B0CB-A0CA-2B4F-5105A124CCD0}"/>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xmlns="" id="{3D9AC5CB-6DE6-C112-66CB-D53C19745F5D}"/>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74AB4870-EB21-93A9-1A73-4D0E15CFCE47}"/>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 name="Grup 3">
            <a:extLst>
              <a:ext uri="{FF2B5EF4-FFF2-40B4-BE49-F238E27FC236}">
                <a16:creationId xmlns:a16="http://schemas.microsoft.com/office/drawing/2014/main" xmlns="" id="{40BA247C-5C28-C1F5-7BFA-5A26BB66107D}"/>
              </a:ext>
            </a:extLst>
          </p:cNvPr>
          <p:cNvGrpSpPr/>
          <p:nvPr userDrawn="1"/>
        </p:nvGrpSpPr>
        <p:grpSpPr>
          <a:xfrm rot="5400000">
            <a:off x="3687588" y="7420028"/>
            <a:ext cx="244478" cy="7654816"/>
            <a:chOff x="4565650" y="0"/>
            <a:chExt cx="304800" cy="11271250"/>
          </a:xfrm>
        </p:grpSpPr>
        <p:sp>
          <p:nvSpPr>
            <p:cNvPr id="5" name="Dikdörtgen 4">
              <a:extLst>
                <a:ext uri="{FF2B5EF4-FFF2-40B4-BE49-F238E27FC236}">
                  <a16:creationId xmlns:a16="http://schemas.microsoft.com/office/drawing/2014/main" xmlns="" id="{2B05CE3E-03F3-FC06-CCC5-EC9F0FBF3800}"/>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xmlns="" id="{084299E4-C24D-F184-15DC-82940D741B5A}"/>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D16688CC-C10F-A129-1D60-FD0C51CD93FF}"/>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3" name="Holder 3"/>
          <p:cNvSpPr>
            <a:spLocks noGrp="1"/>
          </p:cNvSpPr>
          <p:nvPr>
            <p:ph type="body" idx="1"/>
          </p:nvPr>
        </p:nvSpPr>
        <p:spPr/>
        <p:txBody>
          <a:bodyPr lIns="0" tIns="0" rIns="0" bIns="0"/>
          <a:lstStyle>
            <a:lvl1pPr>
              <a:defRPr sz="2850" b="1" i="0">
                <a:solidFill>
                  <a:srgbClr val="EB2130"/>
                </a:solidFill>
                <a:latin typeface="Arial"/>
                <a:cs typeface="Arial"/>
              </a:defRPr>
            </a:lvl1pPr>
          </a:lstStyle>
          <a:p>
            <a:endParaRPr/>
          </a:p>
        </p:txBody>
      </p:sp>
      <p:sp>
        <p:nvSpPr>
          <p:cNvPr id="6" name="Holder 6"/>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smtClean="0"/>
              <a:t>‹#›</a:t>
            </a:fld>
            <a:endParaRPr dirty="0"/>
          </a:p>
        </p:txBody>
      </p:sp>
      <p:grpSp>
        <p:nvGrpSpPr>
          <p:cNvPr id="9" name="Grup 8">
            <a:extLst>
              <a:ext uri="{FF2B5EF4-FFF2-40B4-BE49-F238E27FC236}">
                <a16:creationId xmlns:a16="http://schemas.microsoft.com/office/drawing/2014/main" xmlns="" id="{C6ACE6A6-730C-299D-215C-DDC949420B67}"/>
              </a:ext>
            </a:extLst>
          </p:cNvPr>
          <p:cNvGrpSpPr/>
          <p:nvPr userDrawn="1"/>
        </p:nvGrpSpPr>
        <p:grpSpPr>
          <a:xfrm>
            <a:off x="18465162" y="244475"/>
            <a:ext cx="1316990" cy="304800"/>
            <a:chOff x="5991860" y="2454275"/>
            <a:chExt cx="1316990" cy="304800"/>
          </a:xfrm>
        </p:grpSpPr>
        <p:sp>
          <p:nvSpPr>
            <p:cNvPr id="10" name="Oval 9">
              <a:extLst>
                <a:ext uri="{FF2B5EF4-FFF2-40B4-BE49-F238E27FC236}">
                  <a16:creationId xmlns:a16="http://schemas.microsoft.com/office/drawing/2014/main" xmlns="" id="{7DB5C4C3-A64A-6E40-AF7D-0DBD5EE0EEE5}"/>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CABDCEC9-8571-913B-13C8-F486734FE30E}"/>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FE555D6B-7E37-777B-03B2-E4C22B2494CB}"/>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a:extLst>
              <a:ext uri="{FF2B5EF4-FFF2-40B4-BE49-F238E27FC236}">
                <a16:creationId xmlns:a16="http://schemas.microsoft.com/office/drawing/2014/main" xmlns="" id="{B1224F32-9F17-682D-A53D-731C98928ED2}"/>
              </a:ext>
            </a:extLst>
          </p:cNvPr>
          <p:cNvGrpSpPr/>
          <p:nvPr userDrawn="1"/>
        </p:nvGrpSpPr>
        <p:grpSpPr>
          <a:xfrm rot="5400000">
            <a:off x="3698819" y="7420028"/>
            <a:ext cx="244478" cy="7654816"/>
            <a:chOff x="4565650" y="0"/>
            <a:chExt cx="304800" cy="11271250"/>
          </a:xfrm>
        </p:grpSpPr>
        <p:sp>
          <p:nvSpPr>
            <p:cNvPr id="14" name="Dikdörtgen 13">
              <a:extLst>
                <a:ext uri="{FF2B5EF4-FFF2-40B4-BE49-F238E27FC236}">
                  <a16:creationId xmlns:a16="http://schemas.microsoft.com/office/drawing/2014/main" xmlns="" id="{4F38F693-747A-9B6A-26BE-6567FB9B70F9}"/>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a:extLst>
                <a:ext uri="{FF2B5EF4-FFF2-40B4-BE49-F238E27FC236}">
                  <a16:creationId xmlns:a16="http://schemas.microsoft.com/office/drawing/2014/main" xmlns="" id="{9E01F0DE-E458-572A-010C-7729DB78FD01}"/>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xmlns="" id="{B4C431F3-F03F-441E-5E7C-0DAB85F47A2D}"/>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lang="tr-TR" spc="-5" smtClean="0"/>
              <a:t>‹#›</a:t>
            </a:fld>
            <a:endParaRPr dirty="0"/>
          </a:p>
        </p:txBody>
      </p:sp>
      <p:grpSp>
        <p:nvGrpSpPr>
          <p:cNvPr id="10" name="Grup 9">
            <a:extLst>
              <a:ext uri="{FF2B5EF4-FFF2-40B4-BE49-F238E27FC236}">
                <a16:creationId xmlns:a16="http://schemas.microsoft.com/office/drawing/2014/main" xmlns="" id="{88C3A75C-0171-1C0A-8A81-CD997D18A3E0}"/>
              </a:ext>
            </a:extLst>
          </p:cNvPr>
          <p:cNvGrpSpPr/>
          <p:nvPr userDrawn="1"/>
        </p:nvGrpSpPr>
        <p:grpSpPr>
          <a:xfrm>
            <a:off x="18465162" y="244475"/>
            <a:ext cx="1316990" cy="304800"/>
            <a:chOff x="5991860" y="2454275"/>
            <a:chExt cx="1316990" cy="304800"/>
          </a:xfrm>
        </p:grpSpPr>
        <p:sp>
          <p:nvSpPr>
            <p:cNvPr id="11" name="Oval 10">
              <a:extLst>
                <a:ext uri="{FF2B5EF4-FFF2-40B4-BE49-F238E27FC236}">
                  <a16:creationId xmlns:a16="http://schemas.microsoft.com/office/drawing/2014/main" xmlns="" id="{A228B91B-FFF6-0E21-82D5-7E59009E174D}"/>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A765CCF5-BF10-5C03-7228-350F04DEF52F}"/>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8831D0D5-D99F-FF81-5065-444189AC28B4}"/>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4" name="Grup 13">
            <a:extLst>
              <a:ext uri="{FF2B5EF4-FFF2-40B4-BE49-F238E27FC236}">
                <a16:creationId xmlns:a16="http://schemas.microsoft.com/office/drawing/2014/main" xmlns="" id="{CD278E97-1F71-F050-178C-DD95664E51D8}"/>
              </a:ext>
            </a:extLst>
          </p:cNvPr>
          <p:cNvGrpSpPr/>
          <p:nvPr userDrawn="1"/>
        </p:nvGrpSpPr>
        <p:grpSpPr>
          <a:xfrm rot="5400000">
            <a:off x="3687588" y="7420028"/>
            <a:ext cx="244478" cy="7654816"/>
            <a:chOff x="4565650" y="0"/>
            <a:chExt cx="304800" cy="11271250"/>
          </a:xfrm>
        </p:grpSpPr>
        <p:sp>
          <p:nvSpPr>
            <p:cNvPr id="15" name="Dikdörtgen 14">
              <a:extLst>
                <a:ext uri="{FF2B5EF4-FFF2-40B4-BE49-F238E27FC236}">
                  <a16:creationId xmlns:a16="http://schemas.microsoft.com/office/drawing/2014/main" xmlns="" id="{C9D5E2DC-134C-E351-BC8E-9B37EBE5080C}"/>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Dikdörtgen 15">
              <a:extLst>
                <a:ext uri="{FF2B5EF4-FFF2-40B4-BE49-F238E27FC236}">
                  <a16:creationId xmlns:a16="http://schemas.microsoft.com/office/drawing/2014/main" xmlns="" id="{93F2FFA6-C3BB-C359-A682-4E5C655A98A2}"/>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xmlns="" id="{35D9201C-5D70-B719-42B2-C765504262E8}"/>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5" name="Holder 5"/>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a:t>‹#›</a:t>
            </a:fld>
            <a:r>
              <a:rPr spc="-200" dirty="0"/>
              <a:t> </a:t>
            </a:r>
            <a:endParaRPr dirty="0"/>
          </a:p>
        </p:txBody>
      </p:sp>
      <p:grpSp>
        <p:nvGrpSpPr>
          <p:cNvPr id="8" name="Grup 7">
            <a:extLst>
              <a:ext uri="{FF2B5EF4-FFF2-40B4-BE49-F238E27FC236}">
                <a16:creationId xmlns:a16="http://schemas.microsoft.com/office/drawing/2014/main" xmlns="" id="{626779EE-5437-2A54-B970-D9C47E850EF7}"/>
              </a:ext>
            </a:extLst>
          </p:cNvPr>
          <p:cNvGrpSpPr/>
          <p:nvPr userDrawn="1"/>
        </p:nvGrpSpPr>
        <p:grpSpPr>
          <a:xfrm>
            <a:off x="18465162" y="244475"/>
            <a:ext cx="1316990" cy="304800"/>
            <a:chOff x="5991860" y="2454275"/>
            <a:chExt cx="1316990" cy="304800"/>
          </a:xfrm>
        </p:grpSpPr>
        <p:sp>
          <p:nvSpPr>
            <p:cNvPr id="9" name="Oval 8">
              <a:extLst>
                <a:ext uri="{FF2B5EF4-FFF2-40B4-BE49-F238E27FC236}">
                  <a16:creationId xmlns:a16="http://schemas.microsoft.com/office/drawing/2014/main" xmlns="" id="{CFABBCD8-1253-CB93-FA01-4209D40A1E47}"/>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xmlns="" id="{71A03BB8-7C29-5667-7419-7DACA0915181}"/>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3A9D9685-BC2A-A299-FCAD-E135467BEB26}"/>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2" name="Grup 11">
            <a:extLst>
              <a:ext uri="{FF2B5EF4-FFF2-40B4-BE49-F238E27FC236}">
                <a16:creationId xmlns:a16="http://schemas.microsoft.com/office/drawing/2014/main" xmlns="" id="{060AE96A-5668-44C2-E2A2-FB1651C265CC}"/>
              </a:ext>
            </a:extLst>
          </p:cNvPr>
          <p:cNvGrpSpPr/>
          <p:nvPr userDrawn="1"/>
        </p:nvGrpSpPr>
        <p:grpSpPr>
          <a:xfrm rot="5400000">
            <a:off x="3687588" y="7420028"/>
            <a:ext cx="244478" cy="7654816"/>
            <a:chOff x="4565650" y="0"/>
            <a:chExt cx="304800" cy="11271250"/>
          </a:xfrm>
        </p:grpSpPr>
        <p:sp>
          <p:nvSpPr>
            <p:cNvPr id="13" name="Dikdörtgen 12">
              <a:extLst>
                <a:ext uri="{FF2B5EF4-FFF2-40B4-BE49-F238E27FC236}">
                  <a16:creationId xmlns:a16="http://schemas.microsoft.com/office/drawing/2014/main" xmlns="" id="{71AB01B9-1486-3890-0E38-C371BC1D2C14}"/>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Dikdörtgen 13">
              <a:extLst>
                <a:ext uri="{FF2B5EF4-FFF2-40B4-BE49-F238E27FC236}">
                  <a16:creationId xmlns:a16="http://schemas.microsoft.com/office/drawing/2014/main" xmlns="" id="{7DDF3E39-43CF-37F5-A877-16D2242443E9}"/>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xmlns="" id="{4D91200D-0641-2F96-1E86-41FF43D1536F}"/>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smtClean="0"/>
              <a:t>‹#›</a:t>
            </a:fld>
            <a:endParaRPr dirty="0"/>
          </a:p>
        </p:txBody>
      </p:sp>
      <p:grpSp>
        <p:nvGrpSpPr>
          <p:cNvPr id="2" name="Grup 1">
            <a:extLst>
              <a:ext uri="{FF2B5EF4-FFF2-40B4-BE49-F238E27FC236}">
                <a16:creationId xmlns:a16="http://schemas.microsoft.com/office/drawing/2014/main" xmlns="" id="{627C8011-2D48-8FE8-DF64-60FC60B837EF}"/>
              </a:ext>
            </a:extLst>
          </p:cNvPr>
          <p:cNvGrpSpPr/>
          <p:nvPr userDrawn="1"/>
        </p:nvGrpSpPr>
        <p:grpSpPr>
          <a:xfrm>
            <a:off x="18465162" y="244475"/>
            <a:ext cx="1316990" cy="304800"/>
            <a:chOff x="5991860" y="2454275"/>
            <a:chExt cx="1316990" cy="304800"/>
          </a:xfrm>
        </p:grpSpPr>
        <p:sp>
          <p:nvSpPr>
            <p:cNvPr id="3" name="Oval 2">
              <a:extLst>
                <a:ext uri="{FF2B5EF4-FFF2-40B4-BE49-F238E27FC236}">
                  <a16:creationId xmlns:a16="http://schemas.microsoft.com/office/drawing/2014/main" xmlns="" id="{3889D886-FC88-7A79-835D-8F99BCB43488}"/>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a:extLst>
                <a:ext uri="{FF2B5EF4-FFF2-40B4-BE49-F238E27FC236}">
                  <a16:creationId xmlns:a16="http://schemas.microsoft.com/office/drawing/2014/main" xmlns="" id="{C84F5AC5-9FF8-E63B-67FA-80AF190739B3}"/>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xmlns="" id="{DCF6A852-5284-9A25-8391-902A1A700F2C}"/>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 name="Grup 6">
            <a:extLst>
              <a:ext uri="{FF2B5EF4-FFF2-40B4-BE49-F238E27FC236}">
                <a16:creationId xmlns:a16="http://schemas.microsoft.com/office/drawing/2014/main" xmlns="" id="{F760DC78-5E8D-F17B-74FD-B3E4034CFCCD}"/>
              </a:ext>
            </a:extLst>
          </p:cNvPr>
          <p:cNvGrpSpPr/>
          <p:nvPr userDrawn="1"/>
        </p:nvGrpSpPr>
        <p:grpSpPr>
          <a:xfrm rot="5400000">
            <a:off x="3687588" y="7420028"/>
            <a:ext cx="244478" cy="7654816"/>
            <a:chOff x="4565650" y="0"/>
            <a:chExt cx="304800" cy="11271250"/>
          </a:xfrm>
        </p:grpSpPr>
        <p:sp>
          <p:nvSpPr>
            <p:cNvPr id="8" name="Dikdörtgen 7">
              <a:extLst>
                <a:ext uri="{FF2B5EF4-FFF2-40B4-BE49-F238E27FC236}">
                  <a16:creationId xmlns:a16="http://schemas.microsoft.com/office/drawing/2014/main" xmlns="" id="{AC38A763-3929-86FA-5C31-7B977A85A7A8}"/>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a:extLst>
                <a:ext uri="{FF2B5EF4-FFF2-40B4-BE49-F238E27FC236}">
                  <a16:creationId xmlns:a16="http://schemas.microsoft.com/office/drawing/2014/main" xmlns="" id="{6B338D32-27A5-0217-00F3-EF15AB6D972F}"/>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xmlns="" id="{9743B6F6-3278-6C44-598F-426B0FB9C8F7}"/>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7A14F5D5-EC42-4546-858F-32A0CD147657}"/>
              </a:ext>
            </a:extLst>
          </p:cNvPr>
          <p:cNvGrpSpPr/>
          <p:nvPr userDrawn="1"/>
        </p:nvGrpSpPr>
        <p:grpSpPr>
          <a:xfrm>
            <a:off x="416650" y="396875"/>
            <a:ext cx="720000" cy="720000"/>
            <a:chOff x="255561" y="258283"/>
            <a:chExt cx="530860" cy="530860"/>
          </a:xfrm>
        </p:grpSpPr>
        <p:sp>
          <p:nvSpPr>
            <p:cNvPr id="17" name="bk object 17"/>
            <p:cNvSpPr/>
            <p:nvPr/>
          </p:nvSpPr>
          <p:spPr>
            <a:xfrm>
              <a:off x="255561" y="258283"/>
              <a:ext cx="530860" cy="530860"/>
            </a:xfrm>
            <a:custGeom>
              <a:avLst/>
              <a:gdLst/>
              <a:ahLst/>
              <a:cxnLst/>
              <a:rect l="l" t="t" r="r" b="b"/>
              <a:pathLst>
                <a:path w="530860" h="530860">
                  <a:moveTo>
                    <a:pt x="376095" y="442010"/>
                  </a:moveTo>
                  <a:lnTo>
                    <a:pt x="154607" y="442010"/>
                  </a:lnTo>
                  <a:lnTo>
                    <a:pt x="171481" y="453126"/>
                  </a:lnTo>
                  <a:lnTo>
                    <a:pt x="183816" y="459636"/>
                  </a:lnTo>
                  <a:lnTo>
                    <a:pt x="197651" y="464063"/>
                  </a:lnTo>
                  <a:lnTo>
                    <a:pt x="219024" y="468930"/>
                  </a:lnTo>
                  <a:lnTo>
                    <a:pt x="226678" y="521871"/>
                  </a:lnTo>
                  <a:lnTo>
                    <a:pt x="252150" y="528403"/>
                  </a:lnTo>
                  <a:lnTo>
                    <a:pt x="268714" y="530579"/>
                  </a:lnTo>
                  <a:lnTo>
                    <a:pt x="283636" y="528398"/>
                  </a:lnTo>
                  <a:lnTo>
                    <a:pt x="304184" y="521861"/>
                  </a:lnTo>
                  <a:lnTo>
                    <a:pt x="311807" y="468784"/>
                  </a:lnTo>
                  <a:lnTo>
                    <a:pt x="332289" y="464233"/>
                  </a:lnTo>
                  <a:lnTo>
                    <a:pt x="345850" y="459903"/>
                  </a:lnTo>
                  <a:lnTo>
                    <a:pt x="358552" y="453262"/>
                  </a:lnTo>
                  <a:lnTo>
                    <a:pt x="376095" y="442010"/>
                  </a:lnTo>
                  <a:close/>
                </a:path>
                <a:path w="530860" h="530860">
                  <a:moveTo>
                    <a:pt x="111153" y="56220"/>
                  </a:moveTo>
                  <a:lnTo>
                    <a:pt x="90107" y="68644"/>
                  </a:lnTo>
                  <a:lnTo>
                    <a:pt x="77387" y="78494"/>
                  </a:lnTo>
                  <a:lnTo>
                    <a:pt x="67860" y="90909"/>
                  </a:lnTo>
                  <a:lnTo>
                    <a:pt x="56390" y="111025"/>
                  </a:lnTo>
                  <a:lnTo>
                    <a:pt x="88389" y="153966"/>
                  </a:lnTo>
                  <a:lnTo>
                    <a:pt x="76318" y="173380"/>
                  </a:lnTo>
                  <a:lnTo>
                    <a:pt x="69586" y="186440"/>
                  </a:lnTo>
                  <a:lnTo>
                    <a:pt x="65436" y="199766"/>
                  </a:lnTo>
                  <a:lnTo>
                    <a:pt x="61479" y="219001"/>
                  </a:lnTo>
                  <a:lnTo>
                    <a:pt x="8811" y="226372"/>
                  </a:lnTo>
                  <a:lnTo>
                    <a:pt x="2202" y="251853"/>
                  </a:lnTo>
                  <a:lnTo>
                    <a:pt x="0" y="268442"/>
                  </a:lnTo>
                  <a:lnTo>
                    <a:pt x="2202" y="283424"/>
                  </a:lnTo>
                  <a:lnTo>
                    <a:pt x="8811" y="304087"/>
                  </a:lnTo>
                  <a:lnTo>
                    <a:pt x="61940" y="311668"/>
                  </a:lnTo>
                  <a:lnTo>
                    <a:pt x="66855" y="334322"/>
                  </a:lnTo>
                  <a:lnTo>
                    <a:pt x="71260" y="348635"/>
                  </a:lnTo>
                  <a:lnTo>
                    <a:pt x="77647" y="360695"/>
                  </a:lnTo>
                  <a:lnTo>
                    <a:pt x="88505" y="376588"/>
                  </a:lnTo>
                  <a:lnTo>
                    <a:pt x="56485" y="419256"/>
                  </a:lnTo>
                  <a:lnTo>
                    <a:pt x="70137" y="442238"/>
                  </a:lnTo>
                  <a:lnTo>
                    <a:pt x="80415" y="455624"/>
                  </a:lnTo>
                  <a:lnTo>
                    <a:pt x="92473" y="464570"/>
                  </a:lnTo>
                  <a:lnTo>
                    <a:pt x="111467" y="474229"/>
                  </a:lnTo>
                  <a:lnTo>
                    <a:pt x="154607" y="442010"/>
                  </a:lnTo>
                  <a:lnTo>
                    <a:pt x="376095" y="442010"/>
                  </a:lnTo>
                  <a:lnTo>
                    <a:pt x="376454" y="441779"/>
                  </a:lnTo>
                  <a:lnTo>
                    <a:pt x="461630" y="441779"/>
                  </a:lnTo>
                  <a:lnTo>
                    <a:pt x="463865" y="438814"/>
                  </a:lnTo>
                  <a:lnTo>
                    <a:pt x="474608" y="419016"/>
                  </a:lnTo>
                  <a:lnTo>
                    <a:pt x="442358" y="376148"/>
                  </a:lnTo>
                  <a:lnTo>
                    <a:pt x="453569" y="357936"/>
                  </a:lnTo>
                  <a:lnTo>
                    <a:pt x="460071" y="345149"/>
                  </a:lnTo>
                  <a:lnTo>
                    <a:pt x="464352" y="331741"/>
                  </a:lnTo>
                  <a:lnTo>
                    <a:pt x="468901" y="311668"/>
                  </a:lnTo>
                  <a:lnTo>
                    <a:pt x="522230" y="303857"/>
                  </a:lnTo>
                  <a:lnTo>
                    <a:pt x="528371" y="279708"/>
                  </a:lnTo>
                  <a:lnTo>
                    <a:pt x="530441" y="263609"/>
                  </a:lnTo>
                  <a:lnTo>
                    <a:pt x="528464" y="248315"/>
                  </a:lnTo>
                  <a:lnTo>
                    <a:pt x="522460" y="226582"/>
                  </a:lnTo>
                  <a:lnTo>
                    <a:pt x="468901" y="218781"/>
                  </a:lnTo>
                  <a:lnTo>
                    <a:pt x="464855" y="199661"/>
                  </a:lnTo>
                  <a:lnTo>
                    <a:pt x="460785" y="186663"/>
                  </a:lnTo>
                  <a:lnTo>
                    <a:pt x="454021" y="173241"/>
                  </a:lnTo>
                  <a:lnTo>
                    <a:pt x="442358" y="153830"/>
                  </a:lnTo>
                  <a:lnTo>
                    <a:pt x="474608" y="110931"/>
                  </a:lnTo>
                  <a:lnTo>
                    <a:pt x="460489" y="88544"/>
                  </a:lnTo>
                  <a:lnTo>
                    <a:pt x="154220" y="88544"/>
                  </a:lnTo>
                  <a:lnTo>
                    <a:pt x="111153" y="56220"/>
                  </a:lnTo>
                  <a:close/>
                </a:path>
                <a:path w="530860" h="530860">
                  <a:moveTo>
                    <a:pt x="461630" y="441779"/>
                  </a:moveTo>
                  <a:lnTo>
                    <a:pt x="376454" y="441779"/>
                  </a:lnTo>
                  <a:lnTo>
                    <a:pt x="419605" y="474229"/>
                  </a:lnTo>
                  <a:lnTo>
                    <a:pt x="441520" y="461244"/>
                  </a:lnTo>
                  <a:lnTo>
                    <a:pt x="454555" y="451165"/>
                  </a:lnTo>
                  <a:lnTo>
                    <a:pt x="461630" y="441779"/>
                  </a:lnTo>
                  <a:close/>
                </a:path>
                <a:path w="530860" h="530860">
                  <a:moveTo>
                    <a:pt x="263393" y="0"/>
                  </a:moveTo>
                  <a:lnTo>
                    <a:pt x="248142" y="2141"/>
                  </a:lnTo>
                  <a:lnTo>
                    <a:pt x="226678" y="8567"/>
                  </a:lnTo>
                  <a:lnTo>
                    <a:pt x="219077" y="61403"/>
                  </a:lnTo>
                  <a:lnTo>
                    <a:pt x="197902" y="65950"/>
                  </a:lnTo>
                  <a:lnTo>
                    <a:pt x="184088" y="70293"/>
                  </a:lnTo>
                  <a:lnTo>
                    <a:pt x="171554" y="76976"/>
                  </a:lnTo>
                  <a:lnTo>
                    <a:pt x="154220" y="88544"/>
                  </a:lnTo>
                  <a:lnTo>
                    <a:pt x="460489" y="88544"/>
                  </a:lnTo>
                  <a:lnTo>
                    <a:pt x="376684" y="88418"/>
                  </a:lnTo>
                  <a:lnTo>
                    <a:pt x="357286" y="76134"/>
                  </a:lnTo>
                  <a:lnTo>
                    <a:pt x="344082" y="69225"/>
                  </a:lnTo>
                  <a:lnTo>
                    <a:pt x="331010" y="65159"/>
                  </a:lnTo>
                  <a:lnTo>
                    <a:pt x="312006" y="61403"/>
                  </a:lnTo>
                  <a:lnTo>
                    <a:pt x="304404" y="8567"/>
                  </a:lnTo>
                  <a:lnTo>
                    <a:pt x="279718" y="2141"/>
                  </a:lnTo>
                  <a:lnTo>
                    <a:pt x="263393" y="0"/>
                  </a:lnTo>
                  <a:close/>
                </a:path>
                <a:path w="530860" h="530860">
                  <a:moveTo>
                    <a:pt x="419311" y="56325"/>
                  </a:moveTo>
                  <a:lnTo>
                    <a:pt x="376684" y="88418"/>
                  </a:lnTo>
                  <a:lnTo>
                    <a:pt x="460410" y="88418"/>
                  </a:lnTo>
                  <a:lnTo>
                    <a:pt x="459750" y="87372"/>
                  </a:lnTo>
                  <a:lnTo>
                    <a:pt x="449037" y="73831"/>
                  </a:lnTo>
                  <a:lnTo>
                    <a:pt x="437226" y="65159"/>
                  </a:lnTo>
                  <a:lnTo>
                    <a:pt x="419311" y="56325"/>
                  </a:lnTo>
                  <a:close/>
                </a:path>
              </a:pathLst>
            </a:custGeom>
            <a:solidFill>
              <a:srgbClr val="000000"/>
            </a:solidFill>
          </p:spPr>
          <p:txBody>
            <a:bodyPr wrap="square" lIns="0" tIns="0" rIns="0" bIns="0" rtlCol="0"/>
            <a:lstStyle/>
            <a:p>
              <a:endParaRPr/>
            </a:p>
          </p:txBody>
        </p:sp>
        <p:sp>
          <p:nvSpPr>
            <p:cNvPr id="18" name="bk object 18"/>
            <p:cNvSpPr/>
            <p:nvPr/>
          </p:nvSpPr>
          <p:spPr>
            <a:xfrm>
              <a:off x="369545" y="372146"/>
              <a:ext cx="302895" cy="302895"/>
            </a:xfrm>
            <a:custGeom>
              <a:avLst/>
              <a:gdLst/>
              <a:ahLst/>
              <a:cxnLst/>
              <a:rect l="l" t="t" r="r" b="b"/>
              <a:pathLst>
                <a:path w="302895" h="302895">
                  <a:moveTo>
                    <a:pt x="151388" y="0"/>
                  </a:moveTo>
                  <a:lnTo>
                    <a:pt x="103545" y="7715"/>
                  </a:lnTo>
                  <a:lnTo>
                    <a:pt x="61988" y="29200"/>
                  </a:lnTo>
                  <a:lnTo>
                    <a:pt x="29214" y="61964"/>
                  </a:lnTo>
                  <a:lnTo>
                    <a:pt x="7719" y="103513"/>
                  </a:lnTo>
                  <a:lnTo>
                    <a:pt x="0" y="151356"/>
                  </a:lnTo>
                  <a:lnTo>
                    <a:pt x="7719" y="199186"/>
                  </a:lnTo>
                  <a:lnTo>
                    <a:pt x="29214" y="240731"/>
                  </a:lnTo>
                  <a:lnTo>
                    <a:pt x="61988" y="273496"/>
                  </a:lnTo>
                  <a:lnTo>
                    <a:pt x="103545" y="294985"/>
                  </a:lnTo>
                  <a:lnTo>
                    <a:pt x="151388" y="302702"/>
                  </a:lnTo>
                  <a:lnTo>
                    <a:pt x="199233" y="294985"/>
                  </a:lnTo>
                  <a:lnTo>
                    <a:pt x="240787" y="273496"/>
                  </a:lnTo>
                  <a:lnTo>
                    <a:pt x="273557" y="240731"/>
                  </a:lnTo>
                  <a:lnTo>
                    <a:pt x="295047" y="199186"/>
                  </a:lnTo>
                  <a:lnTo>
                    <a:pt x="302765" y="151356"/>
                  </a:lnTo>
                  <a:lnTo>
                    <a:pt x="295047" y="103513"/>
                  </a:lnTo>
                  <a:lnTo>
                    <a:pt x="273557" y="61964"/>
                  </a:lnTo>
                  <a:lnTo>
                    <a:pt x="240787" y="29200"/>
                  </a:lnTo>
                  <a:lnTo>
                    <a:pt x="199233" y="7715"/>
                  </a:lnTo>
                  <a:lnTo>
                    <a:pt x="151388" y="0"/>
                  </a:lnTo>
                  <a:close/>
                </a:path>
              </a:pathLst>
            </a:custGeom>
            <a:solidFill>
              <a:srgbClr val="EB2130"/>
            </a:solidFill>
          </p:spPr>
          <p:txBody>
            <a:bodyPr wrap="square" lIns="0" tIns="0" rIns="0" bIns="0" rtlCol="0"/>
            <a:lstStyle/>
            <a:p>
              <a:endParaRPr/>
            </a:p>
          </p:txBody>
        </p:sp>
        <p:sp>
          <p:nvSpPr>
            <p:cNvPr id="19" name="bk object 19"/>
            <p:cNvSpPr/>
            <p:nvPr/>
          </p:nvSpPr>
          <p:spPr>
            <a:xfrm>
              <a:off x="394821" y="423455"/>
              <a:ext cx="252045" cy="166643"/>
            </a:xfrm>
            <a:prstGeom prst="rect">
              <a:avLst/>
            </a:prstGeom>
            <a:blipFill>
              <a:blip r:embed="rId7" cstate="print"/>
              <a:stretch>
                <a:fillRect/>
              </a:stretch>
            </a:blipFill>
          </p:spPr>
          <p:txBody>
            <a:bodyPr wrap="square" lIns="0" tIns="0" rIns="0" bIns="0" rtlCol="0"/>
            <a:lstStyle/>
            <a:p>
              <a:endParaRPr/>
            </a:p>
          </p:txBody>
        </p:sp>
      </p:grpSp>
      <p:sp>
        <p:nvSpPr>
          <p:cNvPr id="2" name="Holder 2"/>
          <p:cNvSpPr>
            <a:spLocks noGrp="1"/>
          </p:cNvSpPr>
          <p:nvPr>
            <p:ph type="title"/>
          </p:nvPr>
        </p:nvSpPr>
        <p:spPr>
          <a:xfrm>
            <a:off x="3451013" y="936267"/>
            <a:ext cx="6800850" cy="2161540"/>
          </a:xfrm>
          <a:prstGeom prst="rect">
            <a:avLst/>
          </a:prstGeom>
        </p:spPr>
        <p:txBody>
          <a:bodyPr wrap="square" lIns="0" tIns="0" rIns="0" bIns="0">
            <a:spAutoFit/>
          </a:bodyPr>
          <a:lstStyle>
            <a:lvl1pPr>
              <a:defRPr sz="7000" b="1" i="0">
                <a:solidFill>
                  <a:schemeClr val="bg1"/>
                </a:solidFill>
                <a:latin typeface="Archivo"/>
                <a:cs typeface="Archivo"/>
              </a:defRPr>
            </a:lvl1pPr>
          </a:lstStyle>
          <a:p>
            <a:endParaRPr/>
          </a:p>
        </p:txBody>
      </p:sp>
      <p:sp>
        <p:nvSpPr>
          <p:cNvPr id="3" name="Holder 3"/>
          <p:cNvSpPr>
            <a:spLocks noGrp="1"/>
          </p:cNvSpPr>
          <p:nvPr>
            <p:ph type="body" idx="1"/>
          </p:nvPr>
        </p:nvSpPr>
        <p:spPr>
          <a:xfrm>
            <a:off x="2643703" y="2160506"/>
            <a:ext cx="14816693" cy="7183120"/>
          </a:xfrm>
          <a:prstGeom prst="rect">
            <a:avLst/>
          </a:prstGeom>
        </p:spPr>
        <p:txBody>
          <a:bodyPr wrap="square" lIns="0" tIns="0" rIns="0" bIns="0">
            <a:spAutoFit/>
          </a:bodyPr>
          <a:lstStyle>
            <a:lvl1pPr>
              <a:defRPr sz="2850" b="1" i="0">
                <a:solidFill>
                  <a:srgbClr val="EB2130"/>
                </a:solidFill>
                <a:latin typeface="Arial"/>
                <a:cs typeface="Arial"/>
              </a:defRPr>
            </a:lvl1pPr>
          </a:lstStyle>
          <a:p>
            <a:endParaRPr dirty="0"/>
          </a:p>
        </p:txBody>
      </p:sp>
      <p:sp>
        <p:nvSpPr>
          <p:cNvPr id="8" name="Metin kutusu 7">
            <a:extLst>
              <a:ext uri="{FF2B5EF4-FFF2-40B4-BE49-F238E27FC236}">
                <a16:creationId xmlns:a16="http://schemas.microsoft.com/office/drawing/2014/main" xmlns="" id="{4B6588D3-4E42-44F6-96A6-B9720ECC5A58}"/>
              </a:ext>
            </a:extLst>
          </p:cNvPr>
          <p:cNvSpPr txBox="1"/>
          <p:nvPr userDrawn="1"/>
        </p:nvSpPr>
        <p:spPr>
          <a:xfrm>
            <a:off x="15309850" y="10772487"/>
            <a:ext cx="4353570" cy="292388"/>
          </a:xfrm>
          <a:prstGeom prst="rect">
            <a:avLst/>
          </a:prstGeom>
          <a:noFill/>
        </p:spPr>
        <p:txBody>
          <a:bodyPr wrap="square" rtlCol="0">
            <a:spAutoFit/>
          </a:bodyPr>
          <a:lstStyle/>
          <a:p>
            <a:r>
              <a:rPr lang="tr-TR" sz="1300" dirty="0">
                <a:latin typeface="BentonSans Medium" panose="02000603030000020004" pitchFamily="2" charset="-94"/>
              </a:rPr>
              <a:t> Dünyada İmalat PMI Gelişmeleri </a:t>
            </a:r>
            <a:r>
              <a:rPr lang="tr-TR" sz="1300">
                <a:latin typeface="BentonSans Regular" panose="02000503040000020004" pitchFamily="2" charset="-94"/>
              </a:rPr>
              <a:t>| </a:t>
            </a:r>
            <a:r>
              <a:rPr lang="tr-TR" sz="1300">
                <a:latin typeface="BentonSans Medium" panose="02000603030000020004" pitchFamily="2" charset="-94"/>
              </a:rPr>
              <a:t>Ağustos </a:t>
            </a:r>
            <a:r>
              <a:rPr lang="tr-TR" sz="1300" dirty="0">
                <a:latin typeface="BentonSans Medium" panose="02000603030000020004" pitchFamily="2" charset="-94"/>
              </a:rPr>
              <a:t>2024</a:t>
            </a:r>
            <a:endParaRPr lang="tr-TR" sz="1300" b="0" dirty="0">
              <a:latin typeface="BentonSans Medium" panose="02000603030000020004" pitchFamily="2" charset="-9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s://www.instagram.com/istanbulsanayiodasi/" TargetMode="External"/><Relationship Id="rId12" Type="http://schemas.openxmlformats.org/officeDocument/2006/relationships/image" Target="../media/image11.png"/><Relationship Id="rId2" Type="http://schemas.openxmlformats.org/officeDocument/2006/relationships/hyperlink" Target="http://www.iso.org.tr/" TargetMode="External"/><Relationship Id="rId1" Type="http://schemas.openxmlformats.org/officeDocument/2006/relationships/slideLayout" Target="../slideLayouts/slideLayout4.xml"/><Relationship Id="rId6" Type="http://schemas.openxmlformats.org/officeDocument/2006/relationships/hyperlink" Target="https://x.com/ist_sanayiodasi" TargetMode="External"/><Relationship Id="rId11" Type="http://schemas.openxmlformats.org/officeDocument/2006/relationships/hyperlink" Target="https://www.linkedin.com/company/istanbulsanayiodasi" TargetMode="External"/><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hyperlink" Target="https://www.facebook.com/istanbulsanayiodasi" TargetMode="External"/><Relationship Id="rId9" Type="http://schemas.openxmlformats.org/officeDocument/2006/relationships/hyperlink" Target="https://www.youtube.com/istanbulsanayiodasi" TargetMode="External"/><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 22">
            <a:extLst>
              <a:ext uri="{FF2B5EF4-FFF2-40B4-BE49-F238E27FC236}">
                <a16:creationId xmlns:a16="http://schemas.microsoft.com/office/drawing/2014/main" xmlns="" id="{BC56FA3A-3F98-15C8-2DED-FCBAFB0BAD7C}"/>
              </a:ext>
            </a:extLst>
          </p:cNvPr>
          <p:cNvGrpSpPr/>
          <p:nvPr/>
        </p:nvGrpSpPr>
        <p:grpSpPr>
          <a:xfrm>
            <a:off x="-158750" y="-15777"/>
            <a:ext cx="20304125" cy="11461652"/>
            <a:chOff x="0" y="0"/>
            <a:chExt cx="20104100" cy="11309349"/>
          </a:xfrm>
        </p:grpSpPr>
        <p:sp>
          <p:nvSpPr>
            <p:cNvPr id="22" name="Dikdörtgen 21">
              <a:extLst>
                <a:ext uri="{FF2B5EF4-FFF2-40B4-BE49-F238E27FC236}">
                  <a16:creationId xmlns:a16="http://schemas.microsoft.com/office/drawing/2014/main" xmlns="" id="{3962F55C-6415-6AF3-D63B-8EE5993726D1}"/>
                </a:ext>
              </a:extLst>
            </p:cNvPr>
            <p:cNvSpPr/>
            <p:nvPr/>
          </p:nvSpPr>
          <p:spPr>
            <a:xfrm>
              <a:off x="0" y="0"/>
              <a:ext cx="20086027" cy="11309349"/>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9" name="Resim 18" descr="harita içeren bir resim&#10;&#10;Açıklama otomatik olarak oluşturuldu">
              <a:extLst>
                <a:ext uri="{FF2B5EF4-FFF2-40B4-BE49-F238E27FC236}">
                  <a16:creationId xmlns:a16="http://schemas.microsoft.com/office/drawing/2014/main" xmlns="" id="{B3F30FC1-E377-4B68-76B4-B8B2C3B5E7F5}"/>
                </a:ext>
              </a:extLst>
            </p:cNvPr>
            <p:cNvPicPr>
              <a:picLocks noChangeAspect="1"/>
            </p:cNvPicPr>
            <p:nvPr/>
          </p:nvPicPr>
          <p:blipFill rotWithShape="1">
            <a:blip r:embed="rId3">
              <a:extLst>
                <a:ext uri="{28A0092B-C50C-407E-A947-70E740481C1C}">
                  <a14:useLocalDpi xmlns:a14="http://schemas.microsoft.com/office/drawing/2010/main" val="0"/>
                </a:ext>
              </a:extLst>
            </a:blip>
            <a:srcRect t="16325"/>
            <a:stretch/>
          </p:blipFill>
          <p:spPr>
            <a:xfrm>
              <a:off x="4531458" y="473075"/>
              <a:ext cx="15572642" cy="8760227"/>
            </a:xfrm>
            <a:prstGeom prst="rect">
              <a:avLst/>
            </a:prstGeom>
          </p:spPr>
        </p:pic>
        <p:pic>
          <p:nvPicPr>
            <p:cNvPr id="21" name="Resim 20" descr="metin içeren bir resim&#10;&#10;Açıklama otomatik olarak oluşturuldu">
              <a:extLst>
                <a:ext uri="{FF2B5EF4-FFF2-40B4-BE49-F238E27FC236}">
                  <a16:creationId xmlns:a16="http://schemas.microsoft.com/office/drawing/2014/main" xmlns="" id="{A7368565-85B4-1B7B-5065-76C882CA5064}"/>
                </a:ext>
              </a:extLst>
            </p:cNvPr>
            <p:cNvPicPr>
              <a:picLocks noChangeAspect="1"/>
            </p:cNvPicPr>
            <p:nvPr/>
          </p:nvPicPr>
          <p:blipFill rotWithShape="1">
            <a:blip r:embed="rId4">
              <a:extLst>
                <a:ext uri="{28A0092B-C50C-407E-A947-70E740481C1C}">
                  <a14:useLocalDpi xmlns:a14="http://schemas.microsoft.com/office/drawing/2010/main" val="0"/>
                </a:ext>
              </a:extLst>
            </a:blip>
            <a:srcRect l="56806" r="9559"/>
            <a:stretch/>
          </p:blipFill>
          <p:spPr>
            <a:xfrm>
              <a:off x="374650" y="403126"/>
              <a:ext cx="4953000" cy="4908542"/>
            </a:xfrm>
            <a:prstGeom prst="rect">
              <a:avLst/>
            </a:prstGeom>
          </p:spPr>
        </p:pic>
      </p:grpSp>
      <p:sp>
        <p:nvSpPr>
          <p:cNvPr id="20" name="object 2">
            <a:extLst>
              <a:ext uri="{FF2B5EF4-FFF2-40B4-BE49-F238E27FC236}">
                <a16:creationId xmlns:a16="http://schemas.microsoft.com/office/drawing/2014/main" xmlns="" id="{1F0B7EAE-3196-FE16-57B2-456E33EE7855}"/>
              </a:ext>
            </a:extLst>
          </p:cNvPr>
          <p:cNvSpPr txBox="1"/>
          <p:nvPr/>
        </p:nvSpPr>
        <p:spPr>
          <a:xfrm>
            <a:off x="450850" y="7635875"/>
            <a:ext cx="11582400" cy="1976823"/>
          </a:xfrm>
          <a:prstGeom prst="rect">
            <a:avLst/>
          </a:prstGeom>
        </p:spPr>
        <p:txBody>
          <a:bodyPr vert="horz" wrap="square" lIns="0" tIns="12065" rIns="0" bIns="0" rtlCol="0">
            <a:spAutoFit/>
          </a:bodyPr>
          <a:lstStyle/>
          <a:p>
            <a:pPr marL="12700" marR="5080">
              <a:lnSpc>
                <a:spcPct val="100200"/>
              </a:lnSpc>
              <a:spcBef>
                <a:spcPts val="95"/>
              </a:spcBef>
            </a:pPr>
            <a:r>
              <a:rPr lang="en-US" sz="5400" dirty="0">
                <a:solidFill>
                  <a:srgbClr val="FCF0E8"/>
                </a:solidFill>
                <a:latin typeface="BentonSans Bold" panose="02000503040000020004" pitchFamily="2" charset="-94"/>
                <a:cs typeface="Arial"/>
              </a:rPr>
              <a:t>Developments in the Global Manufacturing PMI</a:t>
            </a:r>
            <a:r>
              <a:rPr lang="en-US" sz="5400" baseline="30000" dirty="0">
                <a:solidFill>
                  <a:srgbClr val="FCF0E8"/>
                </a:solidFill>
                <a:latin typeface="BentonSans Bold" panose="02000503040000020004" pitchFamily="2" charset="-94"/>
                <a:cs typeface="Arial"/>
              </a:rPr>
              <a:t>®</a:t>
            </a:r>
          </a:p>
          <a:p>
            <a:pPr marL="12700" marR="5080" algn="r">
              <a:lnSpc>
                <a:spcPct val="100200"/>
              </a:lnSpc>
              <a:spcBef>
                <a:spcPts val="95"/>
              </a:spcBef>
            </a:pPr>
            <a:endParaRPr lang="tr-TR" sz="3200" b="1" spc="10" dirty="0">
              <a:solidFill>
                <a:srgbClr val="FCF0E8"/>
              </a:solidFill>
              <a:latin typeface="BentonSans Bold" panose="02000503040000020004" pitchFamily="2" charset="-94"/>
              <a:cs typeface="Arial"/>
            </a:endParaRPr>
          </a:p>
          <a:p>
            <a:pPr marL="12700" marR="5080">
              <a:lnSpc>
                <a:spcPct val="100200"/>
              </a:lnSpc>
              <a:spcBef>
                <a:spcPts val="95"/>
              </a:spcBef>
            </a:pPr>
            <a:r>
              <a:rPr lang="en-US" sz="4000" i="1" dirty="0">
                <a:solidFill>
                  <a:srgbClr val="FCF0E8"/>
                </a:solidFill>
                <a:latin typeface="BentonSans Bold" panose="02000503040000020004" pitchFamily="2" charset="-94"/>
                <a:cs typeface="Arial"/>
              </a:rPr>
              <a:t>August 2024</a:t>
            </a:r>
          </a:p>
        </p:txBody>
      </p:sp>
      <p:sp>
        <p:nvSpPr>
          <p:cNvPr id="2" name="Dikdörtgen 1">
            <a:extLst>
              <a:ext uri="{FF2B5EF4-FFF2-40B4-BE49-F238E27FC236}">
                <a16:creationId xmlns:a16="http://schemas.microsoft.com/office/drawing/2014/main" xmlns="" id="{D49019C2-4098-A2D8-6DE5-624759E012AB}"/>
              </a:ext>
            </a:extLst>
          </p:cNvPr>
          <p:cNvSpPr/>
          <p:nvPr/>
        </p:nvSpPr>
        <p:spPr>
          <a:xfrm>
            <a:off x="19805650" y="9083675"/>
            <a:ext cx="298450" cy="2225675"/>
          </a:xfrm>
          <a:prstGeom prst="rect">
            <a:avLst/>
          </a:prstGeom>
          <a:solidFill>
            <a:srgbClr val="CE4646"/>
          </a:solidFill>
          <a:ln>
            <a:solidFill>
              <a:srgbClr val="CE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146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73FD282D-7645-EC12-D31B-EB3E9DDB0005}"/>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rot="5400000">
            <a:off x="1162586" y="2146816"/>
            <a:ext cx="8100000" cy="7776000"/>
          </a:xfrm>
          <a:prstGeom prst="rect">
            <a:avLst/>
          </a:prstGeom>
        </p:spPr>
      </p:pic>
      <p:sp>
        <p:nvSpPr>
          <p:cNvPr id="6" name="Metin kutusu 5">
            <a:extLst>
              <a:ext uri="{FF2B5EF4-FFF2-40B4-BE49-F238E27FC236}">
                <a16:creationId xmlns:a16="http://schemas.microsoft.com/office/drawing/2014/main" xmlns="" id="{BE21F070-686B-41D7-B3D2-A1A41CABEF6C}"/>
              </a:ext>
            </a:extLst>
          </p:cNvPr>
          <p:cNvSpPr txBox="1"/>
          <p:nvPr/>
        </p:nvSpPr>
        <p:spPr>
          <a:xfrm>
            <a:off x="9363985" y="3140075"/>
            <a:ext cx="10097407" cy="5581015"/>
          </a:xfrm>
          <a:prstGeom prst="rect">
            <a:avLst/>
          </a:prstGeom>
          <a:noFill/>
        </p:spPr>
        <p:txBody>
          <a:bodyPr wrap="square" rtlCol="0" anchor="t">
            <a:spAutoFit/>
          </a:bodyPr>
          <a:lstStyle/>
          <a:p>
            <a:pPr marL="342900" indent="-342900">
              <a:spcBef>
                <a:spcPts val="800"/>
              </a:spcBef>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cs typeface="Calibri Light" panose="020F0302020204030204" pitchFamily="34" charset="0"/>
              </a:rPr>
              <a:t>The Global Manufacturing Purchasing Managers' Index® (PMI), which dropped below the 50.0 threshold level (49.7) in July for the first time in 2024, further dropped to 49.5 in August, signaling a slight contraction in the sector for the second consecutive month. It was also the lowest level in the last 8 months.</a:t>
            </a:r>
          </a:p>
          <a:p>
            <a:pPr marL="342900" indent="-342900">
              <a:spcBef>
                <a:spcPts val="800"/>
              </a:spcBef>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cs typeface="Calibri Light" panose="020F0302020204030204" pitchFamily="34" charset="0"/>
              </a:rPr>
              <a:t>Among the 32 national economies for which the manufacturing PMI is available, the number of those recording a monthly deterioration fell to 18 in August from 19 in July. In 9 economies, the contraction eased compared to the previous month. In 8 of the 14 economies that showed improvement, the pace of growth weakened.</a:t>
            </a:r>
          </a:p>
          <a:p>
            <a:pPr marL="342900" indent="-342900">
              <a:spcBef>
                <a:spcPts val="800"/>
              </a:spcBef>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cs typeface="Calibri Light" panose="020F0302020204030204" pitchFamily="34" charset="0"/>
              </a:rPr>
              <a:t>Global manufacturing industry output contracted slightly in August for the first time in 2024. The output of investment (capital) goods and intermediate goods declined, and the increase in the output of consumer goods was realized at the lowest rate in the last 13 months.</a:t>
            </a:r>
          </a:p>
          <a:p>
            <a:pPr marL="342900" indent="-342900">
              <a:spcBef>
                <a:spcPts val="800"/>
              </a:spcBef>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cs typeface="Calibri Light" panose="020F0302020204030204" pitchFamily="34" charset="0"/>
              </a:rPr>
              <a:t>New orders decreased in August as in July, driven by the decline in new export orders for the third consecutive month due to the weakness in global trade flows. In August, global manufacturing employment also declined for the first time in 6 months.</a:t>
            </a:r>
          </a:p>
          <a:p>
            <a:pPr marL="342900" indent="-342900">
              <a:spcBef>
                <a:spcPts val="800"/>
              </a:spcBef>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cs typeface="Calibri Light" panose="020F0302020204030204" pitchFamily="34" charset="0"/>
              </a:rPr>
              <a:t>Although Istanbul Chamber of Industry </a:t>
            </a:r>
            <a:r>
              <a:rPr lang="en-US" dirty="0" err="1">
                <a:latin typeface="BentonSans Regular" panose="02000503040000020004" pitchFamily="2" charset="-94"/>
                <a:cs typeface="Calibri Light" panose="020F0302020204030204" pitchFamily="34" charset="0"/>
              </a:rPr>
              <a:t>Türkiye</a:t>
            </a:r>
            <a:r>
              <a:rPr lang="en-US" dirty="0">
                <a:latin typeface="BentonSans Regular" panose="02000503040000020004" pitchFamily="2" charset="-94"/>
                <a:cs typeface="Calibri Light" panose="020F0302020204030204" pitchFamily="34" charset="0"/>
              </a:rPr>
              <a:t> Manufacturing PMI rose by 0.6 points to 47.8 in August, it signaled a deterioration in business conditions for the 5th consecutive month. Output saw the sharpest contraction of the last 21 months, while the decline in new orders </a:t>
            </a:r>
            <a:r>
              <a:rPr lang="en-US" dirty="0">
                <a:latin typeface="BentonSans Regular" panose="02000503040000020004" pitchFamily="2" charset="-94"/>
                <a:cs typeface="Calibri Light" panose="020F0302020204030204" pitchFamily="34" charset="0"/>
              </a:rPr>
              <a:t>slowed down due to the slight recovery in external demand. Higher electricity and transportation costs put additional pressure on product prices.</a:t>
            </a:r>
          </a:p>
        </p:txBody>
      </p:sp>
      <p:sp>
        <p:nvSpPr>
          <p:cNvPr id="9" name="Başlık 1">
            <a:extLst>
              <a:ext uri="{FF2B5EF4-FFF2-40B4-BE49-F238E27FC236}">
                <a16:creationId xmlns:a16="http://schemas.microsoft.com/office/drawing/2014/main" xmlns="" id="{D94A4155-8A63-4362-A98C-EDD151BEFA41}"/>
              </a:ext>
            </a:extLst>
          </p:cNvPr>
          <p:cNvSpPr txBox="1">
            <a:spLocks/>
          </p:cNvSpPr>
          <p:nvPr/>
        </p:nvSpPr>
        <p:spPr>
          <a:xfrm>
            <a:off x="1287864" y="997545"/>
            <a:ext cx="15201728"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General Outlook</a:t>
            </a:r>
          </a:p>
        </p:txBody>
      </p:sp>
      <p:sp>
        <p:nvSpPr>
          <p:cNvPr id="11" name="Metin kutusu 10">
            <a:extLst>
              <a:ext uri="{FF2B5EF4-FFF2-40B4-BE49-F238E27FC236}">
                <a16:creationId xmlns:a16="http://schemas.microsoft.com/office/drawing/2014/main" xmlns="" id="{60419CE2-DA9F-4BC7-A12C-DA60D5E85460}"/>
              </a:ext>
            </a:extLst>
          </p:cNvPr>
          <p:cNvSpPr txBox="1"/>
          <p:nvPr/>
        </p:nvSpPr>
        <p:spPr>
          <a:xfrm>
            <a:off x="9326792" y="1920875"/>
            <a:ext cx="10326458" cy="954107"/>
          </a:xfrm>
          <a:prstGeom prst="rect">
            <a:avLst/>
          </a:prstGeom>
          <a:noFill/>
        </p:spPr>
        <p:txBody>
          <a:bodyPr wrap="square" rtlCol="0">
            <a:spAutoFit/>
          </a:bodyPr>
          <a:lstStyle/>
          <a:p>
            <a:r>
              <a:rPr lang="en-US" sz="2800">
                <a:solidFill>
                  <a:srgbClr val="CE4646"/>
                </a:solidFill>
                <a:latin typeface="BentonSans Medium" panose="02000603030000020004" pitchFamily="2" charset="-94"/>
              </a:rPr>
              <a:t>Global Manufacturing PMI signaled a monthly contraction for the second consecutive month in August.</a:t>
            </a:r>
          </a:p>
        </p:txBody>
      </p:sp>
      <p:sp>
        <p:nvSpPr>
          <p:cNvPr id="14" name="Dikdörtgen 13">
            <a:extLst>
              <a:ext uri="{FF2B5EF4-FFF2-40B4-BE49-F238E27FC236}">
                <a16:creationId xmlns:a16="http://schemas.microsoft.com/office/drawing/2014/main" xmlns="" id="{981E53A3-B291-46F7-9808-4ADFB3CF209A}"/>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2</a:t>
            </a:r>
          </a:p>
        </p:txBody>
      </p:sp>
      <p:sp>
        <p:nvSpPr>
          <p:cNvPr id="8" name="Metin kutusu 1">
            <a:extLst>
              <a:ext uri="{FF2B5EF4-FFF2-40B4-BE49-F238E27FC236}">
                <a16:creationId xmlns:a16="http://schemas.microsoft.com/office/drawing/2014/main" xmlns="" id="{9CE1DC1A-E3F9-4455-8D9D-5195FA6B9ED9}"/>
              </a:ext>
            </a:extLst>
          </p:cNvPr>
          <p:cNvSpPr txBox="1"/>
          <p:nvPr/>
        </p:nvSpPr>
        <p:spPr>
          <a:xfrm>
            <a:off x="9610728" y="9382389"/>
            <a:ext cx="7391400" cy="7024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tabLst>
                <a:tab pos="623888" algn="l"/>
              </a:tabLst>
            </a:pPr>
            <a:r>
              <a:rPr lang="en-US" sz="1200">
                <a:latin typeface="BentonSans Medium" panose="02000603030000020004" pitchFamily="2" charset="-94"/>
              </a:rPr>
              <a:t>Source: </a:t>
            </a:r>
            <a:r>
              <a:rPr lang="en-US" sz="1200">
                <a:latin typeface="BentonSans Regular" panose="02000503040000020004" pitchFamily="2" charset="-94"/>
              </a:rPr>
              <a:t>S&amp;P Global PMI. </a:t>
            </a:r>
          </a:p>
          <a:p>
            <a:pPr>
              <a:spcAft>
                <a:spcPts val="600"/>
              </a:spcAft>
              <a:tabLst>
                <a:tab pos="623888" algn="l"/>
              </a:tabLst>
            </a:pPr>
            <a:r>
              <a:rPr lang="en-US" sz="1200">
                <a:latin typeface="BentonSans Medium" panose="02000603030000020004" pitchFamily="2" charset="-94"/>
              </a:rPr>
              <a:t>Note: </a:t>
            </a:r>
            <a:r>
              <a:rPr lang="en-US" sz="1200">
                <a:latin typeface="BentonSans Regular" panose="02000503040000020004" pitchFamily="2" charset="-94"/>
              </a:rPr>
              <a:t>The index values of the previous month are illustrated with vertical black lines to indicate the rises or drops of the index compared to the previous month.</a:t>
            </a:r>
          </a:p>
        </p:txBody>
      </p:sp>
      <p:sp>
        <p:nvSpPr>
          <p:cNvPr id="12" name="Metin kutusu 11">
            <a:extLst>
              <a:ext uri="{FF2B5EF4-FFF2-40B4-BE49-F238E27FC236}">
                <a16:creationId xmlns:a16="http://schemas.microsoft.com/office/drawing/2014/main" xmlns="" id="{95FDE0C8-9B47-49DD-9E82-B7B10843BE72}"/>
              </a:ext>
            </a:extLst>
          </p:cNvPr>
          <p:cNvSpPr txBox="1"/>
          <p:nvPr/>
        </p:nvSpPr>
        <p:spPr>
          <a:xfrm>
            <a:off x="6278792" y="7178675"/>
            <a:ext cx="2566827" cy="338554"/>
          </a:xfrm>
          <a:prstGeom prst="rect">
            <a:avLst/>
          </a:prstGeom>
          <a:noFill/>
        </p:spPr>
        <p:txBody>
          <a:bodyPr wrap="square" rtlCol="0">
            <a:spAutoFit/>
          </a:bodyPr>
          <a:lstStyle/>
          <a:p>
            <a:pPr algn="ctr"/>
            <a:r>
              <a:rPr lang="en-US" sz="1600">
                <a:latin typeface="BentonSans Medium" panose="02000603030000020004" pitchFamily="2" charset="-94"/>
              </a:rPr>
              <a:t>Global Manufacturing PMI</a:t>
            </a:r>
          </a:p>
        </p:txBody>
      </p:sp>
      <p:sp>
        <p:nvSpPr>
          <p:cNvPr id="5" name="Ok: Beşgen 4">
            <a:extLst>
              <a:ext uri="{FF2B5EF4-FFF2-40B4-BE49-F238E27FC236}">
                <a16:creationId xmlns:a16="http://schemas.microsoft.com/office/drawing/2014/main" xmlns="" id="{B2D93302-E202-F1CA-2499-829494F5A516}"/>
              </a:ext>
            </a:extLst>
          </p:cNvPr>
          <p:cNvSpPr/>
          <p:nvPr/>
        </p:nvSpPr>
        <p:spPr>
          <a:xfrm rot="5400000">
            <a:off x="6982605" y="7421075"/>
            <a:ext cx="1159200" cy="1404000"/>
          </a:xfrm>
          <a:prstGeom prst="homePlate">
            <a:avLst>
              <a:gd name="adj" fmla="val 38731"/>
            </a:avLst>
          </a:prstGeom>
          <a:solidFill>
            <a:srgbClr val="FBB5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spcAft>
                <a:spcPts val="200"/>
              </a:spcAft>
            </a:pPr>
            <a:r>
              <a:rPr lang="en-US" sz="1600">
                <a:solidFill>
                  <a:schemeClr val="tx1"/>
                </a:solidFill>
                <a:latin typeface="BentonSans Medium" panose="02000603030000020004" pitchFamily="2" charset="-94"/>
              </a:rPr>
              <a:t>August</a:t>
            </a:r>
          </a:p>
          <a:p>
            <a:pPr algn="ctr">
              <a:lnSpc>
                <a:spcPct val="80000"/>
              </a:lnSpc>
              <a:spcAft>
                <a:spcPts val="200"/>
              </a:spcAft>
            </a:pPr>
            <a:r>
              <a:rPr lang="en-US" sz="2400">
                <a:solidFill>
                  <a:schemeClr val="tx1"/>
                </a:solidFill>
                <a:latin typeface="BentonSans Bold" panose="02000503040000020004" pitchFamily="2" charset="-94"/>
              </a:rPr>
              <a:t>49.5 July</a:t>
            </a:r>
            <a:r>
              <a:rPr lang="en-US" sz="1200">
                <a:solidFill>
                  <a:schemeClr val="tx1"/>
                </a:solidFill>
                <a:latin typeface="BentonSans Regular" panose="02000503040000020004" pitchFamily="2" charset="-94"/>
              </a:rPr>
              <a:t>: 49.7</a:t>
            </a:r>
          </a:p>
        </p:txBody>
      </p:sp>
    </p:spTree>
    <p:extLst>
      <p:ext uri="{BB962C8B-B14F-4D97-AF65-F5344CB8AC3E}">
        <p14:creationId xmlns:p14="http://schemas.microsoft.com/office/powerpoint/2010/main" val="175990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88DC7C90-D0BB-613D-C5FC-4B2B0F2326CE}"/>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291012" y="4054475"/>
            <a:ext cx="11397600" cy="7880400"/>
          </a:xfrm>
          <a:prstGeom prst="rect">
            <a:avLst/>
          </a:prstGeom>
        </p:spPr>
      </p:pic>
      <p:sp>
        <p:nvSpPr>
          <p:cNvPr id="9" name="Metin kutusu 8">
            <a:extLst>
              <a:ext uri="{FF2B5EF4-FFF2-40B4-BE49-F238E27FC236}">
                <a16:creationId xmlns:a16="http://schemas.microsoft.com/office/drawing/2014/main" xmlns="" id="{6B9AE4A6-4ABF-4E6E-9C06-1AF50EDE46BD}"/>
              </a:ext>
            </a:extLst>
          </p:cNvPr>
          <p:cNvSpPr txBox="1"/>
          <p:nvPr/>
        </p:nvSpPr>
        <p:spPr>
          <a:xfrm>
            <a:off x="1212012" y="2536270"/>
            <a:ext cx="6138616" cy="1754326"/>
          </a:xfrm>
          <a:prstGeom prst="rect">
            <a:avLst/>
          </a:prstGeom>
          <a:noFill/>
        </p:spPr>
        <p:txBody>
          <a:bodyPr wrap="square" lIns="0" rIns="72000" rtlCol="0" anchor="t">
            <a:spAutoFit/>
          </a:bodyPr>
          <a:lstStyle/>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Eurozone Manufacturing PMI continued to signal a significant deterioration in the sector with a reading of 45.8 in August, as in June and July. The sharpest contraction in output since the beginning of the year was realized due to the accelerating drop in new orders. Weakening expectations led to a further contraction in employment.</a:t>
            </a:r>
          </a:p>
        </p:txBody>
      </p:sp>
      <p:sp>
        <p:nvSpPr>
          <p:cNvPr id="13" name="Metin kutusu 12">
            <a:extLst>
              <a:ext uri="{FF2B5EF4-FFF2-40B4-BE49-F238E27FC236}">
                <a16:creationId xmlns:a16="http://schemas.microsoft.com/office/drawing/2014/main" xmlns="" id="{83525215-9BF7-4F64-B4DF-39E442807BDC}"/>
              </a:ext>
            </a:extLst>
          </p:cNvPr>
          <p:cNvSpPr txBox="1"/>
          <p:nvPr/>
        </p:nvSpPr>
        <p:spPr>
          <a:xfrm>
            <a:off x="13480212" y="9730596"/>
            <a:ext cx="5360254" cy="276999"/>
          </a:xfrm>
          <a:prstGeom prst="rect">
            <a:avLst/>
          </a:prstGeom>
          <a:noFill/>
        </p:spPr>
        <p:txBody>
          <a:bodyPr wrap="square" rtlCol="0">
            <a:spAutoFit/>
          </a:bodyPr>
          <a:lstStyle/>
          <a:p>
            <a:r>
              <a:rPr lang="en-US" sz="1200">
                <a:latin typeface="BentonSans Regular" panose="02000503040000020004" pitchFamily="2" charset="-94"/>
              </a:rPr>
              <a:t>Source: S&amp;P Global PMI.</a:t>
            </a:r>
          </a:p>
        </p:txBody>
      </p:sp>
      <p:sp>
        <p:nvSpPr>
          <p:cNvPr id="18" name="Başlık 1">
            <a:extLst>
              <a:ext uri="{FF2B5EF4-FFF2-40B4-BE49-F238E27FC236}">
                <a16:creationId xmlns:a16="http://schemas.microsoft.com/office/drawing/2014/main" xmlns="" id="{057947B5-E105-4D3B-A75C-AC7E34757412}"/>
              </a:ext>
            </a:extLst>
          </p:cNvPr>
          <p:cNvSpPr txBox="1">
            <a:spLocks/>
          </p:cNvSpPr>
          <p:nvPr/>
        </p:nvSpPr>
        <p:spPr>
          <a:xfrm>
            <a:off x="1212850" y="1006475"/>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Europe</a:t>
            </a:r>
          </a:p>
        </p:txBody>
      </p:sp>
      <p:sp>
        <p:nvSpPr>
          <p:cNvPr id="2" name="Metin kutusu 1">
            <a:extLst>
              <a:ext uri="{FF2B5EF4-FFF2-40B4-BE49-F238E27FC236}">
                <a16:creationId xmlns:a16="http://schemas.microsoft.com/office/drawing/2014/main" xmlns="" id="{4DBCC329-7790-4763-8C31-DFFF4B6FCF8D}"/>
              </a:ext>
            </a:extLst>
          </p:cNvPr>
          <p:cNvSpPr txBox="1"/>
          <p:nvPr/>
        </p:nvSpPr>
        <p:spPr>
          <a:xfrm>
            <a:off x="1212012" y="10237927"/>
            <a:ext cx="9188702" cy="276999"/>
          </a:xfrm>
          <a:prstGeom prst="rect">
            <a:avLst/>
          </a:prstGeom>
          <a:solidFill>
            <a:schemeClr val="bg1"/>
          </a:solidFill>
        </p:spPr>
        <p:txBody>
          <a:bodyPr wrap="square" rtlCol="0">
            <a:spAutoFit/>
          </a:bodyPr>
          <a:lstStyle/>
          <a:p>
            <a:pPr>
              <a:spcAft>
                <a:spcPts val="600"/>
              </a:spcAft>
            </a:pPr>
            <a:r>
              <a:rPr lang="en-US" sz="1200">
                <a:latin typeface="BentonSans Regular" panose="02000503040000020004" pitchFamily="2" charset="-94"/>
              </a:rPr>
              <a:t>(*) The countries included in the Euro Zone index: Germany, Austria, France, Italy, Ireland, Spain, the Netherlands and Greece.</a:t>
            </a:r>
          </a:p>
        </p:txBody>
      </p:sp>
      <p:sp>
        <p:nvSpPr>
          <p:cNvPr id="3" name="Metin kutusu 2">
            <a:extLst>
              <a:ext uri="{FF2B5EF4-FFF2-40B4-BE49-F238E27FC236}">
                <a16:creationId xmlns:a16="http://schemas.microsoft.com/office/drawing/2014/main" xmlns="" id="{3A43E286-356F-4E66-8AC9-B21EE33A45E2}"/>
              </a:ext>
            </a:extLst>
          </p:cNvPr>
          <p:cNvSpPr txBox="1"/>
          <p:nvPr/>
        </p:nvSpPr>
        <p:spPr>
          <a:xfrm>
            <a:off x="7613650" y="2536270"/>
            <a:ext cx="5594894" cy="1754326"/>
          </a:xfrm>
          <a:prstGeom prst="rect">
            <a:avLst/>
          </a:prstGeom>
          <a:noFill/>
        </p:spPr>
        <p:txBody>
          <a:bodyPr wrap="square" lIns="0" rIns="0" rtlCol="0">
            <a:spAutoFit/>
          </a:bodyPr>
          <a:lstStyle>
            <a:defPPr>
              <a:defRPr lang="tr-TR"/>
            </a:defPPr>
            <a:lvl1pPr marL="179388" indent="-179388">
              <a:spcAft>
                <a:spcPts val="1200"/>
              </a:spcAft>
              <a:buClr>
                <a:srgbClr val="C00000"/>
              </a:buClr>
              <a:buSzPct val="100000"/>
              <a:buFont typeface="Wingdings" panose="05000000000000000000" pitchFamily="2" charset="2"/>
              <a:buChar char="§"/>
              <a:defRPr>
                <a:latin typeface="BentonSans Regular" panose="02000503040000020004" pitchFamily="2" charset="-94"/>
              </a:defRPr>
            </a:lvl1pPr>
          </a:lstStyle>
          <a:p>
            <a:r>
              <a:rPr lang="en-US"/>
              <a:t>Three Eurozone economies (Greece, Spain and Ireland), where the manufacturing industry recorded growth in July, continued this trend in August. The contraction accelerated in Germany and France, the two largest economies in the region, while Italy moved closer to the recovery zone with a 2-point increase in the Manufacturing PMI.</a:t>
            </a:r>
            <a:br>
              <a:rPr lang="en-US"/>
            </a:br>
            <a:endParaRPr lang="en-US"/>
          </a:p>
        </p:txBody>
      </p:sp>
      <p:sp>
        <p:nvSpPr>
          <p:cNvPr id="15" name="Metin kutusu 14">
            <a:extLst>
              <a:ext uri="{FF2B5EF4-FFF2-40B4-BE49-F238E27FC236}">
                <a16:creationId xmlns:a16="http://schemas.microsoft.com/office/drawing/2014/main" xmlns="" id="{FB22E5CD-94D8-4C3B-8857-9CDCB22DA048}"/>
              </a:ext>
            </a:extLst>
          </p:cNvPr>
          <p:cNvSpPr txBox="1"/>
          <p:nvPr/>
        </p:nvSpPr>
        <p:spPr>
          <a:xfrm>
            <a:off x="1136650" y="1920875"/>
            <a:ext cx="17703816" cy="523220"/>
          </a:xfrm>
          <a:prstGeom prst="rect">
            <a:avLst/>
          </a:prstGeom>
          <a:noFill/>
        </p:spPr>
        <p:txBody>
          <a:bodyPr wrap="square" rtlCol="0">
            <a:spAutoFit/>
          </a:bodyPr>
          <a:lstStyle/>
          <a:p>
            <a:r>
              <a:rPr lang="en-US" sz="2800">
                <a:solidFill>
                  <a:srgbClr val="CE4646"/>
                </a:solidFill>
                <a:latin typeface="BentonSans Medium" panose="02000603030000020004" pitchFamily="2" charset="-94"/>
              </a:rPr>
              <a:t>The Eurozone continued to be the center of industrial weakness, particularly in Germany and France.</a:t>
            </a:r>
          </a:p>
        </p:txBody>
      </p:sp>
      <p:sp>
        <p:nvSpPr>
          <p:cNvPr id="26" name="Metin kutusu 25">
            <a:extLst>
              <a:ext uri="{FF2B5EF4-FFF2-40B4-BE49-F238E27FC236}">
                <a16:creationId xmlns:a16="http://schemas.microsoft.com/office/drawing/2014/main" xmlns="" id="{053D910F-0AC4-4289-9594-9B8A809B0686}"/>
              </a:ext>
            </a:extLst>
          </p:cNvPr>
          <p:cNvSpPr txBox="1"/>
          <p:nvPr/>
        </p:nvSpPr>
        <p:spPr>
          <a:xfrm>
            <a:off x="13444764" y="2536270"/>
            <a:ext cx="5751286" cy="1856919"/>
          </a:xfrm>
          <a:prstGeom prst="rect">
            <a:avLst/>
          </a:prstGeom>
          <a:noFill/>
        </p:spPr>
        <p:txBody>
          <a:bodyPr wrap="square" lIns="0" rIns="0" rtlCol="0">
            <a:spAutoFit/>
          </a:bodyPr>
          <a:lstStyle>
            <a:defPPr>
              <a:defRPr lang="tr-TR"/>
            </a:defPPr>
            <a:lvl1pPr marL="179388" indent="-179388">
              <a:spcAft>
                <a:spcPts val="1200"/>
              </a:spcAft>
              <a:buClr>
                <a:srgbClr val="C00000"/>
              </a:buClr>
              <a:buSzPct val="100000"/>
              <a:buFont typeface="Wingdings" panose="05000000000000000000" pitchFamily="2" charset="2"/>
              <a:buChar char="§"/>
              <a:defRPr sz="2000"/>
            </a:lvl1pPr>
          </a:lstStyle>
          <a:p>
            <a:pPr>
              <a:spcAft>
                <a:spcPts val="800"/>
              </a:spcAft>
            </a:pPr>
            <a:r>
              <a:rPr lang="en-US" sz="1800">
                <a:latin typeface="BentonSans Regular" panose="02000503040000020004" pitchFamily="2" charset="-94"/>
              </a:rPr>
              <a:t>In the UK, the ongoing recovery in output, new orders and employment pushed the Manufacturing PMI to a 26-month high of 52.5 in August.</a:t>
            </a:r>
          </a:p>
          <a:p>
            <a:pPr>
              <a:spcAft>
                <a:spcPts val="800"/>
              </a:spcAft>
            </a:pPr>
            <a:r>
              <a:rPr lang="en-US" sz="1800">
                <a:latin typeface="BentonSans Regular" panose="02000503040000020004" pitchFamily="2" charset="-94"/>
              </a:rPr>
              <a:t>In Eastern European countries Romania, Poland and the Czech Republic, manufacturing remained weak but the contraction eased.</a:t>
            </a:r>
          </a:p>
        </p:txBody>
      </p:sp>
      <p:graphicFrame>
        <p:nvGraphicFramePr>
          <p:cNvPr id="17" name="Tablo 16">
            <a:extLst>
              <a:ext uri="{FF2B5EF4-FFF2-40B4-BE49-F238E27FC236}">
                <a16:creationId xmlns:a16="http://schemas.microsoft.com/office/drawing/2014/main" xmlns="" id="{00F1E6E8-7332-49B6-A551-A3066C3D7D8A}"/>
              </a:ext>
            </a:extLst>
          </p:cNvPr>
          <p:cNvGraphicFramePr>
            <a:graphicFrameLocks noGrp="1"/>
          </p:cNvGraphicFramePr>
          <p:nvPr>
            <p:extLst>
              <p:ext uri="{D42A27DB-BD31-4B8C-83A1-F6EECF244321}">
                <p14:modId xmlns:p14="http://schemas.microsoft.com/office/powerpoint/2010/main" val="2981874059"/>
              </p:ext>
            </p:extLst>
          </p:nvPr>
        </p:nvGraphicFramePr>
        <p:xfrm>
          <a:off x="13567647" y="4674721"/>
          <a:ext cx="5272819" cy="5040000"/>
        </p:xfrm>
        <a:graphic>
          <a:graphicData uri="http://schemas.openxmlformats.org/drawingml/2006/table">
            <a:tbl>
              <a:tblPr/>
              <a:tblGrid>
                <a:gridCol w="1956659">
                  <a:extLst>
                    <a:ext uri="{9D8B030D-6E8A-4147-A177-3AD203B41FA5}">
                      <a16:colId xmlns:a16="http://schemas.microsoft.com/office/drawing/2014/main" xmlns="" val="3319676468"/>
                    </a:ext>
                  </a:extLst>
                </a:gridCol>
                <a:gridCol w="1658080">
                  <a:extLst>
                    <a:ext uri="{9D8B030D-6E8A-4147-A177-3AD203B41FA5}">
                      <a16:colId xmlns:a16="http://schemas.microsoft.com/office/drawing/2014/main" xmlns="" val="181090499"/>
                    </a:ext>
                  </a:extLst>
                </a:gridCol>
                <a:gridCol w="1658080">
                  <a:extLst>
                    <a:ext uri="{9D8B030D-6E8A-4147-A177-3AD203B41FA5}">
                      <a16:colId xmlns:a16="http://schemas.microsoft.com/office/drawing/2014/main" xmlns="" val="2030720756"/>
                    </a:ext>
                  </a:extLst>
                </a:gridCol>
              </a:tblGrid>
              <a:tr h="360000">
                <a:tc>
                  <a:txBody>
                    <a:bodyPr/>
                    <a:lstStyle/>
                    <a:p>
                      <a:pPr algn="l" fontAlgn="ctr"/>
                      <a:r>
                        <a:rPr lang="en-US" sz="1600" b="0" i="0" u="none" strike="noStrike">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July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August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875826"/>
                  </a:ext>
                </a:extLst>
              </a:tr>
              <a:tr h="360000">
                <a:tc>
                  <a:txBody>
                    <a:bodyPr/>
                    <a:lstStyle/>
                    <a:p>
                      <a:pPr algn="l" fontAlgn="ctr"/>
                      <a:r>
                        <a:rPr lang="en-US" sz="1600" b="0" i="0" u="none" strike="noStrike">
                          <a:solidFill>
                            <a:srgbClr val="000000"/>
                          </a:solidFill>
                          <a:latin typeface="BentonSans Regular" panose="02000503040000020004" pitchFamily="2" charset="-94"/>
                        </a:rPr>
                        <a:t>Greece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906028586"/>
                  </a:ext>
                </a:extLst>
              </a:tr>
              <a:tr h="360000">
                <a:tc>
                  <a:txBody>
                    <a:bodyPr/>
                    <a:lstStyle/>
                    <a:p>
                      <a:pPr algn="l" fontAlgn="ctr"/>
                      <a:r>
                        <a:rPr lang="en-US" sz="1600" b="0" i="0" u="none" strike="noStrike">
                          <a:solidFill>
                            <a:srgbClr val="000000"/>
                          </a:solidFill>
                          <a:latin typeface="BentonSans Regular" panose="02000503040000020004" pitchFamily="2" charset="-94"/>
                        </a:rPr>
                        <a:t>United Kingdom</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52.1</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52.5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304959162"/>
                  </a:ext>
                </a:extLst>
              </a:tr>
              <a:tr h="360000">
                <a:tc>
                  <a:txBody>
                    <a:bodyPr/>
                    <a:lstStyle/>
                    <a:p>
                      <a:pPr algn="l" fontAlgn="ctr"/>
                      <a:r>
                        <a:rPr lang="en-US" sz="1600" b="0" i="0" u="none" strike="noStrike">
                          <a:solidFill>
                            <a:srgbClr val="000000"/>
                          </a:solidFill>
                          <a:latin typeface="BentonSans Regular" panose="02000503040000020004" pitchFamily="2" charset="-94"/>
                        </a:rPr>
                        <a:t>Spain</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51.0</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09587458"/>
                  </a:ext>
                </a:extLst>
              </a:tr>
              <a:tr h="360000">
                <a:tc>
                  <a:txBody>
                    <a:bodyPr/>
                    <a:lstStyle/>
                    <a:p>
                      <a:pPr algn="l" fontAlgn="ctr"/>
                      <a:r>
                        <a:rPr lang="en-US" sz="1600" b="0" i="0" u="none" strike="noStrike">
                          <a:solidFill>
                            <a:srgbClr val="000000"/>
                          </a:solidFill>
                          <a:latin typeface="BentonSans Regular" panose="02000503040000020004" pitchFamily="2" charset="-94"/>
                        </a:rPr>
                        <a:t>Ireland</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50.1</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84553665"/>
                  </a:ext>
                </a:extLst>
              </a:tr>
              <a:tr h="360000">
                <a:tc>
                  <a:txBody>
                    <a:bodyPr/>
                    <a:lstStyle/>
                    <a:p>
                      <a:pPr algn="l" fontAlgn="ctr"/>
                      <a:r>
                        <a:rPr lang="en-US" sz="1600" b="0" i="0" u="none" strike="noStrike">
                          <a:solidFill>
                            <a:srgbClr val="000000"/>
                          </a:solidFill>
                          <a:latin typeface="BentonSans Regular" panose="02000503040000020004" pitchFamily="2" charset="-94"/>
                        </a:rPr>
                        <a:t>Italy</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47.4</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35222963"/>
                  </a:ext>
                </a:extLst>
              </a:tr>
              <a:tr h="360000">
                <a:tc>
                  <a:txBody>
                    <a:bodyPr/>
                    <a:lstStyle/>
                    <a:p>
                      <a:pPr algn="l" fontAlgn="ctr"/>
                      <a:r>
                        <a:rPr lang="en-US" sz="1600" b="0" i="0" u="none" strike="noStrike">
                          <a:solidFill>
                            <a:srgbClr val="000000"/>
                          </a:solidFill>
                          <a:latin typeface="BentonSans Regular" panose="02000503040000020004" pitchFamily="2" charset="-94"/>
                        </a:rPr>
                        <a:t>Romania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48981826"/>
                  </a:ext>
                </a:extLst>
              </a:tr>
              <a:tr h="360000">
                <a:tc>
                  <a:txBody>
                    <a:bodyPr/>
                    <a:lstStyle/>
                    <a:p>
                      <a:pPr algn="l" fontAlgn="ctr"/>
                      <a:r>
                        <a:rPr lang="en-US" sz="1600" b="0" i="0" u="none" strike="noStrike">
                          <a:solidFill>
                            <a:srgbClr val="000000"/>
                          </a:solidFill>
                          <a:latin typeface="BentonSans Regular" panose="02000503040000020004" pitchFamily="2" charset="-94"/>
                        </a:rPr>
                        <a:t>Poland</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47.3</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59394539"/>
                  </a:ext>
                </a:extLst>
              </a:tr>
              <a:tr h="360000">
                <a:tc>
                  <a:txBody>
                    <a:bodyPr/>
                    <a:lstStyle/>
                    <a:p>
                      <a:pPr algn="l" fontAlgn="ctr"/>
                      <a:r>
                        <a:rPr lang="en-US" sz="1600" b="0" i="0" u="none" strike="noStrike">
                          <a:solidFill>
                            <a:srgbClr val="000000"/>
                          </a:solidFill>
                          <a:latin typeface="BentonSans Regular" panose="02000503040000020004" pitchFamily="2" charset="-94"/>
                        </a:rPr>
                        <a:t>Türkiye</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47.2</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871393871"/>
                  </a:ext>
                </a:extLst>
              </a:tr>
              <a:tr h="360000">
                <a:tc>
                  <a:txBody>
                    <a:bodyPr/>
                    <a:lstStyle/>
                    <a:p>
                      <a:pPr algn="l" fontAlgn="ctr"/>
                      <a:r>
                        <a:rPr lang="en-US" sz="1600" b="0" i="0" u="none" strike="noStrike">
                          <a:solidFill>
                            <a:srgbClr val="000000"/>
                          </a:solidFill>
                          <a:latin typeface="BentonSans Regular" panose="02000503040000020004" pitchFamily="2" charset="-94"/>
                        </a:rPr>
                        <a:t>The Netherlands</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49.2</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47.7</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xmlns="" val="1071629070"/>
                  </a:ext>
                </a:extLst>
              </a:tr>
              <a:tr h="360000">
                <a:tc>
                  <a:txBody>
                    <a:bodyPr/>
                    <a:lstStyle/>
                    <a:p>
                      <a:pPr algn="l" fontAlgn="ctr"/>
                      <a:r>
                        <a:rPr lang="en-US" sz="1600" b="0" i="0" u="none" strike="noStrike">
                          <a:solidFill>
                            <a:srgbClr val="000000"/>
                          </a:solidFill>
                          <a:latin typeface="BentonSans Regular" panose="02000503040000020004" pitchFamily="2" charset="-94"/>
                        </a:rPr>
                        <a:t>Czech Republic</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43.8</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46.7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953603139"/>
                  </a:ext>
                </a:extLst>
              </a:tr>
              <a:tr h="360000">
                <a:tc>
                  <a:txBody>
                    <a:bodyPr/>
                    <a:lstStyle/>
                    <a:p>
                      <a:pPr algn="l" fontAlgn="ctr"/>
                      <a:r>
                        <a:rPr lang="en-US" sz="1600" b="0" i="0" u="none" strike="noStrike">
                          <a:solidFill>
                            <a:srgbClr val="000000"/>
                          </a:solidFill>
                          <a:latin typeface="BentonSans Regular" panose="02000503040000020004" pitchFamily="2" charset="-94"/>
                        </a:rPr>
                        <a:t>Austria</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43.1</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44.4</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xmlns="" val="217213336"/>
                  </a:ext>
                </a:extLst>
              </a:tr>
              <a:tr h="360000">
                <a:tc>
                  <a:txBody>
                    <a:bodyPr/>
                    <a:lstStyle/>
                    <a:p>
                      <a:pPr algn="l" fontAlgn="ctr"/>
                      <a:r>
                        <a:rPr lang="en-US" sz="1600" b="0" i="0" u="none" strike="noStrike">
                          <a:solidFill>
                            <a:srgbClr val="000000"/>
                          </a:solidFill>
                          <a:latin typeface="BentonSans Regular" panose="02000503040000020004" pitchFamily="2" charset="-94"/>
                        </a:rPr>
                        <a:t>France</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44.0</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838687693"/>
                  </a:ext>
                </a:extLst>
              </a:tr>
              <a:tr h="360000">
                <a:tc>
                  <a:txBody>
                    <a:bodyPr/>
                    <a:lstStyle/>
                    <a:p>
                      <a:pPr algn="l" fontAlgn="ctr"/>
                      <a:r>
                        <a:rPr lang="en-US" sz="1600" b="0" i="0" u="none" strike="noStrike">
                          <a:solidFill>
                            <a:srgbClr val="000000"/>
                          </a:solidFill>
                          <a:latin typeface="BentonSans Regular" panose="02000503040000020004" pitchFamily="2" charset="-94"/>
                        </a:rPr>
                        <a:t>Germany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93804109"/>
                  </a:ext>
                </a:extLst>
              </a:tr>
            </a:tbl>
          </a:graphicData>
        </a:graphic>
      </p:graphicFrame>
      <p:sp>
        <p:nvSpPr>
          <p:cNvPr id="6" name="Dikdörtgen 5">
            <a:extLst>
              <a:ext uri="{FF2B5EF4-FFF2-40B4-BE49-F238E27FC236}">
                <a16:creationId xmlns:a16="http://schemas.microsoft.com/office/drawing/2014/main" xmlns="" id="{AB2A46A7-4605-913A-4390-FA6059A457ED}"/>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3</a:t>
            </a:r>
          </a:p>
        </p:txBody>
      </p:sp>
      <p:sp>
        <p:nvSpPr>
          <p:cNvPr id="46" name="Dikdörtgen 45">
            <a:extLst>
              <a:ext uri="{FF2B5EF4-FFF2-40B4-BE49-F238E27FC236}">
                <a16:creationId xmlns:a16="http://schemas.microsoft.com/office/drawing/2014/main" xmlns="" id="{EFD696B5-5D38-37DE-6060-206892189E3B}"/>
              </a:ext>
            </a:extLst>
          </p:cNvPr>
          <p:cNvSpPr/>
          <p:nvPr/>
        </p:nvSpPr>
        <p:spPr>
          <a:xfrm>
            <a:off x="1321638" y="11124215"/>
            <a:ext cx="1828800" cy="2268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a:extLst>
              <a:ext uri="{FF2B5EF4-FFF2-40B4-BE49-F238E27FC236}">
                <a16:creationId xmlns:a16="http://schemas.microsoft.com/office/drawing/2014/main" xmlns="" id="{C75DE114-34D4-207E-FFCE-A77ED95252EC}"/>
              </a:ext>
            </a:extLst>
          </p:cNvPr>
          <p:cNvSpPr txBox="1"/>
          <p:nvPr/>
        </p:nvSpPr>
        <p:spPr>
          <a:xfrm>
            <a:off x="8566150" y="4997672"/>
            <a:ext cx="2971800" cy="584775"/>
          </a:xfrm>
          <a:prstGeom prst="rect">
            <a:avLst/>
          </a:prstGeom>
          <a:noFill/>
        </p:spPr>
        <p:txBody>
          <a:bodyPr wrap="square" rtlCol="0">
            <a:spAutoFit/>
          </a:bodyPr>
          <a:lstStyle/>
          <a:p>
            <a:pPr algn="ctr"/>
            <a:r>
              <a:rPr lang="en-US" sz="1600">
                <a:latin typeface="BentonSans Medium" panose="02000603030000020004" pitchFamily="2" charset="-94"/>
              </a:rPr>
              <a:t>Eurozone (*) </a:t>
            </a:r>
          </a:p>
          <a:p>
            <a:pPr algn="ctr"/>
            <a:r>
              <a:rPr lang="en-US" sz="1600">
                <a:latin typeface="BentonSans Medium" panose="02000603030000020004" pitchFamily="2" charset="-94"/>
              </a:rPr>
              <a:t>Manufacturing PMI</a:t>
            </a:r>
          </a:p>
        </p:txBody>
      </p:sp>
      <p:sp>
        <p:nvSpPr>
          <p:cNvPr id="50" name="Dikdörtgen 49">
            <a:extLst>
              <a:ext uri="{FF2B5EF4-FFF2-40B4-BE49-F238E27FC236}">
                <a16:creationId xmlns:a16="http://schemas.microsoft.com/office/drawing/2014/main" xmlns="" id="{7E9C70AF-04D8-3915-E360-C4A65D173B89}"/>
              </a:ext>
            </a:extLst>
          </p:cNvPr>
          <p:cNvSpPr/>
          <p:nvPr/>
        </p:nvSpPr>
        <p:spPr>
          <a:xfrm>
            <a:off x="1212850" y="11022699"/>
            <a:ext cx="2057400" cy="20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ltıgen 7">
            <a:extLst>
              <a:ext uri="{FF2B5EF4-FFF2-40B4-BE49-F238E27FC236}">
                <a16:creationId xmlns:a16="http://schemas.microsoft.com/office/drawing/2014/main" xmlns="" id="{C84AFE1C-1D5B-02E5-C232-B8E4F6A51EA7}"/>
              </a:ext>
            </a:extLst>
          </p:cNvPr>
          <p:cNvSpPr/>
          <p:nvPr/>
        </p:nvSpPr>
        <p:spPr>
          <a:xfrm>
            <a:off x="9231854" y="5582447"/>
            <a:ext cx="1640392" cy="1110838"/>
          </a:xfrm>
          <a:prstGeom prst="hexagon">
            <a:avLst/>
          </a:prstGeom>
          <a:solidFill>
            <a:srgbClr val="DC56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80000"/>
              </a:lnSpc>
              <a:spcAft>
                <a:spcPts val="200"/>
              </a:spcAft>
            </a:pPr>
            <a:r>
              <a:rPr lang="en-US" sz="1600">
                <a:solidFill>
                  <a:schemeClr val="bg1"/>
                </a:solidFill>
                <a:latin typeface="BentonSans Medium" panose="02000603030000020004" pitchFamily="2" charset="-94"/>
              </a:rPr>
              <a:t>August</a:t>
            </a:r>
          </a:p>
          <a:p>
            <a:pPr algn="ctr">
              <a:lnSpc>
                <a:spcPct val="80000"/>
              </a:lnSpc>
              <a:spcAft>
                <a:spcPts val="200"/>
              </a:spcAft>
            </a:pPr>
            <a:r>
              <a:rPr lang="en-US" sz="2400">
                <a:solidFill>
                  <a:schemeClr val="bg1"/>
                </a:solidFill>
                <a:latin typeface="BentonSans Bold" panose="02000503040000020004" pitchFamily="2" charset="-94"/>
              </a:rPr>
              <a:t>45.8</a:t>
            </a:r>
          </a:p>
          <a:p>
            <a:pPr algn="ctr">
              <a:lnSpc>
                <a:spcPct val="80000"/>
              </a:lnSpc>
              <a:spcAft>
                <a:spcPts val="200"/>
              </a:spcAft>
            </a:pPr>
            <a:r>
              <a:rPr lang="en-US" sz="1200">
                <a:solidFill>
                  <a:schemeClr val="bg1"/>
                </a:solidFill>
                <a:latin typeface="BentonSans Regular" panose="02000503040000020004" pitchFamily="2" charset="-94"/>
              </a:rPr>
              <a:t>July: 45.8</a:t>
            </a:r>
          </a:p>
        </p:txBody>
      </p:sp>
    </p:spTree>
    <p:extLst>
      <p:ext uri="{BB962C8B-B14F-4D97-AF65-F5344CB8AC3E}">
        <p14:creationId xmlns:p14="http://schemas.microsoft.com/office/powerpoint/2010/main" val="75484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EB6284AE-8C6F-8C5F-6E99-F48846EB15E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177997" y="2146327"/>
            <a:ext cx="7703853" cy="7426800"/>
          </a:xfrm>
          <a:prstGeom prst="rect">
            <a:avLst/>
          </a:prstGeom>
        </p:spPr>
      </p:pic>
      <p:sp>
        <p:nvSpPr>
          <p:cNvPr id="19" name="Metin kutusu 18">
            <a:extLst>
              <a:ext uri="{FF2B5EF4-FFF2-40B4-BE49-F238E27FC236}">
                <a16:creationId xmlns:a16="http://schemas.microsoft.com/office/drawing/2014/main" xmlns="" id="{3E96C62D-1868-407F-9B04-02A6E2A16CD5}"/>
              </a:ext>
            </a:extLst>
          </p:cNvPr>
          <p:cNvSpPr txBox="1"/>
          <p:nvPr/>
        </p:nvSpPr>
        <p:spPr>
          <a:xfrm>
            <a:off x="13785850" y="6752285"/>
            <a:ext cx="2509326" cy="584775"/>
          </a:xfrm>
          <a:prstGeom prst="rect">
            <a:avLst/>
          </a:prstGeom>
          <a:noFill/>
        </p:spPr>
        <p:txBody>
          <a:bodyPr wrap="square" rtlCol="0">
            <a:spAutoFit/>
          </a:bodyPr>
          <a:lstStyle/>
          <a:p>
            <a:pPr algn="ctr"/>
            <a:r>
              <a:rPr lang="en-US" sz="1600">
                <a:latin typeface="BentonSans Medium" panose="02000603030000020004" pitchFamily="2" charset="-94"/>
              </a:rPr>
              <a:t>ASEAN (*)</a:t>
            </a:r>
          </a:p>
          <a:p>
            <a:pPr algn="ctr"/>
            <a:r>
              <a:rPr lang="en-US" sz="1600">
                <a:latin typeface="BentonSans Medium" panose="02000603030000020004" pitchFamily="2" charset="-94"/>
              </a:rPr>
              <a:t>Manufacturing PMI</a:t>
            </a:r>
          </a:p>
        </p:txBody>
      </p:sp>
      <p:sp>
        <p:nvSpPr>
          <p:cNvPr id="13" name="Dikdörtgen 12">
            <a:extLst>
              <a:ext uri="{FF2B5EF4-FFF2-40B4-BE49-F238E27FC236}">
                <a16:creationId xmlns:a16="http://schemas.microsoft.com/office/drawing/2014/main" xmlns="" id="{B2F85921-6EE4-F901-FF4B-C661C9364DF2}"/>
              </a:ext>
            </a:extLst>
          </p:cNvPr>
          <p:cNvSpPr/>
          <p:nvPr/>
        </p:nvSpPr>
        <p:spPr>
          <a:xfrm>
            <a:off x="11588750" y="3521075"/>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0" name="Metin kutusu 9">
            <a:extLst>
              <a:ext uri="{FF2B5EF4-FFF2-40B4-BE49-F238E27FC236}">
                <a16:creationId xmlns:a16="http://schemas.microsoft.com/office/drawing/2014/main" xmlns="" id="{AF225FA0-B552-41A7-92A2-12D44717E513}"/>
              </a:ext>
            </a:extLst>
          </p:cNvPr>
          <p:cNvSpPr txBox="1"/>
          <p:nvPr/>
        </p:nvSpPr>
        <p:spPr>
          <a:xfrm>
            <a:off x="1244715" y="2744804"/>
            <a:ext cx="6607284" cy="8032968"/>
          </a:xfrm>
          <a:prstGeom prst="rect">
            <a:avLst/>
          </a:prstGeom>
          <a:noFill/>
        </p:spPr>
        <p:txBody>
          <a:bodyPr wrap="square" lIns="0" rIns="0" rtlCol="0" anchor="t">
            <a:spAutoFit/>
          </a:bodyPr>
          <a:lstStyle/>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The Asia-Pacific region continued to diverge positively from the rest of the world despite signs of slowdown in some economies.</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China Manufacturing PMI signalled a moderate recovery in August after a slight decline in July. Output growth also gained momentum due to the resumed improvement in orders.</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In Japan, the recovery in output as well as the slowdown in the decline in orders pushed the Manufacturing PMI closer to the threshold value of 50.</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In August, India recorded by far the fastest growth among the 32 economies monitored under the Manufacturing PMI index.</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In South Korea, output growth hit a 40-month high on stronger demand, while input price inflation signaled a decline.</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Taiwan's manufacturing sector maintained its growth trend in August, albeit with a slight deceleration compared to the previous month.</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In Russia, PMI dropped to its lowest level in more than a year, signaling a slowdown in the sector for the second month in a row.</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Australian Manufacturing PMI, which has been below 50 since February, remained weak despite a slight increase in August.</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Manufacturing PMI in the ASEAN (*) region remained above 50 for the first 8 months of 2024, but fell to a 4-month low (51.1) in August. Deterioration accelerated in Myanmar and Indonesia, while Vietnam, Thailand and the Philippines maintained their growth.</a:t>
            </a:r>
          </a:p>
        </p:txBody>
      </p:sp>
      <p:sp>
        <p:nvSpPr>
          <p:cNvPr id="12" name="Metin kutusu 11">
            <a:extLst>
              <a:ext uri="{FF2B5EF4-FFF2-40B4-BE49-F238E27FC236}">
                <a16:creationId xmlns:a16="http://schemas.microsoft.com/office/drawing/2014/main" xmlns="" id="{5B572EF3-F939-4C77-9165-468742DA10E8}"/>
              </a:ext>
            </a:extLst>
          </p:cNvPr>
          <p:cNvSpPr txBox="1"/>
          <p:nvPr/>
        </p:nvSpPr>
        <p:spPr>
          <a:xfrm>
            <a:off x="8208863" y="9115667"/>
            <a:ext cx="2743200" cy="276999"/>
          </a:xfrm>
          <a:prstGeom prst="rect">
            <a:avLst/>
          </a:prstGeom>
          <a:noFill/>
        </p:spPr>
        <p:txBody>
          <a:bodyPr wrap="square" lIns="0" rtlCol="0">
            <a:spAutoFit/>
          </a:bodyPr>
          <a:lstStyle/>
          <a:p>
            <a:r>
              <a:rPr lang="en-US" sz="1200">
                <a:latin typeface="BentonSans Regular" panose="02000503040000020004" pitchFamily="2" charset="-94"/>
              </a:rPr>
              <a:t>Source: S&amp;P Global PMI.</a:t>
            </a:r>
          </a:p>
        </p:txBody>
      </p:sp>
      <p:sp>
        <p:nvSpPr>
          <p:cNvPr id="3" name="Oval 2">
            <a:extLst>
              <a:ext uri="{FF2B5EF4-FFF2-40B4-BE49-F238E27FC236}">
                <a16:creationId xmlns:a16="http://schemas.microsoft.com/office/drawing/2014/main" xmlns="" id="{61E67ECF-2310-4740-AAF7-693F311868E5}"/>
              </a:ext>
            </a:extLst>
          </p:cNvPr>
          <p:cNvSpPr/>
          <p:nvPr/>
        </p:nvSpPr>
        <p:spPr>
          <a:xfrm>
            <a:off x="17815478" y="9540875"/>
            <a:ext cx="1745103" cy="6976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7" name="Dikdörtgen 16">
            <a:extLst>
              <a:ext uri="{FF2B5EF4-FFF2-40B4-BE49-F238E27FC236}">
                <a16:creationId xmlns:a16="http://schemas.microsoft.com/office/drawing/2014/main" xmlns="" id="{84EA4CDA-5FC0-4D85-81FD-DC0C93A17FAD}"/>
              </a:ext>
            </a:extLst>
          </p:cNvPr>
          <p:cNvSpPr/>
          <p:nvPr/>
        </p:nvSpPr>
        <p:spPr>
          <a:xfrm>
            <a:off x="18949808" y="9139899"/>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8" name="Dikdörtgen 17">
            <a:extLst>
              <a:ext uri="{FF2B5EF4-FFF2-40B4-BE49-F238E27FC236}">
                <a16:creationId xmlns:a16="http://schemas.microsoft.com/office/drawing/2014/main" xmlns="" id="{01EB20B4-97B0-4F35-B223-DA51BFD2010A}"/>
              </a:ext>
            </a:extLst>
          </p:cNvPr>
          <p:cNvSpPr/>
          <p:nvPr/>
        </p:nvSpPr>
        <p:spPr>
          <a:xfrm>
            <a:off x="17837653" y="9403962"/>
            <a:ext cx="121285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21" name="Metin kutusu 20">
            <a:extLst>
              <a:ext uri="{FF2B5EF4-FFF2-40B4-BE49-F238E27FC236}">
                <a16:creationId xmlns:a16="http://schemas.microsoft.com/office/drawing/2014/main" xmlns="" id="{237DEC3C-549F-45C6-AC2A-70500CDD8E44}"/>
              </a:ext>
            </a:extLst>
          </p:cNvPr>
          <p:cNvSpPr txBox="1"/>
          <p:nvPr/>
        </p:nvSpPr>
        <p:spPr>
          <a:xfrm>
            <a:off x="12838707" y="9633556"/>
            <a:ext cx="6211796" cy="461665"/>
          </a:xfrm>
          <a:prstGeom prst="rect">
            <a:avLst/>
          </a:prstGeom>
          <a:solidFill>
            <a:schemeClr val="bg1"/>
          </a:solidFill>
        </p:spPr>
        <p:txBody>
          <a:bodyPr wrap="square" rtlCol="0">
            <a:spAutoFit/>
          </a:bodyPr>
          <a:lstStyle/>
          <a:p>
            <a:r>
              <a:rPr lang="en-US" sz="1200">
                <a:latin typeface="BentonSans Regular" panose="02000503040000020004" pitchFamily="2" charset="-94"/>
              </a:rPr>
              <a:t>(*) The countries included in the ASEAN PMI index: Indonesia, Philippines, Malaysia, Myanmar, Singapore, Thailand, Vietnam.</a:t>
            </a:r>
          </a:p>
        </p:txBody>
      </p:sp>
      <p:sp>
        <p:nvSpPr>
          <p:cNvPr id="4" name="Başlık 1">
            <a:extLst>
              <a:ext uri="{FF2B5EF4-FFF2-40B4-BE49-F238E27FC236}">
                <a16:creationId xmlns:a16="http://schemas.microsoft.com/office/drawing/2014/main" xmlns="" id="{52FE0C21-3B52-8610-196A-D7A776810A2B}"/>
              </a:ext>
            </a:extLst>
          </p:cNvPr>
          <p:cNvSpPr txBox="1">
            <a:spLocks/>
          </p:cNvSpPr>
          <p:nvPr/>
        </p:nvSpPr>
        <p:spPr>
          <a:xfrm>
            <a:off x="1282233" y="1005077"/>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Asia-Pacific</a:t>
            </a:r>
          </a:p>
        </p:txBody>
      </p:sp>
      <p:sp>
        <p:nvSpPr>
          <p:cNvPr id="6" name="Dikdörtgen 5">
            <a:extLst>
              <a:ext uri="{FF2B5EF4-FFF2-40B4-BE49-F238E27FC236}">
                <a16:creationId xmlns:a16="http://schemas.microsoft.com/office/drawing/2014/main" xmlns="" id="{96F43410-F4CE-7A14-0B4D-4CAAAB72C529}"/>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4</a:t>
            </a:r>
          </a:p>
        </p:txBody>
      </p:sp>
      <p:sp>
        <p:nvSpPr>
          <p:cNvPr id="8" name="Dikdörtgen 7">
            <a:extLst>
              <a:ext uri="{FF2B5EF4-FFF2-40B4-BE49-F238E27FC236}">
                <a16:creationId xmlns:a16="http://schemas.microsoft.com/office/drawing/2014/main" xmlns="" id="{2FCA264F-CD6E-8AFD-2B7B-DF03DD121795}"/>
              </a:ext>
            </a:extLst>
          </p:cNvPr>
          <p:cNvSpPr/>
          <p:nvPr/>
        </p:nvSpPr>
        <p:spPr>
          <a:xfrm>
            <a:off x="11464268" y="3573333"/>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aphicFrame>
        <p:nvGraphicFramePr>
          <p:cNvPr id="5" name="Tablo 4">
            <a:extLst>
              <a:ext uri="{FF2B5EF4-FFF2-40B4-BE49-F238E27FC236}">
                <a16:creationId xmlns:a16="http://schemas.microsoft.com/office/drawing/2014/main" xmlns="" id="{F72A6297-9BD8-4451-A162-05419347C58D}"/>
              </a:ext>
            </a:extLst>
          </p:cNvPr>
          <p:cNvGraphicFramePr>
            <a:graphicFrameLocks noGrp="1"/>
          </p:cNvGraphicFramePr>
          <p:nvPr>
            <p:extLst>
              <p:ext uri="{D42A27DB-BD31-4B8C-83A1-F6EECF244321}">
                <p14:modId xmlns:p14="http://schemas.microsoft.com/office/powerpoint/2010/main" val="1018606041"/>
              </p:ext>
            </p:extLst>
          </p:nvPr>
        </p:nvGraphicFramePr>
        <p:xfrm>
          <a:off x="8208863" y="3573333"/>
          <a:ext cx="4153114" cy="5440635"/>
        </p:xfrm>
        <a:graphic>
          <a:graphicData uri="http://schemas.openxmlformats.org/drawingml/2006/table">
            <a:tbl>
              <a:tblPr/>
              <a:tblGrid>
                <a:gridCol w="1787880">
                  <a:extLst>
                    <a:ext uri="{9D8B030D-6E8A-4147-A177-3AD203B41FA5}">
                      <a16:colId xmlns:a16="http://schemas.microsoft.com/office/drawing/2014/main" xmlns="" val="1144294922"/>
                    </a:ext>
                  </a:extLst>
                </a:gridCol>
                <a:gridCol w="1182617">
                  <a:extLst>
                    <a:ext uri="{9D8B030D-6E8A-4147-A177-3AD203B41FA5}">
                      <a16:colId xmlns:a16="http://schemas.microsoft.com/office/drawing/2014/main" xmlns="" val="861254787"/>
                    </a:ext>
                  </a:extLst>
                </a:gridCol>
                <a:gridCol w="1182617">
                  <a:extLst>
                    <a:ext uri="{9D8B030D-6E8A-4147-A177-3AD203B41FA5}">
                      <a16:colId xmlns:a16="http://schemas.microsoft.com/office/drawing/2014/main" xmlns="" val="298166492"/>
                    </a:ext>
                  </a:extLst>
                </a:gridCol>
              </a:tblGrid>
              <a:tr h="400635">
                <a:tc>
                  <a:txBody>
                    <a:bodyPr/>
                    <a:lstStyle/>
                    <a:p>
                      <a:pPr algn="l" fontAlgn="ctr"/>
                      <a:r>
                        <a:rPr lang="en-US" sz="1600" b="0" i="0" u="none" strike="noStrike">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July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August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58089930"/>
                  </a:ext>
                </a:extLst>
              </a:tr>
              <a:tr h="360000">
                <a:tc>
                  <a:txBody>
                    <a:bodyPr/>
                    <a:lstStyle/>
                    <a:p>
                      <a:pPr algn="l" fontAlgn="ctr"/>
                      <a:r>
                        <a:rPr lang="en-US" sz="1600" b="0" i="0" u="none" strike="noStrike">
                          <a:solidFill>
                            <a:srgbClr val="000000"/>
                          </a:solidFill>
                          <a:latin typeface="BentonSans Regular" panose="02000503040000020004" pitchFamily="2" charset="-94"/>
                        </a:rPr>
                        <a:t>India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1058192"/>
                  </a:ext>
                </a:extLst>
              </a:tr>
              <a:tr h="360000">
                <a:tc>
                  <a:txBody>
                    <a:bodyPr/>
                    <a:lstStyle/>
                    <a:p>
                      <a:pPr algn="l" fontAlgn="ctr"/>
                      <a:r>
                        <a:rPr lang="en-US" sz="1600" b="0" i="0" u="none" strike="noStrike">
                          <a:solidFill>
                            <a:srgbClr val="000000"/>
                          </a:solidFill>
                          <a:latin typeface="BentonSans Regular" panose="02000503040000020004" pitchFamily="2" charset="-94"/>
                        </a:rPr>
                        <a:t>Kazakhstan</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51.7</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53.3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349628109"/>
                  </a:ext>
                </a:extLst>
              </a:tr>
              <a:tr h="360000">
                <a:tc>
                  <a:txBody>
                    <a:bodyPr/>
                    <a:lstStyle/>
                    <a:p>
                      <a:pPr algn="l" fontAlgn="ctr"/>
                      <a:r>
                        <a:rPr lang="en-US" sz="1600" b="0" i="0" u="none" strike="noStrike">
                          <a:solidFill>
                            <a:srgbClr val="000000"/>
                          </a:solidFill>
                          <a:latin typeface="BentonSans Regular" panose="02000503040000020004" pitchFamily="2" charset="-94"/>
                        </a:rPr>
                        <a:t>Vietnam</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54.7</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737411157"/>
                  </a:ext>
                </a:extLst>
              </a:tr>
              <a:tr h="360000">
                <a:tc>
                  <a:txBody>
                    <a:bodyPr/>
                    <a:lstStyle/>
                    <a:p>
                      <a:pPr algn="l" fontAlgn="ctr"/>
                      <a:r>
                        <a:rPr lang="en-US" sz="1600" b="0" i="0" u="none" strike="noStrike">
                          <a:solidFill>
                            <a:srgbClr val="000000"/>
                          </a:solidFill>
                          <a:latin typeface="BentonSans Regular" panose="02000503040000020004" pitchFamily="2" charset="-94"/>
                        </a:rPr>
                        <a:t>Russia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53.6</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52.1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26052936"/>
                  </a:ext>
                </a:extLst>
              </a:tr>
              <a:tr h="360000">
                <a:tc>
                  <a:txBody>
                    <a:bodyPr/>
                    <a:lstStyle/>
                    <a:p>
                      <a:pPr algn="l" fontAlgn="ctr"/>
                      <a:r>
                        <a:rPr lang="en-US" sz="1600" b="0" i="0" u="none" strike="noStrike">
                          <a:solidFill>
                            <a:srgbClr val="000000"/>
                          </a:solidFill>
                          <a:latin typeface="BentonSans Regular" panose="02000503040000020004" pitchFamily="2" charset="-94"/>
                        </a:rPr>
                        <a:t>Thailand</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52.8</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530649190"/>
                  </a:ext>
                </a:extLst>
              </a:tr>
              <a:tr h="360000">
                <a:tc>
                  <a:txBody>
                    <a:bodyPr/>
                    <a:lstStyle/>
                    <a:p>
                      <a:pPr algn="l" fontAlgn="ctr"/>
                      <a:r>
                        <a:rPr lang="en-US" sz="1600" b="0" i="0" u="none" strike="noStrike">
                          <a:solidFill>
                            <a:srgbClr val="000000"/>
                          </a:solidFill>
                          <a:latin typeface="BentonSans Regular" panose="02000503040000020004" pitchFamily="2" charset="-94"/>
                        </a:rPr>
                        <a:t>South Korea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899905318"/>
                  </a:ext>
                </a:extLst>
              </a:tr>
              <a:tr h="360000">
                <a:tc>
                  <a:txBody>
                    <a:bodyPr/>
                    <a:lstStyle/>
                    <a:p>
                      <a:pPr algn="l" fontAlgn="ctr"/>
                      <a:r>
                        <a:rPr lang="en-US" sz="1600" b="0" i="0" u="none" strike="noStrike">
                          <a:solidFill>
                            <a:srgbClr val="000000"/>
                          </a:solidFill>
                          <a:latin typeface="BentonSans Regular" panose="02000503040000020004" pitchFamily="2" charset="-94"/>
                        </a:rPr>
                        <a:t>Taiwan</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52.9</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51.5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430087271"/>
                  </a:ext>
                </a:extLst>
              </a:tr>
              <a:tr h="360000">
                <a:tc>
                  <a:txBody>
                    <a:bodyPr/>
                    <a:lstStyle/>
                    <a:p>
                      <a:pPr algn="l" fontAlgn="ctr"/>
                      <a:r>
                        <a:rPr lang="en-US" sz="1600" b="0" i="0" u="none" strike="noStrike">
                          <a:solidFill>
                            <a:srgbClr val="000000"/>
                          </a:solidFill>
                          <a:latin typeface="BentonSans Regular" panose="02000503040000020004" pitchFamily="2" charset="-94"/>
                        </a:rPr>
                        <a:t>Philippines</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51.2</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78268927"/>
                  </a:ext>
                </a:extLst>
              </a:tr>
              <a:tr h="360000">
                <a:tc>
                  <a:txBody>
                    <a:bodyPr/>
                    <a:lstStyle/>
                    <a:p>
                      <a:pPr algn="l" fontAlgn="ctr"/>
                      <a:r>
                        <a:rPr lang="en-US" sz="1600" b="0" i="0" u="none" strike="noStrike">
                          <a:solidFill>
                            <a:srgbClr val="000000"/>
                          </a:solidFill>
                          <a:latin typeface="BentonSans Regular" panose="02000503040000020004" pitchFamily="2" charset="-94"/>
                        </a:rPr>
                        <a:t>China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49.8</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300455964"/>
                  </a:ext>
                </a:extLst>
              </a:tr>
              <a:tr h="360000">
                <a:tc>
                  <a:txBody>
                    <a:bodyPr/>
                    <a:lstStyle/>
                    <a:p>
                      <a:pPr algn="l" fontAlgn="ctr"/>
                      <a:r>
                        <a:rPr lang="en-US" sz="1600" b="0" i="0" u="none" strike="noStrike">
                          <a:solidFill>
                            <a:srgbClr val="000000"/>
                          </a:solidFill>
                          <a:latin typeface="BentonSans Regular" panose="02000503040000020004" pitchFamily="2" charset="-94"/>
                        </a:rPr>
                        <a:t>Japan</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49.1</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089499891"/>
                  </a:ext>
                </a:extLst>
              </a:tr>
              <a:tr h="360000">
                <a:tc>
                  <a:txBody>
                    <a:bodyPr/>
                    <a:lstStyle/>
                    <a:p>
                      <a:pPr algn="l" fontAlgn="ctr"/>
                      <a:r>
                        <a:rPr lang="en-US" sz="1600" b="0" i="0" u="none" strike="noStrike">
                          <a:solidFill>
                            <a:srgbClr val="000000"/>
                          </a:solidFill>
                          <a:latin typeface="BentonSans Regular" panose="02000503040000020004" pitchFamily="2" charset="-94"/>
                        </a:rPr>
                        <a:t>Malaysia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49.7</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95303087"/>
                  </a:ext>
                </a:extLst>
              </a:tr>
              <a:tr h="360000">
                <a:tc>
                  <a:txBody>
                    <a:bodyPr/>
                    <a:lstStyle/>
                    <a:p>
                      <a:pPr algn="l" fontAlgn="ctr"/>
                      <a:r>
                        <a:rPr lang="en-US" sz="1600" b="0" i="0" u="none" strike="noStrike">
                          <a:solidFill>
                            <a:srgbClr val="000000"/>
                          </a:solidFill>
                          <a:latin typeface="BentonSans Regular" panose="02000503040000020004" pitchFamily="2" charset="-94"/>
                        </a:rPr>
                        <a:t>Indonesia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49.3</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654061757"/>
                  </a:ext>
                </a:extLst>
              </a:tr>
              <a:tr h="360000">
                <a:tc>
                  <a:txBody>
                    <a:bodyPr/>
                    <a:lstStyle/>
                    <a:p>
                      <a:pPr algn="l" fontAlgn="ctr"/>
                      <a:r>
                        <a:rPr lang="en-US" sz="1600" b="0" i="0" u="none" strike="noStrike">
                          <a:solidFill>
                            <a:srgbClr val="000000"/>
                          </a:solidFill>
                          <a:latin typeface="BentonSans Regular" panose="02000503040000020004" pitchFamily="2" charset="-94"/>
                        </a:rPr>
                        <a:t>Australia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47.5</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48.5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89682736"/>
                  </a:ext>
                </a:extLst>
              </a:tr>
              <a:tr h="360000">
                <a:tc>
                  <a:txBody>
                    <a:bodyPr/>
                    <a:lstStyle/>
                    <a:p>
                      <a:pPr algn="l" fontAlgn="ctr"/>
                      <a:r>
                        <a:rPr lang="en-US" sz="1600" b="0" i="0" u="none" strike="noStrike">
                          <a:solidFill>
                            <a:srgbClr val="000000"/>
                          </a:solidFill>
                          <a:latin typeface="BentonSans Regular" panose="02000503040000020004" pitchFamily="2" charset="-94"/>
                        </a:rPr>
                        <a:t>Myanmar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591749430"/>
                  </a:ext>
                </a:extLst>
              </a:tr>
            </a:tbl>
          </a:graphicData>
        </a:graphic>
      </p:graphicFrame>
      <p:sp>
        <p:nvSpPr>
          <p:cNvPr id="7" name="Oval 6">
            <a:extLst>
              <a:ext uri="{FF2B5EF4-FFF2-40B4-BE49-F238E27FC236}">
                <a16:creationId xmlns:a16="http://schemas.microsoft.com/office/drawing/2014/main" xmlns="" id="{F549E888-16AD-823A-1017-B4E49CBCEAD6}"/>
              </a:ext>
            </a:extLst>
          </p:cNvPr>
          <p:cNvSpPr/>
          <p:nvPr/>
        </p:nvSpPr>
        <p:spPr>
          <a:xfrm>
            <a:off x="12222926" y="1773014"/>
            <a:ext cx="1745103" cy="6976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5" name="Metin kutusu 14">
            <a:extLst>
              <a:ext uri="{FF2B5EF4-FFF2-40B4-BE49-F238E27FC236}">
                <a16:creationId xmlns:a16="http://schemas.microsoft.com/office/drawing/2014/main" xmlns="" id="{C031B7B6-2A67-968D-1C60-931AEA71DEBD}"/>
              </a:ext>
            </a:extLst>
          </p:cNvPr>
          <p:cNvSpPr txBox="1"/>
          <p:nvPr/>
        </p:nvSpPr>
        <p:spPr>
          <a:xfrm>
            <a:off x="1158174" y="2048871"/>
            <a:ext cx="12211517" cy="523220"/>
          </a:xfrm>
          <a:prstGeom prst="rect">
            <a:avLst/>
          </a:prstGeom>
          <a:noFill/>
        </p:spPr>
        <p:txBody>
          <a:bodyPr wrap="square" rtlCol="0">
            <a:spAutoFit/>
          </a:bodyPr>
          <a:lstStyle/>
          <a:p>
            <a:r>
              <a:rPr lang="en-US" sz="2800">
                <a:solidFill>
                  <a:srgbClr val="CE4646"/>
                </a:solidFill>
                <a:latin typeface="BentonSans Medium" panose="02000603030000020004" pitchFamily="2" charset="-94"/>
              </a:rPr>
              <a:t>China recovered; India again recorded the fastest growth.</a:t>
            </a:r>
          </a:p>
        </p:txBody>
      </p:sp>
      <p:sp>
        <p:nvSpPr>
          <p:cNvPr id="2" name="Ok: Beşgen 1">
            <a:extLst>
              <a:ext uri="{FF2B5EF4-FFF2-40B4-BE49-F238E27FC236}">
                <a16:creationId xmlns:a16="http://schemas.microsoft.com/office/drawing/2014/main" xmlns="" id="{D872A8B1-BED3-3DB6-B220-5B22EE991D48}"/>
              </a:ext>
            </a:extLst>
          </p:cNvPr>
          <p:cNvSpPr/>
          <p:nvPr/>
        </p:nvSpPr>
        <p:spPr>
          <a:xfrm rot="5400000">
            <a:off x="14460913" y="7214660"/>
            <a:ext cx="1159200" cy="1404000"/>
          </a:xfrm>
          <a:prstGeom prst="homePlate">
            <a:avLst>
              <a:gd name="adj" fmla="val 38731"/>
            </a:avLst>
          </a:prstGeom>
          <a:solidFill>
            <a:srgbClr val="F2B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spcAft>
                <a:spcPts val="200"/>
              </a:spcAft>
            </a:pPr>
            <a:r>
              <a:rPr lang="en-US" sz="1600">
                <a:solidFill>
                  <a:schemeClr val="tx1"/>
                </a:solidFill>
                <a:latin typeface="BentonSans Medium" panose="02000603030000020004" pitchFamily="2" charset="-94"/>
              </a:rPr>
              <a:t>August</a:t>
            </a:r>
          </a:p>
          <a:p>
            <a:pPr algn="ctr">
              <a:lnSpc>
                <a:spcPct val="80000"/>
              </a:lnSpc>
              <a:spcAft>
                <a:spcPts val="200"/>
              </a:spcAft>
            </a:pPr>
            <a:r>
              <a:rPr lang="en-US" sz="2400">
                <a:solidFill>
                  <a:schemeClr val="tx1"/>
                </a:solidFill>
                <a:latin typeface="BentonSans Bold" panose="02000503040000020004" pitchFamily="2" charset="-94"/>
              </a:rPr>
              <a:t>51.1</a:t>
            </a:r>
          </a:p>
          <a:p>
            <a:pPr algn="ctr">
              <a:lnSpc>
                <a:spcPct val="80000"/>
              </a:lnSpc>
              <a:spcAft>
                <a:spcPts val="200"/>
              </a:spcAft>
            </a:pPr>
            <a:r>
              <a:rPr lang="en-US" sz="1200">
                <a:solidFill>
                  <a:schemeClr val="tx1"/>
                </a:solidFill>
                <a:latin typeface="BentonSans Regular" panose="02000503040000020004" pitchFamily="2" charset="-94"/>
              </a:rPr>
              <a:t>July: 51.6</a:t>
            </a:r>
          </a:p>
        </p:txBody>
      </p:sp>
    </p:spTree>
    <p:extLst>
      <p:ext uri="{BB962C8B-B14F-4D97-AF65-F5344CB8AC3E}">
        <p14:creationId xmlns:p14="http://schemas.microsoft.com/office/powerpoint/2010/main" val="155881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AE5CF28D-D7B9-E340-2747-43C2C881D0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4916" y="149940"/>
            <a:ext cx="7372473" cy="11941200"/>
          </a:xfrm>
          <a:prstGeom prst="rect">
            <a:avLst/>
          </a:prstGeom>
        </p:spPr>
      </p:pic>
      <p:sp>
        <p:nvSpPr>
          <p:cNvPr id="11" name="Metin kutusu 10">
            <a:extLst>
              <a:ext uri="{FF2B5EF4-FFF2-40B4-BE49-F238E27FC236}">
                <a16:creationId xmlns:a16="http://schemas.microsoft.com/office/drawing/2014/main" xmlns="" id="{D7AAC0E2-DBDE-4A9C-9327-93DF91160778}"/>
              </a:ext>
            </a:extLst>
          </p:cNvPr>
          <p:cNvSpPr txBox="1"/>
          <p:nvPr/>
        </p:nvSpPr>
        <p:spPr>
          <a:xfrm>
            <a:off x="11499850" y="3825875"/>
            <a:ext cx="7911556" cy="6063198"/>
          </a:xfrm>
          <a:prstGeom prst="rect">
            <a:avLst/>
          </a:prstGeom>
          <a:noFill/>
        </p:spPr>
        <p:txBody>
          <a:bodyPr wrap="square" rtlCol="0" anchor="t">
            <a:spAutoFit/>
          </a:bodyPr>
          <a:lstStyle/>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Output in the US slowed down for the first time in 7 months due to weakening demand. New orders saw the sharpest contraction since June 2023. Firms reduced their staffing levels due to idle capacity. The increase in raw material, labor and transportation costs led to stronger price pressures.</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Canada, the Manufacturing PMI edged closer to the 50.0 threshold value as declines in output, new orders and employment eased significantly. On the other hand, inflation indicators increased.</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Mexico, where the contraction in demand and output accelerated, the Manufacturing PMI posted 48.5, signaling the weakest business conditions in 2 years. Cost pressures reached the highest level since November 2022.</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Brazil, output contracted due to the sharpest loss of orders in 8 months and cost pressures reaching a more than 2-year high. Manufacturing PMI fell 3.6 points to 50.4, indicating a significant loss of momentum.</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Colombia, despite the first increase in output since March, the Manufacturing PMI dropped back into mild contraction zone due to the deterioration in new orders.</a:t>
            </a:r>
          </a:p>
        </p:txBody>
      </p:sp>
      <p:sp>
        <p:nvSpPr>
          <p:cNvPr id="13" name="Metin kutusu 12">
            <a:extLst>
              <a:ext uri="{FF2B5EF4-FFF2-40B4-BE49-F238E27FC236}">
                <a16:creationId xmlns:a16="http://schemas.microsoft.com/office/drawing/2014/main" xmlns="" id="{793D23A2-A38E-4D5B-86B8-031D068F8623}"/>
              </a:ext>
            </a:extLst>
          </p:cNvPr>
          <p:cNvSpPr txBox="1"/>
          <p:nvPr/>
        </p:nvSpPr>
        <p:spPr>
          <a:xfrm>
            <a:off x="6621057" y="6916321"/>
            <a:ext cx="2516593" cy="276999"/>
          </a:xfrm>
          <a:prstGeom prst="rect">
            <a:avLst/>
          </a:prstGeom>
          <a:noFill/>
        </p:spPr>
        <p:txBody>
          <a:bodyPr wrap="square" rtlCol="0">
            <a:spAutoFit/>
          </a:bodyPr>
          <a:lstStyle>
            <a:defPPr>
              <a:defRPr lang="tr-TR"/>
            </a:defPPr>
            <a:lvl1pPr>
              <a:defRPr sz="1600">
                <a:latin typeface="BentonSans Regular" panose="02000503040000020004" pitchFamily="2" charset="-94"/>
              </a:defRPr>
            </a:lvl1pPr>
          </a:lstStyle>
          <a:p>
            <a:r>
              <a:rPr lang="en-US" sz="1200"/>
              <a:t>Source: S&amp;P Global PMI.</a:t>
            </a:r>
          </a:p>
        </p:txBody>
      </p:sp>
      <p:graphicFrame>
        <p:nvGraphicFramePr>
          <p:cNvPr id="16" name="Tablo 15">
            <a:extLst>
              <a:ext uri="{FF2B5EF4-FFF2-40B4-BE49-F238E27FC236}">
                <a16:creationId xmlns:a16="http://schemas.microsoft.com/office/drawing/2014/main" xmlns="" id="{D6699ED5-4A98-4309-87E2-35D56E8ED5B9}"/>
              </a:ext>
            </a:extLst>
          </p:cNvPr>
          <p:cNvGraphicFramePr>
            <a:graphicFrameLocks noGrp="1"/>
          </p:cNvGraphicFramePr>
          <p:nvPr>
            <p:extLst>
              <p:ext uri="{D42A27DB-BD31-4B8C-83A1-F6EECF244321}">
                <p14:modId xmlns:p14="http://schemas.microsoft.com/office/powerpoint/2010/main" val="4254528972"/>
              </p:ext>
            </p:extLst>
          </p:nvPr>
        </p:nvGraphicFramePr>
        <p:xfrm>
          <a:off x="6699250" y="4756321"/>
          <a:ext cx="4570029" cy="2160000"/>
        </p:xfrm>
        <a:graphic>
          <a:graphicData uri="http://schemas.openxmlformats.org/drawingml/2006/table">
            <a:tbl>
              <a:tblPr/>
              <a:tblGrid>
                <a:gridCol w="1905000">
                  <a:extLst>
                    <a:ext uri="{9D8B030D-6E8A-4147-A177-3AD203B41FA5}">
                      <a16:colId xmlns:a16="http://schemas.microsoft.com/office/drawing/2014/main" xmlns="" val="4267517333"/>
                    </a:ext>
                  </a:extLst>
                </a:gridCol>
                <a:gridCol w="1219200">
                  <a:extLst>
                    <a:ext uri="{9D8B030D-6E8A-4147-A177-3AD203B41FA5}">
                      <a16:colId xmlns:a16="http://schemas.microsoft.com/office/drawing/2014/main" xmlns="" val="2755132461"/>
                    </a:ext>
                  </a:extLst>
                </a:gridCol>
                <a:gridCol w="1445829">
                  <a:extLst>
                    <a:ext uri="{9D8B030D-6E8A-4147-A177-3AD203B41FA5}">
                      <a16:colId xmlns:a16="http://schemas.microsoft.com/office/drawing/2014/main" xmlns="" val="2715304824"/>
                    </a:ext>
                  </a:extLst>
                </a:gridCol>
              </a:tblGrid>
              <a:tr h="360000">
                <a:tc>
                  <a:txBody>
                    <a:bodyPr/>
                    <a:lstStyle/>
                    <a:p>
                      <a:pPr algn="l" fontAlgn="ctr"/>
                      <a:r>
                        <a:rPr lang="en-US" sz="1600" b="0" i="0" u="none" strike="noStrike" dirty="0">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latin typeface="BentonSans Medium" panose="02000603030000020004" pitchFamily="2" charset="-94"/>
                        </a:rPr>
                        <a:t>July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August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8797250"/>
                  </a:ext>
                </a:extLst>
              </a:tr>
              <a:tr h="360000">
                <a:tc>
                  <a:txBody>
                    <a:bodyPr/>
                    <a:lstStyle/>
                    <a:p>
                      <a:pPr algn="l" fontAlgn="ctr"/>
                      <a:r>
                        <a:rPr lang="en-US" sz="1600" b="0" i="0" u="none" strike="noStrike">
                          <a:solidFill>
                            <a:srgbClr val="000000"/>
                          </a:solidFill>
                          <a:latin typeface="BentonSans Regular" panose="02000503040000020004" pitchFamily="2" charset="-94"/>
                        </a:rPr>
                        <a:t>Brazil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876283069"/>
                  </a:ext>
                </a:extLst>
              </a:tr>
              <a:tr h="360000">
                <a:tc>
                  <a:txBody>
                    <a:bodyPr/>
                    <a:lstStyle/>
                    <a:p>
                      <a:pPr algn="l" fontAlgn="ctr"/>
                      <a:r>
                        <a:rPr lang="en-US" sz="1600" b="0" i="0" u="none" strike="noStrike">
                          <a:solidFill>
                            <a:srgbClr val="000000"/>
                          </a:solidFill>
                          <a:latin typeface="BentonSans Regular" panose="02000503040000020004" pitchFamily="2" charset="-94"/>
                        </a:rPr>
                        <a:t>Colombia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dirty="0">
                          <a:solidFill>
                            <a:srgbClr val="00B050"/>
                          </a:solidFill>
                          <a:latin typeface="BentonSans Regular" panose="02000503040000020004" pitchFamily="2" charset="-94"/>
                        </a:rPr>
                        <a:t>50.0</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189040303"/>
                  </a:ext>
                </a:extLst>
              </a:tr>
              <a:tr h="360000">
                <a:tc>
                  <a:txBody>
                    <a:bodyPr/>
                    <a:lstStyle/>
                    <a:p>
                      <a:pPr algn="l" fontAlgn="ctr"/>
                      <a:r>
                        <a:rPr lang="en-US" sz="1600" b="0" i="0" u="none" strike="noStrike">
                          <a:solidFill>
                            <a:srgbClr val="000000"/>
                          </a:solidFill>
                          <a:latin typeface="BentonSans Regular" panose="02000503040000020004" pitchFamily="2" charset="-94"/>
                        </a:rPr>
                        <a:t>Canada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dirty="0">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85684999"/>
                  </a:ext>
                </a:extLst>
              </a:tr>
              <a:tr h="360000">
                <a:tc>
                  <a:txBody>
                    <a:bodyPr/>
                    <a:lstStyle/>
                    <a:p>
                      <a:pPr algn="l" fontAlgn="ctr"/>
                      <a:r>
                        <a:rPr lang="en-US" sz="1600" b="0" i="0" u="none" strike="noStrike">
                          <a:solidFill>
                            <a:srgbClr val="000000"/>
                          </a:solidFill>
                          <a:latin typeface="BentonSans Regular" panose="02000503040000020004" pitchFamily="2" charset="-94"/>
                        </a:rPr>
                        <a:t>Mexico</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154640770"/>
                  </a:ext>
                </a:extLst>
              </a:tr>
              <a:tr h="360000">
                <a:tc>
                  <a:txBody>
                    <a:bodyPr/>
                    <a:lstStyle/>
                    <a:p>
                      <a:pPr algn="l" fontAlgn="ctr"/>
                      <a:r>
                        <a:rPr lang="en-US" sz="1600" b="0" i="0" u="none" strike="noStrike">
                          <a:solidFill>
                            <a:srgbClr val="000000"/>
                          </a:solidFill>
                          <a:latin typeface="BentonSans Regular" panose="02000503040000020004" pitchFamily="2" charset="-94"/>
                        </a:rPr>
                        <a:t>USA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0000"/>
                          </a:solidFill>
                          <a:latin typeface="BentonSans Regular" panose="02000503040000020004" pitchFamily="2" charset="-94"/>
                        </a:rPr>
                        <a:t>47.9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94665157"/>
                  </a:ext>
                </a:extLst>
              </a:tr>
            </a:tbl>
          </a:graphicData>
        </a:graphic>
      </p:graphicFrame>
      <p:sp>
        <p:nvSpPr>
          <p:cNvPr id="4" name="Dikdörtgen 3">
            <a:extLst>
              <a:ext uri="{FF2B5EF4-FFF2-40B4-BE49-F238E27FC236}">
                <a16:creationId xmlns:a16="http://schemas.microsoft.com/office/drawing/2014/main" xmlns="" id="{011DB1DD-677B-438F-810B-84A7B61FA573}"/>
              </a:ext>
            </a:extLst>
          </p:cNvPr>
          <p:cNvSpPr/>
          <p:nvPr/>
        </p:nvSpPr>
        <p:spPr>
          <a:xfrm>
            <a:off x="69851" y="3489487"/>
            <a:ext cx="304800" cy="307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 name="Başlık 1">
            <a:extLst>
              <a:ext uri="{FF2B5EF4-FFF2-40B4-BE49-F238E27FC236}">
                <a16:creationId xmlns:a16="http://schemas.microsoft.com/office/drawing/2014/main" xmlns="" id="{DBF300F3-9216-DF3E-7FF7-D03F4E46A1A2}"/>
              </a:ext>
            </a:extLst>
          </p:cNvPr>
          <p:cNvSpPr txBox="1">
            <a:spLocks/>
          </p:cNvSpPr>
          <p:nvPr/>
        </p:nvSpPr>
        <p:spPr>
          <a:xfrm>
            <a:off x="1365250" y="925730"/>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America</a:t>
            </a:r>
          </a:p>
        </p:txBody>
      </p:sp>
      <p:sp>
        <p:nvSpPr>
          <p:cNvPr id="6" name="Dikdörtgen 5">
            <a:extLst>
              <a:ext uri="{FF2B5EF4-FFF2-40B4-BE49-F238E27FC236}">
                <a16:creationId xmlns:a16="http://schemas.microsoft.com/office/drawing/2014/main" xmlns="" id="{BE40C637-01D8-0458-670F-E57D34DDB0DF}"/>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5</a:t>
            </a:r>
          </a:p>
        </p:txBody>
      </p:sp>
      <p:sp>
        <p:nvSpPr>
          <p:cNvPr id="7" name="Metin kutusu 6">
            <a:extLst>
              <a:ext uri="{FF2B5EF4-FFF2-40B4-BE49-F238E27FC236}">
                <a16:creationId xmlns:a16="http://schemas.microsoft.com/office/drawing/2014/main" xmlns="" id="{A05B5786-338B-DBC5-9C91-5B8CC0E31577}"/>
              </a:ext>
            </a:extLst>
          </p:cNvPr>
          <p:cNvSpPr txBox="1"/>
          <p:nvPr/>
        </p:nvSpPr>
        <p:spPr>
          <a:xfrm>
            <a:off x="10280650" y="2530475"/>
            <a:ext cx="9488258" cy="954107"/>
          </a:xfrm>
          <a:prstGeom prst="rect">
            <a:avLst/>
          </a:prstGeom>
          <a:noFill/>
        </p:spPr>
        <p:txBody>
          <a:bodyPr wrap="square" rtlCol="0">
            <a:spAutoFit/>
          </a:bodyPr>
          <a:lstStyle/>
          <a:p>
            <a:r>
              <a:rPr lang="en-US" sz="2800" dirty="0">
                <a:solidFill>
                  <a:srgbClr val="CE4646"/>
                </a:solidFill>
                <a:latin typeface="BentonSans Medium" panose="02000603030000020004" pitchFamily="2" charset="-94"/>
              </a:rPr>
              <a:t>Weak demand in the US and strengthening cost pressures negatively affected industry across the continent.</a:t>
            </a:r>
          </a:p>
        </p:txBody>
      </p:sp>
    </p:spTree>
    <p:extLst>
      <p:ext uri="{BB962C8B-B14F-4D97-AF65-F5344CB8AC3E}">
        <p14:creationId xmlns:p14="http://schemas.microsoft.com/office/powerpoint/2010/main" val="219789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xmlns="" id="{B0E580DA-0B3E-4DA3-915B-95E3B87F6F4E}"/>
              </a:ext>
            </a:extLst>
          </p:cNvPr>
          <p:cNvSpPr txBox="1">
            <a:spLocks/>
          </p:cNvSpPr>
          <p:nvPr/>
        </p:nvSpPr>
        <p:spPr>
          <a:xfrm>
            <a:off x="1522185" y="1006475"/>
            <a:ext cx="11963400" cy="923330"/>
          </a:xfrm>
          <a:prstGeom prst="rect">
            <a:avLst/>
          </a:prstGeom>
        </p:spPr>
        <p:txBody>
          <a:bodyPr wrap="square" lIns="0" tIns="0" rIns="0" bIns="0">
            <a:spAutoFit/>
          </a:bodyPr>
          <a:lstStyle>
            <a:defPPr>
              <a:defRPr lang="tr-TR"/>
            </a:defPPr>
            <a:lvl1pPr>
              <a:defRPr sz="7000" b="1" i="0" kern="0">
                <a:solidFill>
                  <a:srgbClr val="FF0000"/>
                </a:solidFill>
                <a:latin typeface="Archivo"/>
                <a:ea typeface="+mj-ea"/>
                <a:cs typeface="Archivo"/>
              </a:defRPr>
            </a:lvl1pPr>
          </a:lstStyle>
          <a:p>
            <a:r>
              <a:rPr lang="en-US" sz="6000" b="0">
                <a:solidFill>
                  <a:srgbClr val="CE4646"/>
                </a:solidFill>
                <a:latin typeface="BentonSans Bold" panose="02000503040000020004" pitchFamily="2" charset="-94"/>
              </a:rPr>
              <a:t>Methodology</a:t>
            </a:r>
          </a:p>
        </p:txBody>
      </p:sp>
      <p:sp>
        <p:nvSpPr>
          <p:cNvPr id="7" name="Metin kutusu 6">
            <a:extLst>
              <a:ext uri="{FF2B5EF4-FFF2-40B4-BE49-F238E27FC236}">
                <a16:creationId xmlns:a16="http://schemas.microsoft.com/office/drawing/2014/main" xmlns="" id="{37407724-CFE0-4D83-AA91-F376757349DE}"/>
              </a:ext>
            </a:extLst>
          </p:cNvPr>
          <p:cNvSpPr txBox="1"/>
          <p:nvPr/>
        </p:nvSpPr>
        <p:spPr>
          <a:xfrm>
            <a:off x="1425100" y="2130359"/>
            <a:ext cx="5502750" cy="2616101"/>
          </a:xfrm>
          <a:prstGeom prst="rect">
            <a:avLst/>
          </a:prstGeom>
          <a:noFill/>
        </p:spPr>
        <p:txBody>
          <a:bodyPr wrap="square" rtlCol="0" anchor="t">
            <a:spAutoFit/>
          </a:bodyPr>
          <a:lstStyle/>
          <a:p>
            <a:pPr>
              <a:spcAft>
                <a:spcPts val="1200"/>
              </a:spcAft>
              <a:buClr>
                <a:srgbClr val="C00000"/>
              </a:buClr>
              <a:buSzPct val="100000"/>
            </a:pPr>
            <a:r>
              <a:rPr lang="en-US">
                <a:solidFill>
                  <a:srgbClr val="C00000"/>
                </a:solidFill>
                <a:latin typeface="BentonSans Medium" panose="02000603030000020004" pitchFamily="2" charset="-94"/>
              </a:rPr>
              <a:t>What is PMI, how to interpret it?</a:t>
            </a:r>
          </a:p>
          <a:p>
            <a:pPr marL="342900" indent="-342900">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Purchasing Managers Index (PMI®) is a pioneer indicator produced by S&amp;P Global and used for measuring the activity conditions of the respective economy/industry. </a:t>
            </a:r>
          </a:p>
          <a:p>
            <a:pPr marL="342900" indent="-342900">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Any figure greater than 50.0 indicates overall improvement, while the figures below 50.0 indicate deterioration.</a:t>
            </a:r>
          </a:p>
        </p:txBody>
      </p:sp>
      <p:sp>
        <p:nvSpPr>
          <p:cNvPr id="8" name="Metin kutusu 7">
            <a:extLst>
              <a:ext uri="{FF2B5EF4-FFF2-40B4-BE49-F238E27FC236}">
                <a16:creationId xmlns:a16="http://schemas.microsoft.com/office/drawing/2014/main" xmlns="" id="{B5B86DDF-A7FE-4577-B368-26EFCB8CFA30}"/>
              </a:ext>
            </a:extLst>
          </p:cNvPr>
          <p:cNvSpPr txBox="1"/>
          <p:nvPr/>
        </p:nvSpPr>
        <p:spPr>
          <a:xfrm>
            <a:off x="7490576" y="2136053"/>
            <a:ext cx="5685673" cy="2667397"/>
          </a:xfrm>
          <a:prstGeom prst="rect">
            <a:avLst/>
          </a:prstGeom>
          <a:noFill/>
        </p:spPr>
        <p:txBody>
          <a:bodyPr wrap="square" rtlCol="0" anchor="t">
            <a:spAutoFit/>
          </a:bodyPr>
          <a:lstStyle/>
          <a:p>
            <a:pPr>
              <a:spcAft>
                <a:spcPts val="1200"/>
              </a:spcAft>
              <a:buClr>
                <a:srgbClr val="C00000"/>
              </a:buClr>
              <a:buSzPct val="132000"/>
            </a:pPr>
            <a:r>
              <a:rPr lang="en-US">
                <a:solidFill>
                  <a:srgbClr val="C00000"/>
                </a:solidFill>
                <a:latin typeface="BentonSans Medium" panose="02000603030000020004" pitchFamily="2" charset="-94"/>
              </a:rPr>
              <a:t>How is the manufacturing PMI calculated?</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The index is based on 5 sub-indexes: New Orders, Output, Employment, Suppliers’ Delivery Times, Stock of Items Purchased. </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The report features survey data collected from a panel of around 400 companies based in the Turkish manufacturing sector.</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All indexes are seasonally adjusted.</a:t>
            </a:r>
          </a:p>
        </p:txBody>
      </p:sp>
      <p:sp>
        <p:nvSpPr>
          <p:cNvPr id="10" name="Metin kutusu 9">
            <a:extLst>
              <a:ext uri="{FF2B5EF4-FFF2-40B4-BE49-F238E27FC236}">
                <a16:creationId xmlns:a16="http://schemas.microsoft.com/office/drawing/2014/main" xmlns="" id="{DCD1856B-D571-4FFD-B98B-E7DA7F00C2BA}"/>
              </a:ext>
            </a:extLst>
          </p:cNvPr>
          <p:cNvSpPr txBox="1"/>
          <p:nvPr/>
        </p:nvSpPr>
        <p:spPr>
          <a:xfrm>
            <a:off x="13209873" y="2130359"/>
            <a:ext cx="5911563" cy="3046988"/>
          </a:xfrm>
          <a:prstGeom prst="rect">
            <a:avLst/>
          </a:prstGeom>
          <a:noFill/>
        </p:spPr>
        <p:txBody>
          <a:bodyPr wrap="square" rtlCol="0" anchor="t">
            <a:spAutoFit/>
          </a:bodyPr>
          <a:lstStyle/>
          <a:p>
            <a:pPr>
              <a:spcAft>
                <a:spcPts val="1200"/>
              </a:spcAft>
              <a:buClr>
                <a:srgbClr val="C00000"/>
              </a:buClr>
              <a:buSzPct val="132000"/>
            </a:pPr>
            <a:r>
              <a:rPr lang="en-US">
                <a:solidFill>
                  <a:srgbClr val="C00000"/>
                </a:solidFill>
                <a:latin typeface="BentonSans Medium" panose="02000603030000020004" pitchFamily="2" charset="-94"/>
              </a:rPr>
              <a:t>Why is PMI critical?</a:t>
            </a:r>
          </a:p>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Calculated by a set of methods in more than 40 countries</a:t>
            </a:r>
            <a:r>
              <a:rPr lang="en-US" baseline="30000">
                <a:solidFill>
                  <a:srgbClr val="C00000"/>
                </a:solidFill>
                <a:latin typeface="BentonSans Regular" panose="02000503040000020004" pitchFamily="2" charset="-94"/>
              </a:rPr>
              <a:t>(*)</a:t>
            </a:r>
            <a:r>
              <a:rPr lang="en-US">
                <a:latin typeface="BentonSans Regular" panose="02000503040000020004" pitchFamily="2" charset="-94"/>
              </a:rPr>
              <a:t>, PMI provides a fast, reliable, and comparable data set for the current activity conditions of the industries and economies. </a:t>
            </a:r>
          </a:p>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They are the most closely-watched business surveys in the world, favoured by central banks, financial markets and business decision makers.</a:t>
            </a:r>
          </a:p>
          <a:p>
            <a:pPr marL="179388" indent="-179388">
              <a:spcAft>
                <a:spcPts val="1200"/>
              </a:spcAft>
              <a:buClr>
                <a:srgbClr val="C00000"/>
              </a:buClr>
              <a:buSzPct val="132000"/>
              <a:buFont typeface="Wingdings" panose="05000000000000000000" pitchFamily="2" charset="2"/>
              <a:buChar char="§"/>
            </a:pPr>
            <a:endParaRPr lang="tr-TR" dirty="0">
              <a:latin typeface="BentonSans Regular" panose="02000503040000020004" pitchFamily="2" charset="-94"/>
            </a:endParaRPr>
          </a:p>
        </p:txBody>
      </p:sp>
      <p:graphicFrame>
        <p:nvGraphicFramePr>
          <p:cNvPr id="17" name="Grafik 16">
            <a:extLst>
              <a:ext uri="{FF2B5EF4-FFF2-40B4-BE49-F238E27FC236}">
                <a16:creationId xmlns:a16="http://schemas.microsoft.com/office/drawing/2014/main" xmlns="" id="{4D024971-E33E-4F13-80DE-AD1F3B7E45F7}"/>
              </a:ext>
            </a:extLst>
          </p:cNvPr>
          <p:cNvGraphicFramePr>
            <a:graphicFrameLocks/>
          </p:cNvGraphicFramePr>
          <p:nvPr>
            <p:extLst>
              <p:ext uri="{D42A27DB-BD31-4B8C-83A1-F6EECF244321}">
                <p14:modId xmlns:p14="http://schemas.microsoft.com/office/powerpoint/2010/main" val="3959243155"/>
              </p:ext>
            </p:extLst>
          </p:nvPr>
        </p:nvGraphicFramePr>
        <p:xfrm>
          <a:off x="1522185" y="5307776"/>
          <a:ext cx="5419303" cy="513452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up 4">
            <a:extLst>
              <a:ext uri="{FF2B5EF4-FFF2-40B4-BE49-F238E27FC236}">
                <a16:creationId xmlns:a16="http://schemas.microsoft.com/office/drawing/2014/main" xmlns="" id="{2303F105-4356-4532-88FA-BD2A9B7EBC3C}"/>
              </a:ext>
            </a:extLst>
          </p:cNvPr>
          <p:cNvGrpSpPr/>
          <p:nvPr/>
        </p:nvGrpSpPr>
        <p:grpSpPr>
          <a:xfrm>
            <a:off x="9518650" y="5383976"/>
            <a:ext cx="5125057" cy="4724401"/>
            <a:chOff x="9718683" y="5654675"/>
            <a:chExt cx="5125057" cy="4724401"/>
          </a:xfrm>
        </p:grpSpPr>
        <p:graphicFrame>
          <p:nvGraphicFramePr>
            <p:cNvPr id="15" name="Grafik 14">
              <a:extLst>
                <a:ext uri="{FF2B5EF4-FFF2-40B4-BE49-F238E27FC236}">
                  <a16:creationId xmlns:a16="http://schemas.microsoft.com/office/drawing/2014/main" xmlns="" id="{CA53FC30-062C-4BB8-8961-39382A0E3101}"/>
                </a:ext>
              </a:extLst>
            </p:cNvPr>
            <p:cNvGraphicFramePr/>
            <p:nvPr>
              <p:extLst>
                <p:ext uri="{D42A27DB-BD31-4B8C-83A1-F6EECF244321}">
                  <p14:modId xmlns:p14="http://schemas.microsoft.com/office/powerpoint/2010/main" val="187323411"/>
                </p:ext>
              </p:extLst>
            </p:nvPr>
          </p:nvGraphicFramePr>
          <p:xfrm>
            <a:off x="9718683" y="5654675"/>
            <a:ext cx="5125057" cy="4724401"/>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a:extLst>
                <a:ext uri="{FF2B5EF4-FFF2-40B4-BE49-F238E27FC236}">
                  <a16:creationId xmlns:a16="http://schemas.microsoft.com/office/drawing/2014/main" xmlns="" id="{15C2FC50-4F40-4234-94D4-96E5133A2862}"/>
                </a:ext>
              </a:extLst>
            </p:cNvPr>
            <p:cNvSpPr txBox="1"/>
            <p:nvPr/>
          </p:nvSpPr>
          <p:spPr>
            <a:xfrm>
              <a:off x="10889681" y="5889938"/>
              <a:ext cx="3315010" cy="338554"/>
            </a:xfrm>
            <a:prstGeom prst="rect">
              <a:avLst/>
            </a:prstGeom>
            <a:noFill/>
          </p:spPr>
          <p:txBody>
            <a:bodyPr wrap="none" rtlCol="0">
              <a:spAutoFit/>
            </a:bodyPr>
            <a:lstStyle/>
            <a:p>
              <a:r>
                <a:rPr lang="en-US" sz="1600">
                  <a:solidFill>
                    <a:schemeClr val="tx1"/>
                  </a:solidFill>
                  <a:latin typeface="BentonSans Medium" panose="02000603030000020004" pitchFamily="2" charset="-94"/>
                </a:rPr>
                <a:t>Manufacturing PMI Individual Index Weights</a:t>
              </a:r>
            </a:p>
          </p:txBody>
        </p:sp>
      </p:grpSp>
      <p:graphicFrame>
        <p:nvGraphicFramePr>
          <p:cNvPr id="4" name="Tablo 4">
            <a:extLst>
              <a:ext uri="{FF2B5EF4-FFF2-40B4-BE49-F238E27FC236}">
                <a16:creationId xmlns:a16="http://schemas.microsoft.com/office/drawing/2014/main" xmlns="" id="{0315CF93-6BF2-408E-B68A-E9232AB05494}"/>
              </a:ext>
            </a:extLst>
          </p:cNvPr>
          <p:cNvGraphicFramePr>
            <a:graphicFrameLocks noGrp="1"/>
          </p:cNvGraphicFramePr>
          <p:nvPr>
            <p:extLst>
              <p:ext uri="{D42A27DB-BD31-4B8C-83A1-F6EECF244321}">
                <p14:modId xmlns:p14="http://schemas.microsoft.com/office/powerpoint/2010/main" val="857872978"/>
              </p:ext>
            </p:extLst>
          </p:nvPr>
        </p:nvGraphicFramePr>
        <p:xfrm>
          <a:off x="6927850" y="5536376"/>
          <a:ext cx="2734734" cy="4853968"/>
        </p:xfrm>
        <a:graphic>
          <a:graphicData uri="http://schemas.openxmlformats.org/drawingml/2006/table">
            <a:tbl>
              <a:tblPr firstRow="1" bandRow="1">
                <a:tableStyleId>{5C22544A-7EE6-4342-B048-85BDC9FD1C3A}</a:tableStyleId>
              </a:tblPr>
              <a:tblGrid>
                <a:gridCol w="2734734">
                  <a:extLst>
                    <a:ext uri="{9D8B030D-6E8A-4147-A177-3AD203B41FA5}">
                      <a16:colId xmlns:a16="http://schemas.microsoft.com/office/drawing/2014/main" xmlns="" val="259969240"/>
                    </a:ext>
                  </a:extLst>
                </a:gridCol>
              </a:tblGrid>
              <a:tr h="342034">
                <a:tc>
                  <a:txBody>
                    <a:bodyPr/>
                    <a:lstStyle/>
                    <a:p>
                      <a:pPr>
                        <a:lnSpc>
                          <a:spcPct val="115000"/>
                        </a:lnSpc>
                        <a:spcAft>
                          <a:spcPts val="0"/>
                        </a:spcAft>
                      </a:pPr>
                      <a:r>
                        <a:rPr lang="en-US" sz="1200" b="1" baseline="0">
                          <a:solidFill>
                            <a:schemeClr val="tx1"/>
                          </a:solidFill>
                        </a:rPr>
                        <a:t>1</a:t>
                      </a:r>
                      <a:r>
                        <a:rPr lang="en-US" sz="1200" b="0" baseline="0">
                          <a:solidFill>
                            <a:schemeClr val="tx1"/>
                          </a:solidFill>
                        </a:rPr>
                        <a:t> </a:t>
                      </a:r>
                      <a:r>
                        <a:rPr lang="en-US" sz="1200" b="0" baseline="0">
                          <a:solidFill>
                            <a:schemeClr val="tx1"/>
                          </a:solidFill>
                          <a:latin typeface="BentonSans Regular" panose="02000503040000020004" pitchFamily="2" charset="-94"/>
                        </a:rPr>
                        <a:t>Grew </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4128115178"/>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2</a:t>
                      </a:r>
                      <a:r>
                        <a:rPr lang="en-US" sz="1200" b="0" baseline="0">
                          <a:solidFill>
                            <a:schemeClr val="tx1"/>
                          </a:solidFill>
                          <a:latin typeface="BentonSans Regular" panose="02000503040000020004" pitchFamily="2" charset="-94"/>
                          <a:ea typeface="+mn-ea"/>
                          <a:cs typeface="+mn-cs"/>
                        </a:rPr>
                        <a:t> Grew at a higher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794893670"/>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3 </a:t>
                      </a:r>
                      <a:r>
                        <a:rPr lang="en-US" sz="1200" b="0" baseline="0">
                          <a:solidFill>
                            <a:schemeClr val="tx1"/>
                          </a:solidFill>
                          <a:latin typeface="BentonSans Regular" panose="02000503040000020004" pitchFamily="2" charset="-94"/>
                          <a:ea typeface="+mn-ea"/>
                          <a:cs typeface="+mn-cs"/>
                        </a:rPr>
                        <a:t>Grew at the same rate </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406302702"/>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4 </a:t>
                      </a:r>
                      <a:r>
                        <a:rPr lang="en-US" sz="1200" b="0" baseline="0">
                          <a:solidFill>
                            <a:schemeClr val="tx1"/>
                          </a:solidFill>
                          <a:latin typeface="BentonSans Regular" panose="02000503040000020004" pitchFamily="2" charset="-94"/>
                          <a:ea typeface="+mn-ea"/>
                          <a:cs typeface="+mn-cs"/>
                        </a:rPr>
                        <a:t>Grew at a lower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840263618"/>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5</a:t>
                      </a:r>
                      <a:r>
                        <a:rPr lang="en-US" sz="1200" b="0" baseline="0">
                          <a:solidFill>
                            <a:schemeClr val="tx1"/>
                          </a:solidFill>
                          <a:latin typeface="BentonSans Regular" panose="02000503040000020004" pitchFamily="2" charset="-94"/>
                          <a:ea typeface="+mn-ea"/>
                          <a:cs typeface="+mn-cs"/>
                        </a:rPr>
                        <a:t> No change after a growth in the previous month</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325446800"/>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6</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Growth dropped after the previous month with no change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648248"/>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7</a:t>
                      </a:r>
                      <a:r>
                        <a:rPr lang="en-US" sz="1200" b="0" baseline="0">
                          <a:solidFill>
                            <a:schemeClr val="tx1"/>
                          </a:solidFill>
                          <a:latin typeface="BentonSans Regular" panose="02000503040000020004" pitchFamily="2" charset="-94"/>
                          <a:ea typeface="+mn-ea"/>
                          <a:cs typeface="+mn-cs"/>
                        </a:rPr>
                        <a:t> Dropped at a higher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371650146"/>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8</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Dropped at the same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99106817"/>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9</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Dropped at a lower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43668711"/>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10</a:t>
                      </a:r>
                      <a:r>
                        <a:rPr lang="en-US" sz="1200" b="0" baseline="0">
                          <a:solidFill>
                            <a:schemeClr val="tx1"/>
                          </a:solidFill>
                          <a:latin typeface="BentonSans Regular" panose="02000503040000020004" pitchFamily="2" charset="-94"/>
                          <a:ea typeface="+mn-ea"/>
                          <a:cs typeface="+mn-cs"/>
                        </a:rPr>
                        <a:t> No change after a drop in the previous month</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2600430"/>
                  </a:ext>
                </a:extLst>
              </a:tr>
            </a:tbl>
          </a:graphicData>
        </a:graphic>
      </p:graphicFrame>
      <p:sp>
        <p:nvSpPr>
          <p:cNvPr id="2" name="Dikdörtgen 1">
            <a:extLst>
              <a:ext uri="{FF2B5EF4-FFF2-40B4-BE49-F238E27FC236}">
                <a16:creationId xmlns:a16="http://schemas.microsoft.com/office/drawing/2014/main" xmlns="" id="{D93F96A6-41F8-C71C-B685-6CAC6FA92275}"/>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6</a:t>
            </a:r>
          </a:p>
        </p:txBody>
      </p:sp>
      <p:graphicFrame>
        <p:nvGraphicFramePr>
          <p:cNvPr id="11" name="Tablo 10">
            <a:extLst>
              <a:ext uri="{FF2B5EF4-FFF2-40B4-BE49-F238E27FC236}">
                <a16:creationId xmlns:a16="http://schemas.microsoft.com/office/drawing/2014/main" xmlns="" id="{BA4C46EC-D7B0-B449-02D7-166358CCA2FF}"/>
              </a:ext>
            </a:extLst>
          </p:cNvPr>
          <p:cNvGraphicFramePr>
            <a:graphicFrameLocks noGrp="1"/>
          </p:cNvGraphicFramePr>
          <p:nvPr>
            <p:extLst>
              <p:ext uri="{D42A27DB-BD31-4B8C-83A1-F6EECF244321}">
                <p14:modId xmlns:p14="http://schemas.microsoft.com/office/powerpoint/2010/main" val="3481293490"/>
              </p:ext>
            </p:extLst>
          </p:nvPr>
        </p:nvGraphicFramePr>
        <p:xfrm>
          <a:off x="14817710" y="5145395"/>
          <a:ext cx="4282862" cy="1624795"/>
        </p:xfrm>
        <a:graphic>
          <a:graphicData uri="http://schemas.openxmlformats.org/drawingml/2006/table">
            <a:tbl>
              <a:tblPr firstRow="1" bandRow="1">
                <a:tableStyleId>{5C22544A-7EE6-4342-B048-85BDC9FD1C3A}</a:tableStyleId>
              </a:tblPr>
              <a:tblGrid>
                <a:gridCol w="244261">
                  <a:extLst>
                    <a:ext uri="{9D8B030D-6E8A-4147-A177-3AD203B41FA5}">
                      <a16:colId xmlns:a16="http://schemas.microsoft.com/office/drawing/2014/main" xmlns="" val="3232257062"/>
                    </a:ext>
                  </a:extLst>
                </a:gridCol>
                <a:gridCol w="4038601">
                  <a:extLst>
                    <a:ext uri="{9D8B030D-6E8A-4147-A177-3AD203B41FA5}">
                      <a16:colId xmlns:a16="http://schemas.microsoft.com/office/drawing/2014/main" xmlns="" val="2011700883"/>
                    </a:ext>
                  </a:extLst>
                </a:gridCol>
              </a:tblGrid>
              <a:tr h="1624795">
                <a:tc>
                  <a:txBody>
                    <a:bodyPr/>
                    <a:lstStyle/>
                    <a:p>
                      <a:r>
                        <a:rPr lang="en-US" sz="1200" b="0">
                          <a:solidFill>
                            <a:srgbClr val="C00000"/>
                          </a:solidFill>
                          <a:latin typeface="BentonSans Medium" panose="02000603030000020004" pitchFamily="2" charset="-94"/>
                        </a:rPr>
                        <a:t>(*)</a:t>
                      </a:r>
                      <a:r>
                        <a:rPr lang="en-US" sz="1200" b="0">
                          <a:latin typeface="BentonSans Medium" panose="02000603030000020004" pitchFamily="2" charset="-94"/>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a:solidFill>
                            <a:schemeClr val="tx1"/>
                          </a:solidFill>
                          <a:latin typeface="BentonSans Regular" panose="02000503040000020004" pitchFamily="2" charset="-94"/>
                        </a:rPr>
                        <a:t>S&amp;P Global produces PMI indexes for the manufacturing industry in a total of 32 countries, including Turkey. PMI indexes in other countries are composite indexes that also cover some non-manufacturing sectors. Therefore, for a smooth comparison by country, the scope of the presentation was limited to 32 countries and 3 regions (World, Eurozone, ASEAN) where the manufacturing industry-specific PMI indexes were produced.</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2174584"/>
                  </a:ext>
                </a:extLst>
              </a:tr>
            </a:tbl>
          </a:graphicData>
        </a:graphic>
      </p:graphicFrame>
    </p:spTree>
    <p:extLst>
      <p:ext uri="{BB962C8B-B14F-4D97-AF65-F5344CB8AC3E}">
        <p14:creationId xmlns:p14="http://schemas.microsoft.com/office/powerpoint/2010/main" val="418171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 name="Grup 51">
            <a:extLst>
              <a:ext uri="{FF2B5EF4-FFF2-40B4-BE49-F238E27FC236}">
                <a16:creationId xmlns:a16="http://schemas.microsoft.com/office/drawing/2014/main" xmlns="" id="{611ED545-B887-7324-2A36-1E445E31FCFE}"/>
              </a:ext>
            </a:extLst>
          </p:cNvPr>
          <p:cNvGrpSpPr/>
          <p:nvPr/>
        </p:nvGrpSpPr>
        <p:grpSpPr>
          <a:xfrm>
            <a:off x="-50165" y="-136525"/>
            <a:ext cx="20204430" cy="11461749"/>
            <a:chOff x="0" y="0"/>
            <a:chExt cx="20121880" cy="11325224"/>
          </a:xfrm>
        </p:grpSpPr>
        <p:sp>
          <p:nvSpPr>
            <p:cNvPr id="2" name="Dikdörtgen 1">
              <a:extLst>
                <a:ext uri="{FF2B5EF4-FFF2-40B4-BE49-F238E27FC236}">
                  <a16:creationId xmlns:a16="http://schemas.microsoft.com/office/drawing/2014/main" xmlns="" id="{352ADA4F-CB19-2679-8B1D-BE10B56B1334}"/>
                </a:ext>
              </a:extLst>
            </p:cNvPr>
            <p:cNvSpPr/>
            <p:nvPr/>
          </p:nvSpPr>
          <p:spPr>
            <a:xfrm>
              <a:off x="10062" y="0"/>
              <a:ext cx="20104100" cy="11325224"/>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7" name="Grup 16">
              <a:extLst>
                <a:ext uri="{FF2B5EF4-FFF2-40B4-BE49-F238E27FC236}">
                  <a16:creationId xmlns:a16="http://schemas.microsoft.com/office/drawing/2014/main" xmlns="" id="{33CADD29-4076-1E61-5B22-26154D8E5E44}"/>
                </a:ext>
              </a:extLst>
            </p:cNvPr>
            <p:cNvGrpSpPr/>
            <p:nvPr/>
          </p:nvGrpSpPr>
          <p:grpSpPr>
            <a:xfrm>
              <a:off x="4768503" y="4958364"/>
              <a:ext cx="5867401" cy="3781877"/>
              <a:chOff x="1822450" y="5025357"/>
              <a:chExt cx="5867401" cy="3781877"/>
            </a:xfrm>
          </p:grpSpPr>
          <p:sp>
            <p:nvSpPr>
              <p:cNvPr id="61" name="Metin kutusu 60">
                <a:extLst>
                  <a:ext uri="{FF2B5EF4-FFF2-40B4-BE49-F238E27FC236}">
                    <a16:creationId xmlns:a16="http://schemas.microsoft.com/office/drawing/2014/main" xmlns="" id="{DDF6D818-E201-4B17-92D0-3D406C708AA5}"/>
                  </a:ext>
                </a:extLst>
              </p:cNvPr>
              <p:cNvSpPr txBox="1"/>
              <p:nvPr/>
            </p:nvSpPr>
            <p:spPr>
              <a:xfrm>
                <a:off x="1822450" y="5025357"/>
                <a:ext cx="4953000" cy="830997"/>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Economic Research and Corporate Finance Branch</a:t>
                </a:r>
              </a:p>
            </p:txBody>
          </p:sp>
          <p:sp>
            <p:nvSpPr>
              <p:cNvPr id="62" name="Metin kutusu 61">
                <a:extLst>
                  <a:ext uri="{FF2B5EF4-FFF2-40B4-BE49-F238E27FC236}">
                    <a16:creationId xmlns:a16="http://schemas.microsoft.com/office/drawing/2014/main" xmlns="" id="{6514972C-B74A-4824-9E3F-BBA544D497A9}"/>
                  </a:ext>
                </a:extLst>
              </p:cNvPr>
              <p:cNvSpPr txBox="1"/>
              <p:nvPr/>
            </p:nvSpPr>
            <p:spPr>
              <a:xfrm>
                <a:off x="1822451" y="6129578"/>
                <a:ext cx="5867400" cy="2677656"/>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Phone: (212) 252 29 00</a:t>
                </a:r>
              </a:p>
              <a:p>
                <a:r>
                  <a:rPr lang="en-US" sz="2400">
                    <a:solidFill>
                      <a:srgbClr val="FCF0E8"/>
                    </a:solidFill>
                    <a:latin typeface="BentonSans Regular" panose="02000503040000020004" pitchFamily="2" charset="-94"/>
                  </a:rPr>
                  <a:t>Fax: (212) 249 50 84</a:t>
                </a:r>
              </a:p>
              <a:p>
                <a:r>
                  <a:rPr lang="en-US" sz="2400">
                    <a:solidFill>
                      <a:srgbClr val="FCF0E8"/>
                    </a:solidFill>
                    <a:latin typeface="BentonSans Regular" panose="02000503040000020004" pitchFamily="2" charset="-94"/>
                  </a:rPr>
                  <a:t>E-mail: arastirma@iso.org.tr</a:t>
                </a:r>
              </a:p>
              <a:p>
                <a:endParaRPr lang="tr-TR" sz="2400" dirty="0">
                  <a:solidFill>
                    <a:srgbClr val="FCF0E8"/>
                  </a:solidFill>
                  <a:latin typeface="BentonSans Regular" panose="02000503040000020004" pitchFamily="2" charset="-94"/>
                </a:endParaRPr>
              </a:p>
              <a:p>
                <a:r>
                  <a:rPr lang="en-US" sz="2400">
                    <a:solidFill>
                      <a:srgbClr val="FCF0E8"/>
                    </a:solidFill>
                    <a:latin typeface="BentonSans Regular" panose="02000503040000020004" pitchFamily="2" charset="-94"/>
                  </a:rPr>
                  <a:t>Meşrutiyet Cad. No. 63 Odakule </a:t>
                </a:r>
              </a:p>
              <a:p>
                <a:r>
                  <a:rPr lang="en-US" sz="2400">
                    <a:solidFill>
                      <a:srgbClr val="FCF0E8"/>
                    </a:solidFill>
                    <a:latin typeface="BentonSans Regular" panose="02000503040000020004" pitchFamily="2" charset="-94"/>
                  </a:rPr>
                  <a:t>34430 Beyoğlu/İstanbul</a:t>
                </a:r>
              </a:p>
              <a:p>
                <a:r>
                  <a:rPr lang="en-US" sz="2400">
                    <a:solidFill>
                      <a:srgbClr val="FCF0E8"/>
                    </a:solidFill>
                    <a:latin typeface="BentonSans Regular" panose="02000503040000020004" pitchFamily="2" charset="-94"/>
                    <a:hlinkClick r:id="rId2">
                      <a:extLst>
                        <a:ext uri="{A12FA001-AC4F-418D-AE19-62706E023703}">
                          <ahyp:hlinkClr xmlns:ahyp="http://schemas.microsoft.com/office/drawing/2018/hyperlinkcolor" xmlns="" val="tx"/>
                        </a:ext>
                      </a:extLst>
                    </a:hlinkClick>
                  </a:rPr>
                  <a:t>www.iso.org.tr</a:t>
                </a:r>
                <a:r>
                  <a:rPr lang="en-US" sz="2400">
                    <a:solidFill>
                      <a:srgbClr val="FCF0E8"/>
                    </a:solidFill>
                    <a:latin typeface="BentonSans Regular" panose="02000503040000020004" pitchFamily="2" charset="-94"/>
                  </a:rPr>
                  <a:t> </a:t>
                </a:r>
              </a:p>
            </p:txBody>
          </p:sp>
        </p:grpSp>
        <p:sp>
          <p:nvSpPr>
            <p:cNvPr id="68" name="Metin kutusu 67">
              <a:extLst>
                <a:ext uri="{FF2B5EF4-FFF2-40B4-BE49-F238E27FC236}">
                  <a16:creationId xmlns:a16="http://schemas.microsoft.com/office/drawing/2014/main" xmlns="" id="{B2DF33A0-7026-4B99-82CA-8FCC0BA1BDC9}"/>
                </a:ext>
              </a:extLst>
            </p:cNvPr>
            <p:cNvSpPr txBox="1"/>
            <p:nvPr/>
          </p:nvSpPr>
          <p:spPr>
            <a:xfrm>
              <a:off x="3045112" y="10022317"/>
              <a:ext cx="13352781" cy="584775"/>
            </a:xfrm>
            <a:prstGeom prst="rect">
              <a:avLst/>
            </a:prstGeom>
            <a:noFill/>
          </p:spPr>
          <p:txBody>
            <a:bodyPr wrap="square" rtlCol="0">
              <a:spAutoFit/>
            </a:bodyPr>
            <a:lstStyle/>
            <a:p>
              <a:pPr algn="ctr"/>
              <a:r>
                <a:rPr lang="en-US" sz="1600">
                  <a:solidFill>
                    <a:srgbClr val="FCF0E8"/>
                  </a:solidFill>
                  <a:latin typeface="BentonSans Regular" panose="02000503040000020004" pitchFamily="2" charset="-94"/>
                </a:rPr>
                <a:t>This presentation is prepared to inform the ICI members, using the information obtained from S&amp;P Global. </a:t>
              </a:r>
            </a:p>
            <a:p>
              <a:pPr algn="ctr"/>
              <a:r>
                <a:rPr lang="en-US" sz="1600">
                  <a:solidFill>
                    <a:srgbClr val="FCF0E8"/>
                  </a:solidFill>
                  <a:latin typeface="BentonSans Regular" panose="02000503040000020004" pitchFamily="2" charset="-94"/>
                </a:rPr>
                <a:t>All intellectual property rights related to the data used belong to S&amp;P Global.</a:t>
              </a:r>
            </a:p>
          </p:txBody>
        </p:sp>
        <p:pic>
          <p:nvPicPr>
            <p:cNvPr id="4" name="Resim 3" descr="metin içeren bir resim&#10;&#10;Açıklama otomatik olarak oluşturuldu">
              <a:extLst>
                <a:ext uri="{FF2B5EF4-FFF2-40B4-BE49-F238E27FC236}">
                  <a16:creationId xmlns:a16="http://schemas.microsoft.com/office/drawing/2014/main" xmlns="" id="{BC8708EA-A21A-4BA6-B265-8A7CADD7D227}"/>
                </a:ext>
              </a:extLst>
            </p:cNvPr>
            <p:cNvPicPr>
              <a:picLocks noChangeAspect="1"/>
            </p:cNvPicPr>
            <p:nvPr/>
          </p:nvPicPr>
          <p:blipFill rotWithShape="1">
            <a:blip r:embed="rId3">
              <a:extLst>
                <a:ext uri="{28A0092B-C50C-407E-A947-70E740481C1C}">
                  <a14:useLocalDpi xmlns:a14="http://schemas.microsoft.com/office/drawing/2010/main" val="0"/>
                </a:ext>
              </a:extLst>
            </a:blip>
            <a:srcRect l="56806" r="9559"/>
            <a:stretch/>
          </p:blipFill>
          <p:spPr>
            <a:xfrm>
              <a:off x="8127994" y="215656"/>
              <a:ext cx="3771904" cy="3738048"/>
            </a:xfrm>
            <a:prstGeom prst="rect">
              <a:avLst/>
            </a:prstGeom>
          </p:spPr>
        </p:pic>
        <p:grpSp>
          <p:nvGrpSpPr>
            <p:cNvPr id="13" name="Grup 12">
              <a:extLst>
                <a:ext uri="{FF2B5EF4-FFF2-40B4-BE49-F238E27FC236}">
                  <a16:creationId xmlns:a16="http://schemas.microsoft.com/office/drawing/2014/main" xmlns="" id="{914706D8-6DEB-07E6-9D50-FDA7C35E2608}"/>
                </a:ext>
              </a:extLst>
            </p:cNvPr>
            <p:cNvGrpSpPr/>
            <p:nvPr/>
          </p:nvGrpSpPr>
          <p:grpSpPr>
            <a:xfrm rot="5400000">
              <a:off x="10011564" y="-6055838"/>
              <a:ext cx="98752" cy="20121880"/>
              <a:chOff x="4565650" y="0"/>
              <a:chExt cx="304800" cy="11271250"/>
            </a:xfrm>
          </p:grpSpPr>
          <p:sp>
            <p:nvSpPr>
              <p:cNvPr id="14" name="Dikdörtgen 13">
                <a:extLst>
                  <a:ext uri="{FF2B5EF4-FFF2-40B4-BE49-F238E27FC236}">
                    <a16:creationId xmlns:a16="http://schemas.microsoft.com/office/drawing/2014/main" xmlns="" id="{422A9BFD-D5DC-3E02-D438-4A0B19A3F180}"/>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a:extLst>
                  <a:ext uri="{FF2B5EF4-FFF2-40B4-BE49-F238E27FC236}">
                    <a16:creationId xmlns:a16="http://schemas.microsoft.com/office/drawing/2014/main" xmlns="" id="{D46D4B17-10B8-3CEC-2084-84FB7E3FAC4B}"/>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xmlns="" id="{DD072E14-009B-4DB8-33D2-1B2065DE4D1A}"/>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9" name="Resim 18">
              <a:hlinkClick r:id="rId4"/>
              <a:extLst>
                <a:ext uri="{FF2B5EF4-FFF2-40B4-BE49-F238E27FC236}">
                  <a16:creationId xmlns:a16="http://schemas.microsoft.com/office/drawing/2014/main" xmlns="" id="{FC8EF5C3-0611-009C-41DD-01F385D17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3451" y="4958364"/>
              <a:ext cx="491260" cy="491260"/>
            </a:xfrm>
            <a:prstGeom prst="rect">
              <a:avLst/>
            </a:prstGeom>
          </p:spPr>
        </p:pic>
        <p:sp>
          <p:nvSpPr>
            <p:cNvPr id="20" name="Metin kutusu 19">
              <a:hlinkClick r:id="rId4"/>
              <a:extLst>
                <a:ext uri="{FF2B5EF4-FFF2-40B4-BE49-F238E27FC236}">
                  <a16:creationId xmlns:a16="http://schemas.microsoft.com/office/drawing/2014/main" xmlns="" id="{5514004E-A5C8-CB5E-7696-94F6E2C769FA}"/>
                </a:ext>
              </a:extLst>
            </p:cNvPr>
            <p:cNvSpPr txBox="1"/>
            <p:nvPr/>
          </p:nvSpPr>
          <p:spPr>
            <a:xfrm>
              <a:off x="11574261" y="4983186"/>
              <a:ext cx="33545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sp>
          <p:nvSpPr>
            <p:cNvPr id="23" name="Metin kutusu 22">
              <a:hlinkClick r:id="rId6"/>
              <a:extLst>
                <a:ext uri="{FF2B5EF4-FFF2-40B4-BE49-F238E27FC236}">
                  <a16:creationId xmlns:a16="http://schemas.microsoft.com/office/drawing/2014/main" xmlns="" id="{368F81B2-D1D4-BFCB-95DB-5319067EB8E3}"/>
                </a:ext>
              </a:extLst>
            </p:cNvPr>
            <p:cNvSpPr txBox="1"/>
            <p:nvPr/>
          </p:nvSpPr>
          <p:spPr>
            <a:xfrm>
              <a:off x="11574261" y="5709718"/>
              <a:ext cx="26687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/ist_sanayiodasi</a:t>
              </a:r>
            </a:p>
          </p:txBody>
        </p:sp>
        <p:sp>
          <p:nvSpPr>
            <p:cNvPr id="26" name="Metin kutusu 25">
              <a:hlinkClick r:id="rId7"/>
              <a:extLst>
                <a:ext uri="{FF2B5EF4-FFF2-40B4-BE49-F238E27FC236}">
                  <a16:creationId xmlns:a16="http://schemas.microsoft.com/office/drawing/2014/main" xmlns="" id="{CB592D94-CB68-C37C-7678-C531EB709ABC}"/>
                </a:ext>
              </a:extLst>
            </p:cNvPr>
            <p:cNvSpPr txBox="1"/>
            <p:nvPr/>
          </p:nvSpPr>
          <p:spPr>
            <a:xfrm>
              <a:off x="11574261" y="6405310"/>
              <a:ext cx="33545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pic>
          <p:nvPicPr>
            <p:cNvPr id="29" name="Resim 28">
              <a:hlinkClick r:id="rId7"/>
              <a:extLst>
                <a:ext uri="{FF2B5EF4-FFF2-40B4-BE49-F238E27FC236}">
                  <a16:creationId xmlns:a16="http://schemas.microsoft.com/office/drawing/2014/main" xmlns="" id="{4E1BE279-F4B9-B0B3-F97A-3308D8E3DC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150" y="6386624"/>
              <a:ext cx="491260" cy="491260"/>
            </a:xfrm>
            <a:prstGeom prst="rect">
              <a:avLst/>
            </a:prstGeom>
          </p:spPr>
        </p:pic>
        <p:sp>
          <p:nvSpPr>
            <p:cNvPr id="32" name="Metin kutusu 31">
              <a:hlinkClick r:id="rId9"/>
              <a:extLst>
                <a:ext uri="{FF2B5EF4-FFF2-40B4-BE49-F238E27FC236}">
                  <a16:creationId xmlns:a16="http://schemas.microsoft.com/office/drawing/2014/main" xmlns="" id="{8B0EB62E-1432-1CF8-7DF7-BC0F7A94B156}"/>
                </a:ext>
              </a:extLst>
            </p:cNvPr>
            <p:cNvSpPr txBox="1"/>
            <p:nvPr/>
          </p:nvSpPr>
          <p:spPr>
            <a:xfrm>
              <a:off x="11574261" y="7100904"/>
              <a:ext cx="33545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pic>
          <p:nvPicPr>
            <p:cNvPr id="35" name="Resim 34">
              <a:hlinkClick r:id="rId9"/>
              <a:extLst>
                <a:ext uri="{FF2B5EF4-FFF2-40B4-BE49-F238E27FC236}">
                  <a16:creationId xmlns:a16="http://schemas.microsoft.com/office/drawing/2014/main" xmlns="" id="{46E0034A-39C2-0AA9-66ED-BC7E6ED56C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23959" y="7071309"/>
              <a:ext cx="491260" cy="491260"/>
            </a:xfrm>
            <a:prstGeom prst="rect">
              <a:avLst/>
            </a:prstGeom>
          </p:spPr>
        </p:pic>
        <p:sp>
          <p:nvSpPr>
            <p:cNvPr id="40" name="Metin kutusu 39">
              <a:hlinkClick r:id="rId11"/>
              <a:extLst>
                <a:ext uri="{FF2B5EF4-FFF2-40B4-BE49-F238E27FC236}">
                  <a16:creationId xmlns:a16="http://schemas.microsoft.com/office/drawing/2014/main" xmlns="" id="{56D4F95A-9EA4-D1AC-96FE-8AD9CDF54FEA}"/>
                </a:ext>
              </a:extLst>
            </p:cNvPr>
            <p:cNvSpPr txBox="1"/>
            <p:nvPr/>
          </p:nvSpPr>
          <p:spPr>
            <a:xfrm>
              <a:off x="11574261" y="7812323"/>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/company/istanbulsanayiodasi </a:t>
              </a:r>
            </a:p>
          </p:txBody>
        </p:sp>
        <p:pic>
          <p:nvPicPr>
            <p:cNvPr id="49" name="Resim 48" descr="metin, küçük resim içeren bir resim&#10;&#10;Açıklama otomatik olarak oluşturuldu">
              <a:hlinkClick r:id="rId11"/>
              <a:extLst>
                <a:ext uri="{FF2B5EF4-FFF2-40B4-BE49-F238E27FC236}">
                  <a16:creationId xmlns:a16="http://schemas.microsoft.com/office/drawing/2014/main" xmlns="" id="{88F5AA26-AD22-F9C6-E6FE-C36517407D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29751" y="7782728"/>
              <a:ext cx="491260" cy="491260"/>
            </a:xfrm>
            <a:prstGeom prst="rect">
              <a:avLst/>
            </a:prstGeom>
          </p:spPr>
        </p:pic>
      </p:grpSp>
      <p:pic>
        <p:nvPicPr>
          <p:cNvPr id="7" name="Grafik 6">
            <a:hlinkClick r:id="rId6"/>
            <a:extLst>
              <a:ext uri="{FF2B5EF4-FFF2-40B4-BE49-F238E27FC236}">
                <a16:creationId xmlns:a16="http://schemas.microsoft.com/office/drawing/2014/main" xmlns="" id="{C8AF4554-2087-27A5-EA66-C28BBE1AF2E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800364" y="5616060"/>
            <a:ext cx="515273" cy="51527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14845</TotalTime>
  <Words>1633</Words>
  <Application>Microsoft Office PowerPoint</Application>
  <PresentationFormat>Custom</PresentationFormat>
  <Paragraphs>221</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İmalat PMI Gelişmeleri, Ağustos 2024</dc:title>
  <dc:creator>İSO Ekonomik Araştırmalar Şubesi</dc:creator>
  <cp:lastModifiedBy>REYHAN</cp:lastModifiedBy>
  <cp:revision>814</cp:revision>
  <cp:lastPrinted>2020-02-17T06:14:14Z</cp:lastPrinted>
  <dcterms:created xsi:type="dcterms:W3CDTF">2019-07-22T18:13:30Z</dcterms:created>
  <dcterms:modified xsi:type="dcterms:W3CDTF">2024-09-09T13:02:05Z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2019-07-22T00:00:00Z</vt:filetime>
  </property>
  <property fmtid="{D5CDD505-2E9C-101B-9397-08002B2CF9AE}" pid="3" name="Creator">
    <vt:lpwstr>Adobe InDesign 14.0 (Macintosh)</vt:lpwstr>
  </property>
  <property fmtid="{D5CDD505-2E9C-101B-9397-08002B2CF9AE}" pid="4" name="LastSaved">
    <vt:filetime>2019-07-22T00:00:00Z</vt:filetime>
  </property>
</Properties>
</file>