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347" r:id="rId2"/>
    <p:sldId id="346" r:id="rId3"/>
    <p:sldId id="334" r:id="rId4"/>
    <p:sldId id="344" r:id="rId5"/>
    <p:sldId id="345" r:id="rId6"/>
    <p:sldId id="337" r:id="rId7"/>
    <p:sldId id="320" r:id="rId8"/>
  </p:sldIdLst>
  <p:sldSz cx="20104100" cy="1130935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han Uz" initials="İU" lastIdx="2" clrIdx="0">
    <p:extLst/>
  </p:cmAuthor>
  <p:cmAuthor id="2" name="İlhan UZ" initials="İU"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BF06"/>
    <a:srgbClr val="DD5A00"/>
    <a:srgbClr val="F7A700"/>
    <a:srgbClr val="F2BF04"/>
    <a:srgbClr val="DC5600"/>
    <a:srgbClr val="FBB500"/>
    <a:srgbClr val="81B827"/>
    <a:srgbClr val="FDBC00"/>
    <a:srgbClr val="FFFFFF"/>
    <a:srgbClr val="D94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41D9D-7814-4E81-A05A-BDB76C969C2B}" v="35" dt="2024-10-03T17:25:28.7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96" autoAdjust="0"/>
    <p:restoredTop sz="96357" autoAdjust="0"/>
  </p:normalViewPr>
  <p:slideViewPr>
    <p:cSldViewPr>
      <p:cViewPr varScale="1">
        <p:scale>
          <a:sx n="51" d="100"/>
          <a:sy n="51" d="100"/>
        </p:scale>
        <p:origin x="-854" y="-10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402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han UZ" userId="75335b10-f3f8-4317-b719-49cbcf845531" providerId="ADAL" clId="{18CE705C-9CF4-4BBF-85B2-33A61E5D917F}"/>
    <pc:docChg chg="undo redo custSel modSld">
      <pc:chgData name="İlhan UZ" userId="75335b10-f3f8-4317-b719-49cbcf845531" providerId="ADAL" clId="{18CE705C-9CF4-4BBF-85B2-33A61E5D917F}" dt="2024-06-06T05:03:58.753" v="440" actId="20577"/>
      <pc:docMkLst>
        <pc:docMk/>
      </pc:docMkLst>
      <pc:sldChg chg="modSp mod">
        <pc:chgData name="İlhan UZ" userId="75335b10-f3f8-4317-b719-49cbcf845531" providerId="ADAL" clId="{18CE705C-9CF4-4BBF-85B2-33A61E5D917F}" dt="2024-06-06T04:56:47.966" v="142" actId="20577"/>
        <pc:sldMkLst>
          <pc:docMk/>
          <pc:sldMk cId="754843711" sldId="334"/>
        </pc:sldMkLst>
        <pc:spChg chg="mod">
          <ac:chgData name="İlhan UZ" userId="75335b10-f3f8-4317-b719-49cbcf845531" providerId="ADAL" clId="{18CE705C-9CF4-4BBF-85B2-33A61E5D917F}" dt="2024-06-06T04:56:47.966" v="142" actId="20577"/>
          <ac:spMkLst>
            <pc:docMk/>
            <pc:sldMk cId="754843711" sldId="334"/>
            <ac:spMk id="3" creationId="{3A43E286-356F-4E66-8AC9-B21EE33A45E2}"/>
          </ac:spMkLst>
        </pc:spChg>
      </pc:sldChg>
      <pc:sldChg chg="modSp mod">
        <pc:chgData name="İlhan UZ" userId="75335b10-f3f8-4317-b719-49cbcf845531" providerId="ADAL" clId="{18CE705C-9CF4-4BBF-85B2-33A61E5D917F}" dt="2024-06-06T04:59:52.623" v="212" actId="6549"/>
        <pc:sldMkLst>
          <pc:docMk/>
          <pc:sldMk cId="1558810210" sldId="344"/>
        </pc:sldMkLst>
        <pc:spChg chg="mod">
          <ac:chgData name="İlhan UZ" userId="75335b10-f3f8-4317-b719-49cbcf845531" providerId="ADAL" clId="{18CE705C-9CF4-4BBF-85B2-33A61E5D917F}" dt="2024-06-06T04:59:52.623" v="212" actId="6549"/>
          <ac:spMkLst>
            <pc:docMk/>
            <pc:sldMk cId="1558810210" sldId="344"/>
            <ac:spMk id="10" creationId="{AF225FA0-B552-41A7-92A2-12D44717E513}"/>
          </ac:spMkLst>
        </pc:spChg>
      </pc:sldChg>
      <pc:sldChg chg="modSp mod">
        <pc:chgData name="İlhan UZ" userId="75335b10-f3f8-4317-b719-49cbcf845531" providerId="ADAL" clId="{18CE705C-9CF4-4BBF-85B2-33A61E5D917F}" dt="2024-06-06T05:03:58.753" v="440" actId="20577"/>
        <pc:sldMkLst>
          <pc:docMk/>
          <pc:sldMk cId="2197899936" sldId="345"/>
        </pc:sldMkLst>
        <pc:spChg chg="mod">
          <ac:chgData name="İlhan UZ" userId="75335b10-f3f8-4317-b719-49cbcf845531" providerId="ADAL" clId="{18CE705C-9CF4-4BBF-85B2-33A61E5D917F}" dt="2024-06-06T05:03:58.753" v="440" actId="20577"/>
          <ac:spMkLst>
            <pc:docMk/>
            <pc:sldMk cId="2197899936" sldId="345"/>
            <ac:spMk id="11" creationId="{D7AAC0E2-DBDE-4A9C-9327-93DF91160778}"/>
          </ac:spMkLst>
        </pc:spChg>
      </pc:sldChg>
      <pc:sldChg chg="modSp mod">
        <pc:chgData name="İlhan UZ" userId="75335b10-f3f8-4317-b719-49cbcf845531" providerId="ADAL" clId="{18CE705C-9CF4-4BBF-85B2-33A61E5D917F}" dt="2024-06-06T04:56:05.443" v="84" actId="20577"/>
        <pc:sldMkLst>
          <pc:docMk/>
          <pc:sldMk cId="1759904085" sldId="346"/>
        </pc:sldMkLst>
        <pc:spChg chg="mod">
          <ac:chgData name="İlhan UZ" userId="75335b10-f3f8-4317-b719-49cbcf845531" providerId="ADAL" clId="{18CE705C-9CF4-4BBF-85B2-33A61E5D917F}" dt="2024-06-06T04:56:05.443" v="84" actId="20577"/>
          <ac:spMkLst>
            <pc:docMk/>
            <pc:sldMk cId="1759904085" sldId="346"/>
            <ac:spMk id="6" creationId="{BE21F070-686B-41D7-B3D2-A1A41CABEF6C}"/>
          </ac:spMkLst>
        </pc:spChg>
      </pc:sldChg>
    </pc:docChg>
  </pc:docChgLst>
  <pc:docChgLst>
    <pc:chgData name="İlhan UZ" userId="75335b10-f3f8-4317-b719-49cbcf845531" providerId="ADAL" clId="{2207F364-5B1F-477F-A8D0-BC0D2A4D9C30}"/>
    <pc:docChg chg="modSld">
      <pc:chgData name="İlhan UZ" userId="75335b10-f3f8-4317-b719-49cbcf845531" providerId="ADAL" clId="{2207F364-5B1F-477F-A8D0-BC0D2A4D9C30}" dt="2023-02-02T21:44:44.040" v="118" actId="20577"/>
      <pc:docMkLst>
        <pc:docMk/>
      </pc:docMkLst>
      <pc:sldChg chg="modSp mod">
        <pc:chgData name="İlhan UZ" userId="75335b10-f3f8-4317-b719-49cbcf845531" providerId="ADAL" clId="{2207F364-5B1F-477F-A8D0-BC0D2A4D9C30}" dt="2023-02-02T21:44:44.040" v="118" actId="20577"/>
        <pc:sldMkLst>
          <pc:docMk/>
          <pc:sldMk cId="1759904085" sldId="346"/>
        </pc:sldMkLst>
        <pc:spChg chg="mod">
          <ac:chgData name="İlhan UZ" userId="75335b10-f3f8-4317-b719-49cbcf845531" providerId="ADAL" clId="{2207F364-5B1F-477F-A8D0-BC0D2A4D9C30}" dt="2023-02-02T21:44:44.040" v="118" actId="20577"/>
          <ac:spMkLst>
            <pc:docMk/>
            <pc:sldMk cId="1759904085" sldId="346"/>
            <ac:spMk id="6" creationId="{BE21F070-686B-41D7-B3D2-A1A41CABEF6C}"/>
          </ac:spMkLst>
        </pc:spChg>
        <pc:spChg chg="mod">
          <ac:chgData name="İlhan UZ" userId="75335b10-f3f8-4317-b719-49cbcf845531" providerId="ADAL" clId="{2207F364-5B1F-477F-A8D0-BC0D2A4D9C30}" dt="2023-02-02T21:44:17.164" v="91" actId="20577"/>
          <ac:spMkLst>
            <pc:docMk/>
            <pc:sldMk cId="1759904085" sldId="346"/>
            <ac:spMk id="11" creationId="{60419CE2-DA9F-4BC7-A12C-DA60D5E85460}"/>
          </ac:spMkLst>
        </pc:spChg>
      </pc:sldChg>
    </pc:docChg>
  </pc:docChgLst>
  <pc:docChgLst>
    <pc:chgData name="İlhan UZ" userId="75335b10-f3f8-4317-b719-49cbcf845531" providerId="ADAL" clId="{5E9AD67B-73F7-418F-AE1F-0AB4BB595199}"/>
    <pc:docChg chg="undo redo custSel modSld modMainMaster">
      <pc:chgData name="İlhan UZ" userId="75335b10-f3f8-4317-b719-49cbcf845531" providerId="ADAL" clId="{5E9AD67B-73F7-418F-AE1F-0AB4BB595199}" dt="2023-03-02T22:27:47.969" v="17603" actId="20577"/>
      <pc:docMkLst>
        <pc:docMk/>
      </pc:docMkLst>
      <pc:sldChg chg="delSp modSp mod">
        <pc:chgData name="İlhan UZ" userId="75335b10-f3f8-4317-b719-49cbcf845531" providerId="ADAL" clId="{5E9AD67B-73F7-418F-AE1F-0AB4BB595199}" dt="2023-03-02T22:21:57.872" v="17424" actId="20577"/>
        <pc:sldMkLst>
          <pc:docMk/>
          <pc:sldMk cId="754843711" sldId="334"/>
        </pc:sldMkLst>
        <pc:spChg chg="mod">
          <ac:chgData name="İlhan UZ" userId="75335b10-f3f8-4317-b719-49cbcf845531" providerId="ADAL" clId="{5E9AD67B-73F7-418F-AE1F-0AB4BB595199}" dt="2023-03-02T21:03:29.471" v="8291" actId="20577"/>
          <ac:spMkLst>
            <pc:docMk/>
            <pc:sldMk cId="754843711" sldId="334"/>
            <ac:spMk id="2" creationId="{4DBCC329-7790-4763-8C31-DFFF4B6FCF8D}"/>
          </ac:spMkLst>
        </pc:spChg>
        <pc:spChg chg="mod">
          <ac:chgData name="İlhan UZ" userId="75335b10-f3f8-4317-b719-49cbcf845531" providerId="ADAL" clId="{5E9AD67B-73F7-418F-AE1F-0AB4BB595199}" dt="2023-03-02T22:21:42.062" v="17417" actId="20577"/>
          <ac:spMkLst>
            <pc:docMk/>
            <pc:sldMk cId="754843711" sldId="334"/>
            <ac:spMk id="3" creationId="{3A43E286-356F-4E66-8AC9-B21EE33A45E2}"/>
          </ac:spMkLst>
        </pc:spChg>
        <pc:spChg chg="mod">
          <ac:chgData name="İlhan UZ" userId="75335b10-f3f8-4317-b719-49cbcf845531" providerId="ADAL" clId="{5E9AD67B-73F7-418F-AE1F-0AB4BB595199}" dt="2023-03-02T22:20:44.427" v="17376" actId="6549"/>
          <ac:spMkLst>
            <pc:docMk/>
            <pc:sldMk cId="754843711" sldId="334"/>
            <ac:spMk id="9" creationId="{6B9AE4A6-4ABF-4E6E-9C06-1AF50EDE46BD}"/>
          </ac:spMkLst>
        </pc:spChg>
        <pc:spChg chg="mod">
          <ac:chgData name="İlhan UZ" userId="75335b10-f3f8-4317-b719-49cbcf845531" providerId="ADAL" clId="{5E9AD67B-73F7-418F-AE1F-0AB4BB595199}" dt="2023-03-02T21:21:37.046" v="10107" actId="1037"/>
          <ac:spMkLst>
            <pc:docMk/>
            <pc:sldMk cId="754843711" sldId="334"/>
            <ac:spMk id="13" creationId="{83525215-9BF7-4F64-B4DF-39E442807BDC}"/>
          </ac:spMkLst>
        </pc:spChg>
        <pc:spChg chg="mod">
          <ac:chgData name="İlhan UZ" userId="75335b10-f3f8-4317-b719-49cbcf845531" providerId="ADAL" clId="{5E9AD67B-73F7-418F-AE1F-0AB4BB595199}" dt="2023-03-02T21:12:26.157" v="9264" actId="20577"/>
          <ac:spMkLst>
            <pc:docMk/>
            <pc:sldMk cId="754843711" sldId="334"/>
            <ac:spMk id="15" creationId="{FB22E5CD-94D8-4C3B-8857-9CDCB22DA048}"/>
          </ac:spMkLst>
        </pc:spChg>
        <pc:spChg chg="mod">
          <ac:chgData name="İlhan UZ" userId="75335b10-f3f8-4317-b719-49cbcf845531" providerId="ADAL" clId="{5E9AD67B-73F7-418F-AE1F-0AB4BB595199}" dt="2023-03-02T20:56:09.070" v="7919" actId="20577"/>
          <ac:spMkLst>
            <pc:docMk/>
            <pc:sldMk cId="754843711" sldId="334"/>
            <ac:spMk id="21" creationId="{33D64912-B2CF-4C9F-AC7E-EE346485B792}"/>
          </ac:spMkLst>
        </pc:spChg>
        <pc:spChg chg="mod">
          <ac:chgData name="İlhan UZ" userId="75335b10-f3f8-4317-b719-49cbcf845531" providerId="ADAL" clId="{5E9AD67B-73F7-418F-AE1F-0AB4BB595199}" dt="2023-03-02T19:10:06.358" v="570" actId="947"/>
          <ac:spMkLst>
            <pc:docMk/>
            <pc:sldMk cId="754843711" sldId="334"/>
            <ac:spMk id="23" creationId="{8DCAFF50-C194-4E7D-9731-DFBFE6EB30F6}"/>
          </ac:spMkLst>
        </pc:spChg>
        <pc:spChg chg="mod">
          <ac:chgData name="İlhan UZ" userId="75335b10-f3f8-4317-b719-49cbcf845531" providerId="ADAL" clId="{5E9AD67B-73F7-418F-AE1F-0AB4BB595199}" dt="2023-03-02T22:21:57.872" v="17424" actId="20577"/>
          <ac:spMkLst>
            <pc:docMk/>
            <pc:sldMk cId="754843711" sldId="334"/>
            <ac:spMk id="26" creationId="{053D910F-0AC4-4289-9594-9B8A809B0686}"/>
          </ac:spMkLst>
        </pc:spChg>
        <pc:graphicFrameChg chg="mod modGraphic">
          <ac:chgData name="İlhan UZ" userId="75335b10-f3f8-4317-b719-49cbcf845531" providerId="ADAL" clId="{5E9AD67B-73F7-418F-AE1F-0AB4BB595199}" dt="2023-03-02T21:21:37.046" v="10107" actId="1037"/>
          <ac:graphicFrameMkLst>
            <pc:docMk/>
            <pc:sldMk cId="754843711" sldId="334"/>
            <ac:graphicFrameMk id="17" creationId="{00F1E6E8-7332-49B6-A551-A3066C3D7D8A}"/>
          </ac:graphicFrameMkLst>
        </pc:graphicFrameChg>
        <pc:picChg chg="del mod ord">
          <ac:chgData name="İlhan UZ" userId="75335b10-f3f8-4317-b719-49cbcf845531" providerId="ADAL" clId="{5E9AD67B-73F7-418F-AE1F-0AB4BB595199}" dt="2023-03-02T21:01:10.152" v="8127" actId="478"/>
          <ac:picMkLst>
            <pc:docMk/>
            <pc:sldMk cId="754843711" sldId="334"/>
            <ac:picMk id="4" creationId="{38612C7E-51DF-5C3D-F2B5-893E179A9ED1}"/>
          </ac:picMkLst>
        </pc:picChg>
        <pc:picChg chg="mod ord modCrop">
          <ac:chgData name="İlhan UZ" userId="75335b10-f3f8-4317-b719-49cbcf845531" providerId="ADAL" clId="{5E9AD67B-73F7-418F-AE1F-0AB4BB595199}" dt="2023-03-02T21:03:25.588" v="8273" actId="167"/>
          <ac:picMkLst>
            <pc:docMk/>
            <pc:sldMk cId="754843711" sldId="334"/>
            <ac:picMk id="5" creationId="{637760D9-8D46-13CD-495F-C0FC3C4F9B04}"/>
          </ac:picMkLst>
        </pc:picChg>
        <pc:picChg chg="del">
          <ac:chgData name="İlhan UZ" userId="75335b10-f3f8-4317-b719-49cbcf845531" providerId="ADAL" clId="{5E9AD67B-73F7-418F-AE1F-0AB4BB595199}" dt="2023-03-02T18:54:27.867" v="200" actId="478"/>
          <ac:picMkLst>
            <pc:docMk/>
            <pc:sldMk cId="754843711" sldId="334"/>
            <ac:picMk id="19" creationId="{B6F3AE0A-AE31-A26B-2903-B0733B0FC292}"/>
          </ac:picMkLst>
        </pc:picChg>
      </pc:sldChg>
      <pc:sldChg chg="addSp delSp modSp mod">
        <pc:chgData name="İlhan UZ" userId="75335b10-f3f8-4317-b719-49cbcf845531" providerId="ADAL" clId="{5E9AD67B-73F7-418F-AE1F-0AB4BB595199}" dt="2023-03-02T22:25:38.558" v="17558" actId="20577"/>
        <pc:sldMkLst>
          <pc:docMk/>
          <pc:sldMk cId="1558810210" sldId="344"/>
        </pc:sldMkLst>
        <pc:spChg chg="mod">
          <ac:chgData name="İlhan UZ" userId="75335b10-f3f8-4317-b719-49cbcf845531" providerId="ADAL" clId="{5E9AD67B-73F7-418F-AE1F-0AB4BB595199}" dt="2023-03-02T21:43:33.845" v="12804" actId="20577"/>
          <ac:spMkLst>
            <pc:docMk/>
            <pc:sldMk cId="1558810210" sldId="344"/>
            <ac:spMk id="9" creationId="{88E321AA-B11A-96A8-4568-4FFF5C56C6A5}"/>
          </ac:spMkLst>
        </pc:spChg>
        <pc:spChg chg="mod">
          <ac:chgData name="İlhan UZ" userId="75335b10-f3f8-4317-b719-49cbcf845531" providerId="ADAL" clId="{5E9AD67B-73F7-418F-AE1F-0AB4BB595199}" dt="2023-03-02T22:25:38.558" v="17558" actId="20577"/>
          <ac:spMkLst>
            <pc:docMk/>
            <pc:sldMk cId="1558810210" sldId="344"/>
            <ac:spMk id="10" creationId="{AF225FA0-B552-41A7-92A2-12D44717E513}"/>
          </ac:spMkLst>
        </pc:spChg>
        <pc:spChg chg="mod">
          <ac:chgData name="İlhan UZ" userId="75335b10-f3f8-4317-b719-49cbcf845531" providerId="ADAL" clId="{5E9AD67B-73F7-418F-AE1F-0AB4BB595199}" dt="2023-03-02T19:25:36.510" v="2076" actId="1076"/>
          <ac:spMkLst>
            <pc:docMk/>
            <pc:sldMk cId="1558810210" sldId="344"/>
            <ac:spMk id="12" creationId="{5B572EF3-F939-4C77-9165-468742DA10E8}"/>
          </ac:spMkLst>
        </pc:spChg>
        <pc:spChg chg="mod">
          <ac:chgData name="İlhan UZ" userId="75335b10-f3f8-4317-b719-49cbcf845531" providerId="ADAL" clId="{5E9AD67B-73F7-418F-AE1F-0AB4BB595199}" dt="2023-03-02T19:10:17.431" v="571" actId="947"/>
          <ac:spMkLst>
            <pc:docMk/>
            <pc:sldMk cId="1558810210" sldId="344"/>
            <ac:spMk id="23" creationId="{022CC439-BBB8-464D-B47E-C2E1F5ED19E8}"/>
          </ac:spMkLst>
        </pc:spChg>
        <pc:graphicFrameChg chg="mod modGraphic">
          <ac:chgData name="İlhan UZ" userId="75335b10-f3f8-4317-b719-49cbcf845531" providerId="ADAL" clId="{5E9AD67B-73F7-418F-AE1F-0AB4BB595199}" dt="2023-03-02T19:25:33.930" v="2075" actId="1076"/>
          <ac:graphicFrameMkLst>
            <pc:docMk/>
            <pc:sldMk cId="1558810210" sldId="344"/>
            <ac:graphicFrameMk id="5" creationId="{F72A6297-9BD8-4451-A162-05419347C58D}"/>
          </ac:graphicFrameMkLst>
        </pc:graphicFrameChg>
        <pc:picChg chg="mod ord">
          <ac:chgData name="İlhan UZ" userId="75335b10-f3f8-4317-b719-49cbcf845531" providerId="ADAL" clId="{5E9AD67B-73F7-418F-AE1F-0AB4BB595199}" dt="2023-03-02T19:00:24.937" v="444" actId="167"/>
          <ac:picMkLst>
            <pc:docMk/>
            <pc:sldMk cId="1558810210" sldId="344"/>
            <ac:picMk id="2" creationId="{483C607D-B3F7-C00E-6DBB-F0E7DAC71F92}"/>
          </ac:picMkLst>
        </pc:picChg>
        <pc:picChg chg="add del">
          <ac:chgData name="İlhan UZ" userId="75335b10-f3f8-4317-b719-49cbcf845531" providerId="ADAL" clId="{5E9AD67B-73F7-418F-AE1F-0AB4BB595199}" dt="2023-03-02T19:00:11.059" v="443" actId="478"/>
          <ac:picMkLst>
            <pc:docMk/>
            <pc:sldMk cId="1558810210" sldId="344"/>
            <ac:picMk id="7" creationId="{A8B9717E-B33C-A4C6-02B1-7315F707B4C3}"/>
          </ac:picMkLst>
        </pc:picChg>
      </pc:sldChg>
      <pc:sldChg chg="addSp delSp modSp mod">
        <pc:chgData name="İlhan UZ" userId="75335b10-f3f8-4317-b719-49cbcf845531" providerId="ADAL" clId="{5E9AD67B-73F7-418F-AE1F-0AB4BB595199}" dt="2023-03-02T22:27:47.969" v="17603" actId="20577"/>
        <pc:sldMkLst>
          <pc:docMk/>
          <pc:sldMk cId="2197899936" sldId="345"/>
        </pc:sldMkLst>
        <pc:spChg chg="mod">
          <ac:chgData name="İlhan UZ" userId="75335b10-f3f8-4317-b719-49cbcf845531" providerId="ADAL" clId="{5E9AD67B-73F7-418F-AE1F-0AB4BB595199}" dt="2023-03-02T22:10:03.541" v="16007" actId="20577"/>
          <ac:spMkLst>
            <pc:docMk/>
            <pc:sldMk cId="2197899936" sldId="345"/>
            <ac:spMk id="3" creationId="{DBF300F3-9216-DF3E-7FF7-D03F4E46A1A2}"/>
          </ac:spMkLst>
        </pc:spChg>
        <pc:spChg chg="add del mod">
          <ac:chgData name="İlhan UZ" userId="75335b10-f3f8-4317-b719-49cbcf845531" providerId="ADAL" clId="{5E9AD67B-73F7-418F-AE1F-0AB4BB595199}" dt="2023-03-02T22:11:41.572" v="16466" actId="20577"/>
          <ac:spMkLst>
            <pc:docMk/>
            <pc:sldMk cId="2197899936" sldId="345"/>
            <ac:spMk id="10" creationId="{B2358462-0B06-495F-AB3B-BF3AAECF0A14}"/>
          </ac:spMkLst>
        </pc:spChg>
        <pc:spChg chg="mod">
          <ac:chgData name="İlhan UZ" userId="75335b10-f3f8-4317-b719-49cbcf845531" providerId="ADAL" clId="{5E9AD67B-73F7-418F-AE1F-0AB4BB595199}" dt="2023-03-02T22:27:47.969" v="17603" actId="20577"/>
          <ac:spMkLst>
            <pc:docMk/>
            <pc:sldMk cId="2197899936" sldId="345"/>
            <ac:spMk id="11" creationId="{D7AAC0E2-DBDE-4A9C-9327-93DF91160778}"/>
          </ac:spMkLst>
        </pc:spChg>
        <pc:spChg chg="mod">
          <ac:chgData name="İlhan UZ" userId="75335b10-f3f8-4317-b719-49cbcf845531" providerId="ADAL" clId="{5E9AD67B-73F7-418F-AE1F-0AB4BB595199}" dt="2023-03-02T22:26:51.643" v="17583" actId="1037"/>
          <ac:spMkLst>
            <pc:docMk/>
            <pc:sldMk cId="2197899936" sldId="345"/>
            <ac:spMk id="13" creationId="{793D23A2-A38E-4D5B-86B8-031D068F8623}"/>
          </ac:spMkLst>
        </pc:spChg>
        <pc:graphicFrameChg chg="add del mod">
          <ac:chgData name="İlhan UZ" userId="75335b10-f3f8-4317-b719-49cbcf845531" providerId="ADAL" clId="{5E9AD67B-73F7-418F-AE1F-0AB4BB595199}" dt="2023-03-02T19:07:42.530" v="523" actId="478"/>
          <ac:graphicFrameMkLst>
            <pc:docMk/>
            <pc:sldMk cId="2197899936" sldId="345"/>
            <ac:graphicFrameMk id="6" creationId="{8C47576F-2634-4DCD-9C0D-69664661E9CF}"/>
          </ac:graphicFrameMkLst>
        </pc:graphicFrameChg>
        <pc:graphicFrameChg chg="mod modGraphic">
          <ac:chgData name="İlhan UZ" userId="75335b10-f3f8-4317-b719-49cbcf845531" providerId="ADAL" clId="{5E9AD67B-73F7-418F-AE1F-0AB4BB595199}" dt="2023-03-02T22:26:48.077" v="17582" actId="1037"/>
          <ac:graphicFrameMkLst>
            <pc:docMk/>
            <pc:sldMk cId="2197899936" sldId="345"/>
            <ac:graphicFrameMk id="16" creationId="{D6699ED5-4A98-4309-87E2-35D56E8ED5B9}"/>
          </ac:graphicFrameMkLst>
        </pc:graphicFrameChg>
        <pc:picChg chg="del">
          <ac:chgData name="İlhan UZ" userId="75335b10-f3f8-4317-b719-49cbcf845531" providerId="ADAL" clId="{5E9AD67B-73F7-418F-AE1F-0AB4BB595199}" dt="2023-03-02T19:07:05.219" v="511" actId="478"/>
          <ac:picMkLst>
            <pc:docMk/>
            <pc:sldMk cId="2197899936" sldId="345"/>
            <ac:picMk id="2" creationId="{5279BD7B-007A-9726-FD2C-C8C734D8F15F}"/>
          </ac:picMkLst>
        </pc:picChg>
        <pc:picChg chg="del mod ord">
          <ac:chgData name="İlhan UZ" userId="75335b10-f3f8-4317-b719-49cbcf845531" providerId="ADAL" clId="{5E9AD67B-73F7-418F-AE1F-0AB4BB595199}" dt="2023-03-02T19:09:02.351" v="563" actId="478"/>
          <ac:picMkLst>
            <pc:docMk/>
            <pc:sldMk cId="2197899936" sldId="345"/>
            <ac:picMk id="5" creationId="{55C6AC2E-BDB1-B6C3-2609-5DD873B79C36}"/>
          </ac:picMkLst>
        </pc:picChg>
        <pc:picChg chg="mod">
          <ac:chgData name="İlhan UZ" userId="75335b10-f3f8-4317-b719-49cbcf845531" providerId="ADAL" clId="{5E9AD67B-73F7-418F-AE1F-0AB4BB595199}" dt="2023-03-02T19:09:05.624" v="566" actId="1038"/>
          <ac:picMkLst>
            <pc:docMk/>
            <pc:sldMk cId="2197899936" sldId="345"/>
            <ac:picMk id="7" creationId="{5123D91B-27E8-07D0-E8A2-C8D5BE9F7B20}"/>
          </ac:picMkLst>
        </pc:picChg>
      </pc:sldChg>
      <pc:sldChg chg="addSp delSp modSp mod">
        <pc:chgData name="İlhan UZ" userId="75335b10-f3f8-4317-b719-49cbcf845531" providerId="ADAL" clId="{5E9AD67B-73F7-418F-AE1F-0AB4BB595199}" dt="2023-03-02T22:18:06.136" v="17086" actId="20577"/>
        <pc:sldMkLst>
          <pc:docMk/>
          <pc:sldMk cId="1759904085" sldId="346"/>
        </pc:sldMkLst>
        <pc:spChg chg="mod">
          <ac:chgData name="İlhan UZ" userId="75335b10-f3f8-4317-b719-49cbcf845531" providerId="ADAL" clId="{5E9AD67B-73F7-418F-AE1F-0AB4BB595199}" dt="2023-03-02T22:18:06.136" v="17086" actId="20577"/>
          <ac:spMkLst>
            <pc:docMk/>
            <pc:sldMk cId="1759904085" sldId="346"/>
            <ac:spMk id="6" creationId="{BE21F070-686B-41D7-B3D2-A1A41CABEF6C}"/>
          </ac:spMkLst>
        </pc:spChg>
        <pc:spChg chg="mod">
          <ac:chgData name="İlhan UZ" userId="75335b10-f3f8-4317-b719-49cbcf845531" providerId="ADAL" clId="{5E9AD67B-73F7-418F-AE1F-0AB4BB595199}" dt="2023-03-02T19:25:02.226" v="2068" actId="1076"/>
          <ac:spMkLst>
            <pc:docMk/>
            <pc:sldMk cId="1759904085" sldId="346"/>
            <ac:spMk id="8" creationId="{9CE1DC1A-E3F9-4455-8D9D-5195FA6B9ED9}"/>
          </ac:spMkLst>
        </pc:spChg>
        <pc:spChg chg="mod">
          <ac:chgData name="İlhan UZ" userId="75335b10-f3f8-4317-b719-49cbcf845531" providerId="ADAL" clId="{5E9AD67B-73F7-418F-AE1F-0AB4BB595199}" dt="2023-03-02T19:25:09.363" v="2073" actId="1036"/>
          <ac:spMkLst>
            <pc:docMk/>
            <pc:sldMk cId="1759904085" sldId="346"/>
            <ac:spMk id="9" creationId="{D94A4155-8A63-4362-A98C-EDD151BEFA41}"/>
          </ac:spMkLst>
        </pc:spChg>
        <pc:spChg chg="mod">
          <ac:chgData name="İlhan UZ" userId="75335b10-f3f8-4317-b719-49cbcf845531" providerId="ADAL" clId="{5E9AD67B-73F7-418F-AE1F-0AB4BB595199}" dt="2023-03-02T22:13:08.903" v="16571" actId="20577"/>
          <ac:spMkLst>
            <pc:docMk/>
            <pc:sldMk cId="1759904085" sldId="346"/>
            <ac:spMk id="11" creationId="{60419CE2-DA9F-4BC7-A12C-DA60D5E85460}"/>
          </ac:spMkLst>
        </pc:spChg>
        <pc:spChg chg="mod">
          <ac:chgData name="İlhan UZ" userId="75335b10-f3f8-4317-b719-49cbcf845531" providerId="ADAL" clId="{5E9AD67B-73F7-418F-AE1F-0AB4BB595199}" dt="2023-03-02T18:50:19.933" v="170" actId="1076"/>
          <ac:spMkLst>
            <pc:docMk/>
            <pc:sldMk cId="1759904085" sldId="346"/>
            <ac:spMk id="12" creationId="{95FDE0C8-9B47-49DD-9E82-B7B10843BE72}"/>
          </ac:spMkLst>
        </pc:spChg>
        <pc:spChg chg="mod">
          <ac:chgData name="İlhan UZ" userId="75335b10-f3f8-4317-b719-49cbcf845531" providerId="ADAL" clId="{5E9AD67B-73F7-418F-AE1F-0AB4BB595199}" dt="2023-03-02T19:04:45.564" v="481" actId="947"/>
          <ac:spMkLst>
            <pc:docMk/>
            <pc:sldMk cId="1759904085" sldId="346"/>
            <ac:spMk id="13" creationId="{954B61BC-2EC4-45CC-BDB7-2D717DC5C8DF}"/>
          </ac:spMkLst>
        </pc:spChg>
        <pc:grpChg chg="mod">
          <ac:chgData name="İlhan UZ" userId="75335b10-f3f8-4317-b719-49cbcf845531" providerId="ADAL" clId="{5E9AD67B-73F7-418F-AE1F-0AB4BB595199}" dt="2023-03-02T19:25:02.226" v="2068" actId="1076"/>
          <ac:grpSpMkLst>
            <pc:docMk/>
            <pc:sldMk cId="1759904085" sldId="346"/>
            <ac:grpSpMk id="10" creationId="{09FA9663-4D9B-4F71-8D7A-2039283A73C4}"/>
          </ac:grpSpMkLst>
        </pc:grpChg>
        <pc:graphicFrameChg chg="del mod">
          <ac:chgData name="İlhan UZ" userId="75335b10-f3f8-4317-b719-49cbcf845531" providerId="ADAL" clId="{5E9AD67B-73F7-418F-AE1F-0AB4BB595199}" dt="2023-03-02T18:43:32.492" v="20" actId="478"/>
          <ac:graphicFrameMkLst>
            <pc:docMk/>
            <pc:sldMk cId="1759904085" sldId="346"/>
            <ac:graphicFrameMk id="3" creationId="{223E2EC9-E8CF-4E53-81F9-A7EA838C37B7}"/>
          </ac:graphicFrameMkLst>
        </pc:graphicFrameChg>
        <pc:picChg chg="del">
          <ac:chgData name="İlhan UZ" userId="75335b10-f3f8-4317-b719-49cbcf845531" providerId="ADAL" clId="{5E9AD67B-73F7-418F-AE1F-0AB4BB595199}" dt="2023-03-02T18:43:12.534" v="11" actId="478"/>
          <ac:picMkLst>
            <pc:docMk/>
            <pc:sldMk cId="1759904085" sldId="346"/>
            <ac:picMk id="2" creationId="{770C1FE1-22B7-7128-053D-D54095B5EF14}"/>
          </ac:picMkLst>
        </pc:picChg>
        <pc:picChg chg="del mod">
          <ac:chgData name="İlhan UZ" userId="75335b10-f3f8-4317-b719-49cbcf845531" providerId="ADAL" clId="{5E9AD67B-73F7-418F-AE1F-0AB4BB595199}" dt="2023-03-02T18:45:02.775" v="92" actId="478"/>
          <ac:picMkLst>
            <pc:docMk/>
            <pc:sldMk cId="1759904085" sldId="346"/>
            <ac:picMk id="4" creationId="{DAE4FCC5-9CCF-FA65-50F4-9BDA2B3468B2}"/>
          </ac:picMkLst>
        </pc:picChg>
        <pc:picChg chg="del mod">
          <ac:chgData name="İlhan UZ" userId="75335b10-f3f8-4317-b719-49cbcf845531" providerId="ADAL" clId="{5E9AD67B-73F7-418F-AE1F-0AB4BB595199}" dt="2023-03-02T18:45:37.017" v="99" actId="478"/>
          <ac:picMkLst>
            <pc:docMk/>
            <pc:sldMk cId="1759904085" sldId="346"/>
            <ac:picMk id="5" creationId="{49C5ACA2-03E9-29A4-0E9E-3A73BE6DF19B}"/>
          </ac:picMkLst>
        </pc:picChg>
        <pc:picChg chg="del mod">
          <ac:chgData name="İlhan UZ" userId="75335b10-f3f8-4317-b719-49cbcf845531" providerId="ADAL" clId="{5E9AD67B-73F7-418F-AE1F-0AB4BB595199}" dt="2023-03-02T18:46:14.137" v="105" actId="478"/>
          <ac:picMkLst>
            <pc:docMk/>
            <pc:sldMk cId="1759904085" sldId="346"/>
            <ac:picMk id="7" creationId="{9AFDF624-80B0-7D53-DA5F-CB2380447AE5}"/>
          </ac:picMkLst>
        </pc:picChg>
        <pc:picChg chg="add del mod ord">
          <ac:chgData name="İlhan UZ" userId="75335b10-f3f8-4317-b719-49cbcf845531" providerId="ADAL" clId="{5E9AD67B-73F7-418F-AE1F-0AB4BB595199}" dt="2023-03-02T18:49:36.364" v="164" actId="478"/>
          <ac:picMkLst>
            <pc:docMk/>
            <pc:sldMk cId="1759904085" sldId="346"/>
            <ac:picMk id="15" creationId="{589FC6C0-ADF8-A9E8-3ABF-2840F505EEF0}"/>
          </ac:picMkLst>
        </pc:picChg>
        <pc:picChg chg="add del mod ord">
          <ac:chgData name="İlhan UZ" userId="75335b10-f3f8-4317-b719-49cbcf845531" providerId="ADAL" clId="{5E9AD67B-73F7-418F-AE1F-0AB4BB595199}" dt="2023-03-02T19:01:15.687" v="460" actId="478"/>
          <ac:picMkLst>
            <pc:docMk/>
            <pc:sldMk cId="1759904085" sldId="346"/>
            <ac:picMk id="16" creationId="{789104BE-3D40-8924-B492-2DB809D2DBD2}"/>
          </ac:picMkLst>
        </pc:picChg>
        <pc:picChg chg="del mod ord">
          <ac:chgData name="İlhan UZ" userId="75335b10-f3f8-4317-b719-49cbcf845531" providerId="ADAL" clId="{5E9AD67B-73F7-418F-AE1F-0AB4BB595199}" dt="2023-03-02T19:04:24.348" v="478" actId="478"/>
          <ac:picMkLst>
            <pc:docMk/>
            <pc:sldMk cId="1759904085" sldId="346"/>
            <ac:picMk id="17" creationId="{160D4606-E438-1F95-81CC-8336208C28C1}"/>
          </ac:picMkLst>
        </pc:picChg>
        <pc:picChg chg="del mod">
          <ac:chgData name="İlhan UZ" userId="75335b10-f3f8-4317-b719-49cbcf845531" providerId="ADAL" clId="{5E9AD67B-73F7-418F-AE1F-0AB4BB595199}" dt="2023-03-02T19:03:43.140" v="471" actId="478"/>
          <ac:picMkLst>
            <pc:docMk/>
            <pc:sldMk cId="1759904085" sldId="346"/>
            <ac:picMk id="18" creationId="{A284B2D2-8A8C-05A8-C056-630493FFC5BC}"/>
          </ac:picMkLst>
        </pc:picChg>
        <pc:picChg chg="mod ord">
          <ac:chgData name="İlhan UZ" userId="75335b10-f3f8-4317-b719-49cbcf845531" providerId="ADAL" clId="{5E9AD67B-73F7-418F-AE1F-0AB4BB595199}" dt="2023-03-02T19:25:02.226" v="2068" actId="1076"/>
          <ac:picMkLst>
            <pc:docMk/>
            <pc:sldMk cId="1759904085" sldId="346"/>
            <ac:picMk id="19" creationId="{4E6E7DD3-F8C1-C8CF-BE32-F74B6FFE9546}"/>
          </ac:picMkLst>
        </pc:picChg>
        <pc:picChg chg="del">
          <ac:chgData name="İlhan UZ" userId="75335b10-f3f8-4317-b719-49cbcf845531" providerId="ADAL" clId="{5E9AD67B-73F7-418F-AE1F-0AB4BB595199}" dt="2023-03-02T18:46:59.513" v="111" actId="478"/>
          <ac:picMkLst>
            <pc:docMk/>
            <pc:sldMk cId="1759904085" sldId="346"/>
            <ac:picMk id="20" creationId="{61FAF7DB-D9A6-2351-AE60-9BF62B0C2FAC}"/>
          </ac:picMkLst>
        </pc:picChg>
      </pc:sldChg>
      <pc:sldChg chg="modSp mod">
        <pc:chgData name="İlhan UZ" userId="75335b10-f3f8-4317-b719-49cbcf845531" providerId="ADAL" clId="{5E9AD67B-73F7-418F-AE1F-0AB4BB595199}" dt="2023-03-02T18:39:12.330" v="4" actId="20577"/>
        <pc:sldMkLst>
          <pc:docMk/>
          <pc:sldMk cId="2041462930" sldId="347"/>
        </pc:sldMkLst>
        <pc:spChg chg="mod">
          <ac:chgData name="İlhan UZ" userId="75335b10-f3f8-4317-b719-49cbcf845531" providerId="ADAL" clId="{5E9AD67B-73F7-418F-AE1F-0AB4BB595199}" dt="2023-03-02T18:39:12.330" v="4" actId="20577"/>
          <ac:spMkLst>
            <pc:docMk/>
            <pc:sldMk cId="2041462930" sldId="347"/>
            <ac:spMk id="20" creationId="{1F0B7EAE-3196-FE16-57B2-456E33EE7855}"/>
          </ac:spMkLst>
        </pc:spChg>
      </pc:sldChg>
      <pc:sldMasterChg chg="modSp mod modSldLayout">
        <pc:chgData name="İlhan UZ" userId="75335b10-f3f8-4317-b719-49cbcf845531" providerId="ADAL" clId="{5E9AD67B-73F7-418F-AE1F-0AB4BB595199}" dt="2023-03-02T21:00:36.881" v="8120" actId="166"/>
        <pc:sldMasterMkLst>
          <pc:docMk/>
          <pc:sldMasterMk cId="0" sldId="2147483648"/>
        </pc:sldMasterMkLst>
        <pc:spChg chg="mod">
          <ac:chgData name="İlhan UZ" userId="75335b10-f3f8-4317-b719-49cbcf845531" providerId="ADAL" clId="{5E9AD67B-73F7-418F-AE1F-0AB4BB595199}" dt="2023-03-02T18:55:33.247" v="207" actId="1038"/>
          <ac:spMkLst>
            <pc:docMk/>
            <pc:sldMasterMk cId="0" sldId="2147483648"/>
            <ac:spMk id="8" creationId="{4B6588D3-4E42-44F6-96A6-B9720ECC5A58}"/>
          </ac:spMkLst>
        </pc:spChg>
        <pc:sldLayoutChg chg="modSp mod">
          <pc:chgData name="İlhan UZ" userId="75335b10-f3f8-4317-b719-49cbcf845531" providerId="ADAL" clId="{5E9AD67B-73F7-418F-AE1F-0AB4BB595199}" dt="2023-03-02T21:00:24.810" v="8116" actId="166"/>
          <pc:sldLayoutMkLst>
            <pc:docMk/>
            <pc:sldMasterMk cId="0" sldId="2147483648"/>
            <pc:sldLayoutMk cId="0" sldId="2147483661"/>
          </pc:sldLayoutMkLst>
          <pc:grpChg chg="ord">
            <ac:chgData name="İlhan UZ" userId="75335b10-f3f8-4317-b719-49cbcf845531" providerId="ADAL" clId="{5E9AD67B-73F7-418F-AE1F-0AB4BB595199}" dt="2023-03-02T21:00:24.810" v="8116" actId="166"/>
            <ac:grpSpMkLst>
              <pc:docMk/>
              <pc:sldMasterMk cId="0" sldId="2147483648"/>
              <pc:sldLayoutMk cId="0" sldId="2147483661"/>
              <ac:grpSpMk id="4" creationId="{40BA247C-5C28-C1F5-7BFA-5A26BB66107D}"/>
            </ac:grpSpMkLst>
          </pc:grpChg>
        </pc:sldLayoutChg>
        <pc:sldLayoutChg chg="modSp mod">
          <pc:chgData name="İlhan UZ" userId="75335b10-f3f8-4317-b719-49cbcf845531" providerId="ADAL" clId="{5E9AD67B-73F7-418F-AE1F-0AB4BB595199}" dt="2023-03-02T21:00:28.800" v="8117" actId="166"/>
          <pc:sldLayoutMkLst>
            <pc:docMk/>
            <pc:sldMasterMk cId="0" sldId="2147483648"/>
            <pc:sldLayoutMk cId="0" sldId="2147483662"/>
          </pc:sldLayoutMkLst>
          <pc:grpChg chg="ord">
            <ac:chgData name="İlhan UZ" userId="75335b10-f3f8-4317-b719-49cbcf845531" providerId="ADAL" clId="{5E9AD67B-73F7-418F-AE1F-0AB4BB595199}" dt="2023-03-02T21:00:28.800" v="8117" actId="166"/>
            <ac:grpSpMkLst>
              <pc:docMk/>
              <pc:sldMasterMk cId="0" sldId="2147483648"/>
              <pc:sldLayoutMk cId="0" sldId="2147483662"/>
              <ac:grpSpMk id="13" creationId="{B1224F32-9F17-682D-A53D-731C98928ED2}"/>
            </ac:grpSpMkLst>
          </pc:grpChg>
        </pc:sldLayoutChg>
        <pc:sldLayoutChg chg="modSp mod">
          <pc:chgData name="İlhan UZ" userId="75335b10-f3f8-4317-b719-49cbcf845531" providerId="ADAL" clId="{5E9AD67B-73F7-418F-AE1F-0AB4BB595199}" dt="2023-03-02T21:00:30.978" v="8118" actId="166"/>
          <pc:sldLayoutMkLst>
            <pc:docMk/>
            <pc:sldMasterMk cId="0" sldId="2147483648"/>
            <pc:sldLayoutMk cId="0" sldId="2147483663"/>
          </pc:sldLayoutMkLst>
          <pc:grpChg chg="ord">
            <ac:chgData name="İlhan UZ" userId="75335b10-f3f8-4317-b719-49cbcf845531" providerId="ADAL" clId="{5E9AD67B-73F7-418F-AE1F-0AB4BB595199}" dt="2023-03-02T21:00:30.978" v="8118" actId="166"/>
            <ac:grpSpMkLst>
              <pc:docMk/>
              <pc:sldMasterMk cId="0" sldId="2147483648"/>
              <pc:sldLayoutMk cId="0" sldId="2147483663"/>
              <ac:grpSpMk id="14" creationId="{CD278E97-1F71-F050-178C-DD95664E51D8}"/>
            </ac:grpSpMkLst>
          </pc:grpChg>
        </pc:sldLayoutChg>
        <pc:sldLayoutChg chg="modSp mod">
          <pc:chgData name="İlhan UZ" userId="75335b10-f3f8-4317-b719-49cbcf845531" providerId="ADAL" clId="{5E9AD67B-73F7-418F-AE1F-0AB4BB595199}" dt="2023-03-02T21:00:33.611" v="8119" actId="166"/>
          <pc:sldLayoutMkLst>
            <pc:docMk/>
            <pc:sldMasterMk cId="0" sldId="2147483648"/>
            <pc:sldLayoutMk cId="0" sldId="2147483664"/>
          </pc:sldLayoutMkLst>
          <pc:grpChg chg="ord">
            <ac:chgData name="İlhan UZ" userId="75335b10-f3f8-4317-b719-49cbcf845531" providerId="ADAL" clId="{5E9AD67B-73F7-418F-AE1F-0AB4BB595199}" dt="2023-03-02T21:00:33.611" v="8119" actId="166"/>
            <ac:grpSpMkLst>
              <pc:docMk/>
              <pc:sldMasterMk cId="0" sldId="2147483648"/>
              <pc:sldLayoutMk cId="0" sldId="2147483664"/>
              <ac:grpSpMk id="12" creationId="{060AE96A-5668-44C2-E2A2-FB1651C265CC}"/>
            </ac:grpSpMkLst>
          </pc:grpChg>
        </pc:sldLayoutChg>
        <pc:sldLayoutChg chg="modSp mod">
          <pc:chgData name="İlhan UZ" userId="75335b10-f3f8-4317-b719-49cbcf845531" providerId="ADAL" clId="{5E9AD67B-73F7-418F-AE1F-0AB4BB595199}" dt="2023-03-02T21:00:36.881" v="8120" actId="166"/>
          <pc:sldLayoutMkLst>
            <pc:docMk/>
            <pc:sldMasterMk cId="0" sldId="2147483648"/>
            <pc:sldLayoutMk cId="0" sldId="2147483665"/>
          </pc:sldLayoutMkLst>
          <pc:grpChg chg="ord">
            <ac:chgData name="İlhan UZ" userId="75335b10-f3f8-4317-b719-49cbcf845531" providerId="ADAL" clId="{5E9AD67B-73F7-418F-AE1F-0AB4BB595199}" dt="2023-03-02T21:00:36.881" v="8120" actId="166"/>
            <ac:grpSpMkLst>
              <pc:docMk/>
              <pc:sldMasterMk cId="0" sldId="2147483648"/>
              <pc:sldLayoutMk cId="0" sldId="2147483665"/>
              <ac:grpSpMk id="7" creationId="{F760DC78-5E8D-F17B-74FD-B3E4034CFCCD}"/>
            </ac:grpSpMkLst>
          </pc:grpChg>
        </pc:sldLayoutChg>
      </pc:sldMasterChg>
    </pc:docChg>
  </pc:docChgLst>
  <pc:docChgLst>
    <pc:chgData name="İlhan UZ" userId="75335b10-f3f8-4317-b719-49cbcf845531" providerId="ADAL" clId="{E3041D9D-7814-4E81-A05A-BDB76C969C2B}"/>
    <pc:docChg chg="undo redo custSel modSld modMainMaster">
      <pc:chgData name="İlhan UZ" userId="75335b10-f3f8-4317-b719-49cbcf845531" providerId="ADAL" clId="{E3041D9D-7814-4E81-A05A-BDB76C969C2B}" dt="2024-10-03T17:27:58.878" v="14261" actId="1038"/>
      <pc:docMkLst>
        <pc:docMk/>
      </pc:docMkLst>
      <pc:sldChg chg="addSp delSp modSp mod">
        <pc:chgData name="İlhan UZ" userId="75335b10-f3f8-4317-b719-49cbcf845531" providerId="ADAL" clId="{E3041D9D-7814-4E81-A05A-BDB76C969C2B}" dt="2024-10-03T17:18:18.177" v="13835" actId="20577"/>
        <pc:sldMkLst>
          <pc:docMk/>
          <pc:sldMk cId="754843711" sldId="334"/>
        </pc:sldMkLst>
        <pc:spChg chg="mod">
          <ac:chgData name="İlhan UZ" userId="75335b10-f3f8-4317-b719-49cbcf845531" providerId="ADAL" clId="{E3041D9D-7814-4E81-A05A-BDB76C969C2B}" dt="2024-10-03T17:12:50.047" v="13168" actId="20577"/>
          <ac:spMkLst>
            <pc:docMk/>
            <pc:sldMk cId="754843711" sldId="334"/>
            <ac:spMk id="3" creationId="{3A43E286-356F-4E66-8AC9-B21EE33A45E2}"/>
          </ac:spMkLst>
        </pc:spChg>
        <pc:spChg chg="del mod">
          <ac:chgData name="İlhan UZ" userId="75335b10-f3f8-4317-b719-49cbcf845531" providerId="ADAL" clId="{E3041D9D-7814-4E81-A05A-BDB76C969C2B}" dt="2024-10-03T12:38:14.502" v="87" actId="478"/>
          <ac:spMkLst>
            <pc:docMk/>
            <pc:sldMk cId="754843711" sldId="334"/>
            <ac:spMk id="8" creationId="{C84AFE1C-1D5B-02E5-C232-B8E4F6A51EA7}"/>
          </ac:spMkLst>
        </pc:spChg>
        <pc:spChg chg="mod">
          <ac:chgData name="İlhan UZ" userId="75335b10-f3f8-4317-b719-49cbcf845531" providerId="ADAL" clId="{E3041D9D-7814-4E81-A05A-BDB76C969C2B}" dt="2024-10-03T17:11:17.586" v="13113" actId="14100"/>
          <ac:spMkLst>
            <pc:docMk/>
            <pc:sldMk cId="754843711" sldId="334"/>
            <ac:spMk id="9" creationId="{6B9AE4A6-4ABF-4E6E-9C06-1AF50EDE46BD}"/>
          </ac:spMkLst>
        </pc:spChg>
        <pc:spChg chg="add mod">
          <ac:chgData name="İlhan UZ" userId="75335b10-f3f8-4317-b719-49cbcf845531" providerId="ADAL" clId="{E3041D9D-7814-4E81-A05A-BDB76C969C2B}" dt="2024-10-03T12:41:54.217" v="126" actId="207"/>
          <ac:spMkLst>
            <pc:docMk/>
            <pc:sldMk cId="754843711" sldId="334"/>
            <ac:spMk id="10" creationId="{4529480E-63E5-F7E9-7EE3-AE05F2DBB9BE}"/>
          </ac:spMkLst>
        </pc:spChg>
        <pc:spChg chg="mod">
          <ac:chgData name="İlhan UZ" userId="75335b10-f3f8-4317-b719-49cbcf845531" providerId="ADAL" clId="{E3041D9D-7814-4E81-A05A-BDB76C969C2B}" dt="2024-10-03T17:18:18.177" v="13835" actId="20577"/>
          <ac:spMkLst>
            <pc:docMk/>
            <pc:sldMk cId="754843711" sldId="334"/>
            <ac:spMk id="15" creationId="{FB22E5CD-94D8-4C3B-8857-9CDCB22DA048}"/>
          </ac:spMkLst>
        </pc:spChg>
        <pc:spChg chg="mod">
          <ac:chgData name="İlhan UZ" userId="75335b10-f3f8-4317-b719-49cbcf845531" providerId="ADAL" clId="{E3041D9D-7814-4E81-A05A-BDB76C969C2B}" dt="2024-10-03T17:18:02.879" v="13802" actId="20577"/>
          <ac:spMkLst>
            <pc:docMk/>
            <pc:sldMk cId="754843711" sldId="334"/>
            <ac:spMk id="26" creationId="{053D910F-0AC4-4289-9594-9B8A809B0686}"/>
          </ac:spMkLst>
        </pc:spChg>
        <pc:graphicFrameChg chg="add mod">
          <ac:chgData name="İlhan UZ" userId="75335b10-f3f8-4317-b719-49cbcf845531" providerId="ADAL" clId="{E3041D9D-7814-4E81-A05A-BDB76C969C2B}" dt="2024-10-03T12:36:45.998" v="63"/>
          <ac:graphicFrameMkLst>
            <pc:docMk/>
            <pc:sldMk cId="754843711" sldId="334"/>
            <ac:graphicFrameMk id="4" creationId="{00000000-0008-0000-0300-000002000000}"/>
          </ac:graphicFrameMkLst>
        </pc:graphicFrameChg>
        <pc:graphicFrameChg chg="add del mod">
          <ac:chgData name="İlhan UZ" userId="75335b10-f3f8-4317-b719-49cbcf845531" providerId="ADAL" clId="{E3041D9D-7814-4E81-A05A-BDB76C969C2B}" dt="2024-10-03T12:39:25.398" v="103" actId="478"/>
          <ac:graphicFrameMkLst>
            <pc:docMk/>
            <pc:sldMk cId="754843711" sldId="334"/>
            <ac:graphicFrameMk id="11" creationId="{00000000-0008-0000-0300-000002000000}"/>
          </ac:graphicFrameMkLst>
        </pc:graphicFrameChg>
        <pc:graphicFrameChg chg="add del mod">
          <ac:chgData name="İlhan UZ" userId="75335b10-f3f8-4317-b719-49cbcf845531" providerId="ADAL" clId="{E3041D9D-7814-4E81-A05A-BDB76C969C2B}" dt="2024-10-03T12:41:46.066" v="125" actId="478"/>
          <ac:graphicFrameMkLst>
            <pc:docMk/>
            <pc:sldMk cId="754843711" sldId="334"/>
            <ac:graphicFrameMk id="12" creationId="{00000000-0008-0000-0300-000002000000}"/>
          </ac:graphicFrameMkLst>
        </pc:graphicFrameChg>
        <pc:graphicFrameChg chg="mod modGraphic">
          <ac:chgData name="İlhan UZ" userId="75335b10-f3f8-4317-b719-49cbcf845531" providerId="ADAL" clId="{E3041D9D-7814-4E81-A05A-BDB76C969C2B}" dt="2024-10-03T17:16:42.421" v="13597" actId="14734"/>
          <ac:graphicFrameMkLst>
            <pc:docMk/>
            <pc:sldMk cId="754843711" sldId="334"/>
            <ac:graphicFrameMk id="17" creationId="{00F1E6E8-7332-49B6-A551-A3066C3D7D8A}"/>
          </ac:graphicFrameMkLst>
        </pc:graphicFrameChg>
        <pc:picChg chg="del">
          <ac:chgData name="İlhan UZ" userId="75335b10-f3f8-4317-b719-49cbcf845531" providerId="ADAL" clId="{E3041D9D-7814-4E81-A05A-BDB76C969C2B}" dt="2024-10-03T12:37:48.938" v="71" actId="478"/>
          <ac:picMkLst>
            <pc:docMk/>
            <pc:sldMk cId="754843711" sldId="334"/>
            <ac:picMk id="5" creationId="{88DC7C90-D0BB-613D-C5FC-4B2B0F2326CE}"/>
          </ac:picMkLst>
        </pc:picChg>
        <pc:picChg chg="mod ord">
          <ac:chgData name="İlhan UZ" userId="75335b10-f3f8-4317-b719-49cbcf845531" providerId="ADAL" clId="{E3041D9D-7814-4E81-A05A-BDB76C969C2B}" dt="2024-10-03T12:37:52.484" v="72" actId="167"/>
          <ac:picMkLst>
            <pc:docMk/>
            <pc:sldMk cId="754843711" sldId="334"/>
            <ac:picMk id="7" creationId="{2591675A-CEAD-A1B1-8827-7A6722411DA3}"/>
          </ac:picMkLst>
        </pc:picChg>
      </pc:sldChg>
      <pc:sldChg chg="addSp delSp modSp mod">
        <pc:chgData name="İlhan UZ" userId="75335b10-f3f8-4317-b719-49cbcf845531" providerId="ADAL" clId="{E3041D9D-7814-4E81-A05A-BDB76C969C2B}" dt="2024-10-03T17:22:34.954" v="14111" actId="20577"/>
        <pc:sldMkLst>
          <pc:docMk/>
          <pc:sldMk cId="1558810210" sldId="344"/>
        </pc:sldMkLst>
        <pc:spChg chg="mod">
          <ac:chgData name="İlhan UZ" userId="75335b10-f3f8-4317-b719-49cbcf845531" providerId="ADAL" clId="{E3041D9D-7814-4E81-A05A-BDB76C969C2B}" dt="2024-10-03T12:46:05.896" v="180" actId="207"/>
          <ac:spMkLst>
            <pc:docMk/>
            <pc:sldMk cId="1558810210" sldId="344"/>
            <ac:spMk id="2" creationId="{D872A8B1-BED3-3DB6-B220-5B22EE991D48}"/>
          </ac:spMkLst>
        </pc:spChg>
        <pc:spChg chg="mod">
          <ac:chgData name="İlhan UZ" userId="75335b10-f3f8-4317-b719-49cbcf845531" providerId="ADAL" clId="{E3041D9D-7814-4E81-A05A-BDB76C969C2B}" dt="2024-10-03T12:43:33.354" v="139" actId="1076"/>
          <ac:spMkLst>
            <pc:docMk/>
            <pc:sldMk cId="1558810210" sldId="344"/>
            <ac:spMk id="7" creationId="{F549E888-16AD-823A-1017-B4E49CBCEAD6}"/>
          </ac:spMkLst>
        </pc:spChg>
        <pc:spChg chg="mod">
          <ac:chgData name="İlhan UZ" userId="75335b10-f3f8-4317-b719-49cbcf845531" providerId="ADAL" clId="{E3041D9D-7814-4E81-A05A-BDB76C969C2B}" dt="2024-10-03T17:22:34.954" v="14111" actId="20577"/>
          <ac:spMkLst>
            <pc:docMk/>
            <pc:sldMk cId="1558810210" sldId="344"/>
            <ac:spMk id="10" creationId="{AF225FA0-B552-41A7-92A2-12D44717E513}"/>
          </ac:spMkLst>
        </pc:spChg>
        <pc:spChg chg="mod">
          <ac:chgData name="İlhan UZ" userId="75335b10-f3f8-4317-b719-49cbcf845531" providerId="ADAL" clId="{E3041D9D-7814-4E81-A05A-BDB76C969C2B}" dt="2024-10-03T17:18:28.728" v="13836" actId="20577"/>
          <ac:spMkLst>
            <pc:docMk/>
            <pc:sldMk cId="1558810210" sldId="344"/>
            <ac:spMk id="15" creationId="{C031B7B6-2A67-968D-1C60-931AEA71DEBD}"/>
          </ac:spMkLst>
        </pc:spChg>
        <pc:graphicFrameChg chg="mod modGraphic">
          <ac:chgData name="İlhan UZ" userId="75335b10-f3f8-4317-b719-49cbcf845531" providerId="ADAL" clId="{E3041D9D-7814-4E81-A05A-BDB76C969C2B}" dt="2024-10-03T12:43:01.163" v="135" actId="20577"/>
          <ac:graphicFrameMkLst>
            <pc:docMk/>
            <pc:sldMk cId="1558810210" sldId="344"/>
            <ac:graphicFrameMk id="5" creationId="{F72A6297-9BD8-4451-A162-05419347C58D}"/>
          </ac:graphicFrameMkLst>
        </pc:graphicFrameChg>
        <pc:graphicFrameChg chg="add mod">
          <ac:chgData name="İlhan UZ" userId="75335b10-f3f8-4317-b719-49cbcf845531" providerId="ADAL" clId="{E3041D9D-7814-4E81-A05A-BDB76C969C2B}" dt="2024-10-03T12:43:26.143" v="137"/>
          <ac:graphicFrameMkLst>
            <pc:docMk/>
            <pc:sldMk cId="1558810210" sldId="344"/>
            <ac:graphicFrameMk id="9" creationId="{00000000-0008-0000-0300-00000A000000}"/>
          </ac:graphicFrameMkLst>
        </pc:graphicFrameChg>
        <pc:graphicFrameChg chg="add del mod">
          <ac:chgData name="İlhan UZ" userId="75335b10-f3f8-4317-b719-49cbcf845531" providerId="ADAL" clId="{E3041D9D-7814-4E81-A05A-BDB76C969C2B}" dt="2024-10-03T12:46:08.575" v="181" actId="478"/>
          <ac:graphicFrameMkLst>
            <pc:docMk/>
            <pc:sldMk cId="1558810210" sldId="344"/>
            <ac:graphicFrameMk id="16" creationId="{00000000-0008-0000-0300-00000A000000}"/>
          </ac:graphicFrameMkLst>
        </pc:graphicFrameChg>
        <pc:picChg chg="del">
          <ac:chgData name="İlhan UZ" userId="75335b10-f3f8-4317-b719-49cbcf845531" providerId="ADAL" clId="{E3041D9D-7814-4E81-A05A-BDB76C969C2B}" dt="2024-10-03T12:44:01.125" v="154" actId="478"/>
          <ac:picMkLst>
            <pc:docMk/>
            <pc:sldMk cId="1558810210" sldId="344"/>
            <ac:picMk id="11" creationId="{EB6284AE-8C6F-8C5F-6E99-F48846EB15E7}"/>
          </ac:picMkLst>
        </pc:picChg>
        <pc:picChg chg="mod ord">
          <ac:chgData name="İlhan UZ" userId="75335b10-f3f8-4317-b719-49cbcf845531" providerId="ADAL" clId="{E3041D9D-7814-4E81-A05A-BDB76C969C2B}" dt="2024-10-03T12:44:04.310" v="155" actId="167"/>
          <ac:picMkLst>
            <pc:docMk/>
            <pc:sldMk cId="1558810210" sldId="344"/>
            <ac:picMk id="14" creationId="{1A99DB2C-37B8-7E68-9CF8-AB48EE29885E}"/>
          </ac:picMkLst>
        </pc:picChg>
      </pc:sldChg>
      <pc:sldChg chg="delSp modSp mod">
        <pc:chgData name="İlhan UZ" userId="75335b10-f3f8-4317-b719-49cbcf845531" providerId="ADAL" clId="{E3041D9D-7814-4E81-A05A-BDB76C969C2B}" dt="2024-10-03T17:24:40.662" v="14247" actId="20577"/>
        <pc:sldMkLst>
          <pc:docMk/>
          <pc:sldMk cId="2197899936" sldId="345"/>
        </pc:sldMkLst>
        <pc:spChg chg="mod">
          <ac:chgData name="İlhan UZ" userId="75335b10-f3f8-4317-b719-49cbcf845531" providerId="ADAL" clId="{E3041D9D-7814-4E81-A05A-BDB76C969C2B}" dt="2024-10-03T17:22:51.158" v="14112" actId="14100"/>
          <ac:spMkLst>
            <pc:docMk/>
            <pc:sldMk cId="2197899936" sldId="345"/>
            <ac:spMk id="7" creationId="{A05B5786-338B-DBC5-9C91-5B8CC0E31577}"/>
          </ac:spMkLst>
        </pc:spChg>
        <pc:spChg chg="mod">
          <ac:chgData name="İlhan UZ" userId="75335b10-f3f8-4317-b719-49cbcf845531" providerId="ADAL" clId="{E3041D9D-7814-4E81-A05A-BDB76C969C2B}" dt="2024-10-03T17:24:40.662" v="14247" actId="20577"/>
          <ac:spMkLst>
            <pc:docMk/>
            <pc:sldMk cId="2197899936" sldId="345"/>
            <ac:spMk id="11" creationId="{D7AAC0E2-DBDE-4A9C-9327-93DF91160778}"/>
          </ac:spMkLst>
        </pc:spChg>
        <pc:graphicFrameChg chg="mod modGraphic">
          <ac:chgData name="İlhan UZ" userId="75335b10-f3f8-4317-b719-49cbcf845531" providerId="ADAL" clId="{E3041D9D-7814-4E81-A05A-BDB76C969C2B}" dt="2024-10-03T12:47:25.224" v="217" actId="255"/>
          <ac:graphicFrameMkLst>
            <pc:docMk/>
            <pc:sldMk cId="2197899936" sldId="345"/>
            <ac:graphicFrameMk id="16" creationId="{D6699ED5-4A98-4309-87E2-35D56E8ED5B9}"/>
          </ac:graphicFrameMkLst>
        </pc:graphicFrameChg>
        <pc:picChg chg="del">
          <ac:chgData name="İlhan UZ" userId="75335b10-f3f8-4317-b719-49cbcf845531" providerId="ADAL" clId="{E3041D9D-7814-4E81-A05A-BDB76C969C2B}" dt="2024-10-03T12:46:57.752" v="203" actId="478"/>
          <ac:picMkLst>
            <pc:docMk/>
            <pc:sldMk cId="2197899936" sldId="345"/>
            <ac:picMk id="2" creationId="{AE5CF28D-D7B9-E340-2747-43C2C881D069}"/>
          </ac:picMkLst>
        </pc:picChg>
        <pc:picChg chg="mod">
          <ac:chgData name="İlhan UZ" userId="75335b10-f3f8-4317-b719-49cbcf845531" providerId="ADAL" clId="{E3041D9D-7814-4E81-A05A-BDB76C969C2B}" dt="2024-10-03T12:46:55.880" v="202" actId="1076"/>
          <ac:picMkLst>
            <pc:docMk/>
            <pc:sldMk cId="2197899936" sldId="345"/>
            <ac:picMk id="5" creationId="{46B0567C-4CE6-97E1-8051-FECDFED01DE1}"/>
          </ac:picMkLst>
        </pc:picChg>
      </pc:sldChg>
      <pc:sldChg chg="addSp delSp modSp mod">
        <pc:chgData name="İlhan UZ" userId="75335b10-f3f8-4317-b719-49cbcf845531" providerId="ADAL" clId="{E3041D9D-7814-4E81-A05A-BDB76C969C2B}" dt="2024-10-03T17:06:27.759" v="12697" actId="14100"/>
        <pc:sldMkLst>
          <pc:docMk/>
          <pc:sldMk cId="1759904085" sldId="346"/>
        </pc:sldMkLst>
        <pc:spChg chg="mod">
          <ac:chgData name="İlhan UZ" userId="75335b10-f3f8-4317-b719-49cbcf845531" providerId="ADAL" clId="{E3041D9D-7814-4E81-A05A-BDB76C969C2B}" dt="2024-10-03T15:23:14.155" v="677" actId="164"/>
          <ac:spMkLst>
            <pc:docMk/>
            <pc:sldMk cId="1759904085" sldId="346"/>
            <ac:spMk id="5" creationId="{B2D93302-E202-F1CA-2499-829494F5A516}"/>
          </ac:spMkLst>
        </pc:spChg>
        <pc:spChg chg="mod">
          <ac:chgData name="İlhan UZ" userId="75335b10-f3f8-4317-b719-49cbcf845531" providerId="ADAL" clId="{E3041D9D-7814-4E81-A05A-BDB76C969C2B}" dt="2024-10-03T17:06:27.759" v="12697" actId="14100"/>
          <ac:spMkLst>
            <pc:docMk/>
            <pc:sldMk cId="1759904085" sldId="346"/>
            <ac:spMk id="6" creationId="{BE21F070-686B-41D7-B3D2-A1A41CABEF6C}"/>
          </ac:spMkLst>
        </pc:spChg>
        <pc:spChg chg="mod">
          <ac:chgData name="İlhan UZ" userId="75335b10-f3f8-4317-b719-49cbcf845531" providerId="ADAL" clId="{E3041D9D-7814-4E81-A05A-BDB76C969C2B}" dt="2024-10-03T15:18:50.191" v="305" actId="20577"/>
          <ac:spMkLst>
            <pc:docMk/>
            <pc:sldMk cId="1759904085" sldId="346"/>
            <ac:spMk id="11" creationId="{60419CE2-DA9F-4BC7-A12C-DA60D5E85460}"/>
          </ac:spMkLst>
        </pc:spChg>
        <pc:spChg chg="mod">
          <ac:chgData name="İlhan UZ" userId="75335b10-f3f8-4317-b719-49cbcf845531" providerId="ADAL" clId="{E3041D9D-7814-4E81-A05A-BDB76C969C2B}" dt="2024-10-03T15:23:14.155" v="677" actId="164"/>
          <ac:spMkLst>
            <pc:docMk/>
            <pc:sldMk cId="1759904085" sldId="346"/>
            <ac:spMk id="12" creationId="{95FDE0C8-9B47-49DD-9E82-B7B10843BE72}"/>
          </ac:spMkLst>
        </pc:spChg>
        <pc:grpChg chg="add mod">
          <ac:chgData name="İlhan UZ" userId="75335b10-f3f8-4317-b719-49cbcf845531" providerId="ADAL" clId="{E3041D9D-7814-4E81-A05A-BDB76C969C2B}" dt="2024-10-03T15:23:41.727" v="683" actId="1076"/>
          <ac:grpSpMkLst>
            <pc:docMk/>
            <pc:sldMk cId="1759904085" sldId="346"/>
            <ac:grpSpMk id="7" creationId="{26FEF646-2E0B-04E1-D466-DEF56714A068}"/>
          </ac:grpSpMkLst>
        </pc:grpChg>
        <pc:picChg chg="del">
          <ac:chgData name="İlhan UZ" userId="75335b10-f3f8-4317-b719-49cbcf845531" providerId="ADAL" clId="{E3041D9D-7814-4E81-A05A-BDB76C969C2B}" dt="2024-10-03T12:29:28.706" v="9" actId="478"/>
          <ac:picMkLst>
            <pc:docMk/>
            <pc:sldMk cId="1759904085" sldId="346"/>
            <ac:picMk id="2" creationId="{6521A2D2-1991-36A0-9D86-B6A9E9933B23}"/>
          </ac:picMkLst>
        </pc:picChg>
        <pc:picChg chg="mod ord">
          <ac:chgData name="İlhan UZ" userId="75335b10-f3f8-4317-b719-49cbcf845531" providerId="ADAL" clId="{E3041D9D-7814-4E81-A05A-BDB76C969C2B}" dt="2024-10-03T15:23:22.888" v="680" actId="1076"/>
          <ac:picMkLst>
            <pc:docMk/>
            <pc:sldMk cId="1759904085" sldId="346"/>
            <ac:picMk id="3" creationId="{D5679550-BEB2-D154-7458-84D75067241B}"/>
          </ac:picMkLst>
        </pc:picChg>
        <pc:picChg chg="del">
          <ac:chgData name="İlhan UZ" userId="75335b10-f3f8-4317-b719-49cbcf845531" providerId="ADAL" clId="{E3041D9D-7814-4E81-A05A-BDB76C969C2B}" dt="2024-10-03T12:30:18.143" v="27" actId="478"/>
          <ac:picMkLst>
            <pc:docMk/>
            <pc:sldMk cId="1759904085" sldId="346"/>
            <ac:picMk id="4" creationId="{73FD282D-7645-EC12-D31B-EB3E9DDB0005}"/>
          </ac:picMkLst>
        </pc:picChg>
      </pc:sldChg>
      <pc:sldChg chg="modSp mod">
        <pc:chgData name="İlhan UZ" userId="75335b10-f3f8-4317-b719-49cbcf845531" providerId="ADAL" clId="{E3041D9D-7814-4E81-A05A-BDB76C969C2B}" dt="2024-10-03T12:24:58.952" v="4" actId="20577"/>
        <pc:sldMkLst>
          <pc:docMk/>
          <pc:sldMk cId="2041462930" sldId="347"/>
        </pc:sldMkLst>
        <pc:spChg chg="mod">
          <ac:chgData name="İlhan UZ" userId="75335b10-f3f8-4317-b719-49cbcf845531" providerId="ADAL" clId="{E3041D9D-7814-4E81-A05A-BDB76C969C2B}" dt="2024-10-03T12:24:58.952" v="4" actId="20577"/>
          <ac:spMkLst>
            <pc:docMk/>
            <pc:sldMk cId="2041462930" sldId="347"/>
            <ac:spMk id="20" creationId="{1F0B7EAE-3196-FE16-57B2-456E33EE7855}"/>
          </ac:spMkLst>
        </pc:spChg>
      </pc:sldChg>
      <pc:sldMasterChg chg="modSp mod">
        <pc:chgData name="İlhan UZ" userId="75335b10-f3f8-4317-b719-49cbcf845531" providerId="ADAL" clId="{E3041D9D-7814-4E81-A05A-BDB76C969C2B}" dt="2024-10-03T17:27:58.878" v="14261" actId="1038"/>
        <pc:sldMasterMkLst>
          <pc:docMk/>
          <pc:sldMasterMk cId="0" sldId="2147483648"/>
        </pc:sldMasterMkLst>
        <pc:spChg chg="mod">
          <ac:chgData name="İlhan UZ" userId="75335b10-f3f8-4317-b719-49cbcf845531" providerId="ADAL" clId="{E3041D9D-7814-4E81-A05A-BDB76C969C2B}" dt="2024-10-03T17:27:58.878" v="14261" actId="1038"/>
          <ac:spMkLst>
            <pc:docMk/>
            <pc:sldMasterMk cId="0" sldId="2147483648"/>
            <ac:spMk id="8" creationId="{4B6588D3-4E42-44F6-96A6-B9720ECC5A58}"/>
          </ac:spMkLst>
        </pc:spChg>
      </pc:sldMaster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Kitap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0" i="0" u="none" strike="noStrike" kern="1200" spc="0" baseline="0">
                <a:solidFill>
                  <a:schemeClr val="tx1"/>
                </a:solidFill>
                <a:latin typeface="+mn-lt"/>
                <a:ea typeface="+mn-ea"/>
                <a:cs typeface="+mn-cs"/>
              </a:defRPr>
            </a:pPr>
            <a:r>
              <a:rPr lang="en-US" sz="1600" b="0">
                <a:solidFill>
                  <a:srgbClr val="C00000"/>
                </a:solidFill>
                <a:latin typeface="BentonSans Medium" panose="02000603030000020004" pitchFamily="2" charset="-94"/>
              </a:rPr>
              <a:t>Index Interpretation</a:t>
            </a:r>
          </a:p>
          <a:p>
            <a:pPr algn="l">
              <a:defRPr sz="1800" b="0" i="0" u="none" strike="noStrike" kern="1200" spc="0" baseline="0">
                <a:solidFill>
                  <a:schemeClr val="tx1"/>
                </a:solidFill>
                <a:latin typeface="+mn-lt"/>
                <a:ea typeface="+mn-ea"/>
                <a:cs typeface="+mn-cs"/>
              </a:defRPr>
            </a:pPr>
            <a:r>
              <a:rPr lang="en-US" sz="1600">
                <a:latin typeface="BentonSans Regular" panose="02000503040000020004" pitchFamily="2" charset="-94"/>
              </a:rPr>
              <a:t>50= no change on previous month</a:t>
            </a:r>
          </a:p>
        </c:rich>
      </c:tx>
      <c:layout>
        <c:manualLayout>
          <c:xMode val="edge"/>
          <c:yMode val="edge"/>
          <c:x val="3.3185817438146567E-2"/>
          <c:y val="3.7988930615157554E-2"/>
        </c:manualLayout>
      </c:layout>
      <c:overlay val="0"/>
      <c:spPr>
        <a:noFill/>
        <a:ln>
          <a:noFill/>
        </a:ln>
        <a:effectLst/>
      </c:spPr>
    </c:title>
    <c:autoTitleDeleted val="0"/>
    <c:plotArea>
      <c:layout>
        <c:manualLayout>
          <c:layoutTarget val="inner"/>
          <c:xMode val="edge"/>
          <c:yMode val="edge"/>
          <c:x val="0.12435353385154115"/>
          <c:y val="0.20673745287292561"/>
          <c:w val="0.81857770094169591"/>
          <c:h val="0.75354161497409111"/>
        </c:manualLayout>
      </c:layout>
      <c:lineChart>
        <c:grouping val="standard"/>
        <c:varyColors val="0"/>
        <c:ser>
          <c:idx val="1"/>
          <c:order val="0"/>
          <c:spPr>
            <a:ln w="38100" cap="rnd">
              <a:solidFill>
                <a:srgbClr val="00B050"/>
              </a:solidFill>
              <a:round/>
            </a:ln>
            <a:effectLst/>
          </c:spPr>
          <c:marker>
            <c:symbol val="circle"/>
            <c:size val="10"/>
            <c:spPr>
              <a:solidFill>
                <a:srgbClr val="00B050"/>
              </a:solidFill>
              <a:ln w="38100">
                <a:noFill/>
              </a:ln>
              <a:effectLst/>
            </c:spPr>
          </c:marker>
          <c:dPt>
            <c:idx val="4"/>
            <c:marker>
              <c:spPr>
                <a:solidFill>
                  <a:schemeClr val="bg1">
                    <a:lumMod val="50000"/>
                  </a:schemeClr>
                </a:solidFill>
                <a:ln w="38100">
                  <a:noFill/>
                </a:ln>
                <a:effectLst/>
              </c:spPr>
            </c:marker>
            <c:bubble3D val="0"/>
            <c:extLst xmlns:c16r2="http://schemas.microsoft.com/office/drawing/2015/06/chart">
              <c:ext xmlns:c16="http://schemas.microsoft.com/office/drawing/2014/chart" uri="{C3380CC4-5D6E-409C-BE32-E72D297353CC}">
                <c16:uniqueId val="{00000000-BE22-4CB6-AB18-1E0B678B7310}"/>
              </c:ext>
            </c:extLst>
          </c:dPt>
          <c:dPt>
            <c:idx val="5"/>
            <c:marker>
              <c:spPr>
                <a:solidFill>
                  <a:srgbClr val="FF0000"/>
                </a:solidFill>
                <a:ln w="38100">
                  <a:noFill/>
                </a:ln>
                <a:effectLst/>
              </c:spPr>
            </c:marker>
            <c:bubble3D val="0"/>
            <c:spPr>
              <a:ln w="38100" cap="rnd">
                <a:solidFill>
                  <a:srgbClr val="FF0000"/>
                </a:solidFill>
                <a:round/>
              </a:ln>
              <a:effectLst/>
            </c:spPr>
            <c:extLst xmlns:c16r2="http://schemas.microsoft.com/office/drawing/2015/06/chart">
              <c:ext xmlns:c16="http://schemas.microsoft.com/office/drawing/2014/chart" uri="{C3380CC4-5D6E-409C-BE32-E72D297353CC}">
                <c16:uniqueId val="{00000002-BE22-4CB6-AB18-1E0B678B7310}"/>
              </c:ext>
            </c:extLst>
          </c:dPt>
          <c:dPt>
            <c:idx val="6"/>
            <c:marker>
              <c:spPr>
                <a:solidFill>
                  <a:srgbClr val="FF0000"/>
                </a:solidFill>
                <a:ln w="38100">
                  <a:noFill/>
                </a:ln>
                <a:effectLst/>
              </c:spPr>
            </c:marker>
            <c:bubble3D val="0"/>
            <c:spPr>
              <a:ln w="38100" cap="rnd">
                <a:solidFill>
                  <a:srgbClr val="FF0000"/>
                </a:solidFill>
                <a:round/>
              </a:ln>
              <a:effectLst/>
            </c:spPr>
            <c:extLst xmlns:c16r2="http://schemas.microsoft.com/office/drawing/2015/06/chart">
              <c:ext xmlns:c16="http://schemas.microsoft.com/office/drawing/2014/chart" uri="{C3380CC4-5D6E-409C-BE32-E72D297353CC}">
                <c16:uniqueId val="{00000004-BE22-4CB6-AB18-1E0B678B7310}"/>
              </c:ext>
            </c:extLst>
          </c:dPt>
          <c:dPt>
            <c:idx val="7"/>
            <c:marker>
              <c:spPr>
                <a:solidFill>
                  <a:srgbClr val="FF0000"/>
                </a:solidFill>
                <a:ln w="38100">
                  <a:noFill/>
                </a:ln>
                <a:effectLst/>
              </c:spPr>
            </c:marker>
            <c:bubble3D val="0"/>
            <c:spPr>
              <a:ln w="38100" cap="rnd">
                <a:solidFill>
                  <a:srgbClr val="FF0000"/>
                </a:solidFill>
                <a:round/>
              </a:ln>
              <a:effectLst/>
            </c:spPr>
            <c:extLst xmlns:c16r2="http://schemas.microsoft.com/office/drawing/2015/06/chart">
              <c:ext xmlns:c16="http://schemas.microsoft.com/office/drawing/2014/chart" uri="{C3380CC4-5D6E-409C-BE32-E72D297353CC}">
                <c16:uniqueId val="{00000006-BE22-4CB6-AB18-1E0B678B7310}"/>
              </c:ext>
            </c:extLst>
          </c:dPt>
          <c:dPt>
            <c:idx val="8"/>
            <c:marker>
              <c:spPr>
                <a:solidFill>
                  <a:srgbClr val="FF0000"/>
                </a:solidFill>
                <a:ln w="38100">
                  <a:noFill/>
                </a:ln>
                <a:effectLst/>
              </c:spPr>
            </c:marker>
            <c:bubble3D val="0"/>
            <c:spPr>
              <a:ln w="38100" cap="rnd">
                <a:solidFill>
                  <a:srgbClr val="FF0000"/>
                </a:solidFill>
                <a:round/>
              </a:ln>
              <a:effectLst/>
            </c:spPr>
            <c:extLst xmlns:c16r2="http://schemas.microsoft.com/office/drawing/2015/06/chart">
              <c:ext xmlns:c16="http://schemas.microsoft.com/office/drawing/2014/chart" uri="{C3380CC4-5D6E-409C-BE32-E72D297353CC}">
                <c16:uniqueId val="{00000008-BE22-4CB6-AB18-1E0B678B7310}"/>
              </c:ext>
            </c:extLst>
          </c:dPt>
          <c:dPt>
            <c:idx val="9"/>
            <c:marker>
              <c:spPr>
                <a:solidFill>
                  <a:schemeClr val="bg1">
                    <a:lumMod val="50000"/>
                  </a:schemeClr>
                </a:solidFill>
                <a:ln w="38100">
                  <a:noFill/>
                </a:ln>
                <a:effectLst/>
              </c:spPr>
            </c:marker>
            <c:bubble3D val="0"/>
            <c:spPr>
              <a:ln w="38100" cap="rnd">
                <a:solidFill>
                  <a:srgbClr val="FF0000"/>
                </a:solidFill>
                <a:round/>
              </a:ln>
              <a:effectLst/>
            </c:spPr>
            <c:extLst xmlns:c16r2="http://schemas.microsoft.com/office/drawing/2015/06/chart">
              <c:ext xmlns:c16="http://schemas.microsoft.com/office/drawing/2014/chart" uri="{C3380CC4-5D6E-409C-BE32-E72D297353CC}">
                <c16:uniqueId val="{0000000A-BE22-4CB6-AB18-1E0B678B7310}"/>
              </c:ext>
            </c:extLst>
          </c:dPt>
          <c:dLbls>
            <c:dLbl>
              <c:idx val="5"/>
              <c:layout/>
              <c:dLblPos val="b"/>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E22-4CB6-AB18-1E0B678B7310}"/>
                </c:ext>
              </c:extLst>
            </c:dLbl>
            <c:dLbl>
              <c:idx val="6"/>
              <c:layout/>
              <c:dLblPos val="b"/>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E22-4CB6-AB18-1E0B678B7310}"/>
                </c:ext>
              </c:extLst>
            </c:dLbl>
            <c:dLbl>
              <c:idx val="7"/>
              <c:layout/>
              <c:dLblPos val="b"/>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E22-4CB6-AB18-1E0B678B7310}"/>
                </c:ext>
              </c:extLst>
            </c:dLbl>
            <c:dLbl>
              <c:idx val="8"/>
              <c:layout/>
              <c:dLblPos val="b"/>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E22-4CB6-AB18-1E0B678B7310}"/>
                </c:ext>
              </c:extLst>
            </c:dLbl>
            <c:dLbl>
              <c:idx val="9"/>
              <c:layout>
                <c:manualLayout>
                  <c:x val="-3.7504956043407138E-2"/>
                  <c:y val="4.6272272277730925E-2"/>
                </c:manualLayout>
              </c:layout>
              <c:dLblPos val="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E22-4CB6-AB18-1E0B678B731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entonSans Medium" panose="02000603030000020004" pitchFamily="2" charset="-94"/>
                    <a:ea typeface="+mn-ea"/>
                    <a:cs typeface="+mn-cs"/>
                  </a:defRPr>
                </a:pPr>
                <a:endParaRPr lang="tr-TR"/>
              </a:p>
            </c:txPr>
            <c:dLblPos val="t"/>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Sayfa1!$B$4:$B$13</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Sayfa1!$C$4:$C$13</c:f>
              <c:numCache>
                <c:formatCode>General</c:formatCode>
                <c:ptCount val="10"/>
                <c:pt idx="0">
                  <c:v>54</c:v>
                </c:pt>
                <c:pt idx="1">
                  <c:v>58</c:v>
                </c:pt>
                <c:pt idx="2">
                  <c:v>58</c:v>
                </c:pt>
                <c:pt idx="3">
                  <c:v>54</c:v>
                </c:pt>
                <c:pt idx="4">
                  <c:v>50</c:v>
                </c:pt>
                <c:pt idx="5">
                  <c:v>46</c:v>
                </c:pt>
                <c:pt idx="6">
                  <c:v>42</c:v>
                </c:pt>
                <c:pt idx="7">
                  <c:v>42</c:v>
                </c:pt>
                <c:pt idx="8">
                  <c:v>46</c:v>
                </c:pt>
                <c:pt idx="9">
                  <c:v>50</c:v>
                </c:pt>
              </c:numCache>
            </c:numRef>
          </c:val>
          <c:smooth val="0"/>
          <c:extLst xmlns:c16r2="http://schemas.microsoft.com/office/drawing/2015/06/chart">
            <c:ext xmlns:c16="http://schemas.microsoft.com/office/drawing/2014/chart" uri="{C3380CC4-5D6E-409C-BE32-E72D297353CC}">
              <c16:uniqueId val="{0000000B-BE22-4CB6-AB18-1E0B678B7310}"/>
            </c:ext>
          </c:extLst>
        </c:ser>
        <c:dLbls>
          <c:showLegendKey val="0"/>
          <c:showVal val="0"/>
          <c:showCatName val="0"/>
          <c:showSerName val="0"/>
          <c:showPercent val="0"/>
          <c:showBubbleSize val="0"/>
        </c:dLbls>
        <c:marker val="1"/>
        <c:smooth val="0"/>
        <c:axId val="99314304"/>
        <c:axId val="99328384"/>
      </c:lineChart>
      <c:catAx>
        <c:axId val="99314304"/>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tr-TR"/>
          </a:p>
        </c:txPr>
        <c:crossAx val="99328384"/>
        <c:crossesAt val="50"/>
        <c:auto val="1"/>
        <c:lblAlgn val="ctr"/>
        <c:lblOffset val="100"/>
        <c:noMultiLvlLbl val="0"/>
      </c:catAx>
      <c:valAx>
        <c:axId val="99328384"/>
        <c:scaling>
          <c:orientation val="minMax"/>
          <c:min val="40"/>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BentonSans Regular" panose="02000503040000020004" pitchFamily="2" charset="-94"/>
                <a:ea typeface="+mn-ea"/>
                <a:cs typeface="+mn-cs"/>
              </a:defRPr>
            </a:pPr>
            <a:endParaRPr lang="tr-TR"/>
          </a:p>
        </c:txPr>
        <c:crossAx val="99314304"/>
        <c:crosses val="autoZero"/>
        <c:crossBetween val="between"/>
        <c:majorUnit val="5"/>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solidFill>
            <a:schemeClr val="tx1"/>
          </a:solidFill>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8734707731562686"/>
          <c:y val="0.1358024883713638"/>
          <c:w val="0.75287590087729461"/>
          <c:h val="0.84498793753577495"/>
        </c:manualLayout>
      </c:layout>
      <c:doughnutChart>
        <c:varyColors val="1"/>
        <c:ser>
          <c:idx val="0"/>
          <c:order val="0"/>
          <c:tx>
            <c:strRef>
              <c:f>Sayfa1!$B$1</c:f>
              <c:strCache>
                <c:ptCount val="1"/>
                <c:pt idx="0">
                  <c:v>PMI Alt Endeks Ağırlıkları</c:v>
                </c:pt>
              </c:strCache>
            </c:strRef>
          </c:tx>
          <c:explosion val="1"/>
          <c:dPt>
            <c:idx val="0"/>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1-CFC5-4221-8530-8CCD5687E49A}"/>
              </c:ext>
            </c:extLst>
          </c:dPt>
          <c:dPt>
            <c:idx val="1"/>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3-CFC5-4221-8530-8CCD5687E49A}"/>
              </c:ext>
            </c:extLst>
          </c:dPt>
          <c:dPt>
            <c:idx val="2"/>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5-CFC5-4221-8530-8CCD5687E49A}"/>
              </c:ext>
            </c:extLst>
          </c:dPt>
          <c:dPt>
            <c:idx val="3"/>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CFC5-4221-8530-8CCD5687E49A}"/>
              </c:ext>
            </c:extLst>
          </c:dPt>
          <c:dPt>
            <c:idx val="4"/>
            <c:bubble3D val="0"/>
            <c:spPr>
              <a:solidFill>
                <a:schemeClr val="accent2">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CFC5-4221-8530-8CCD5687E49A}"/>
              </c:ext>
            </c:extLst>
          </c:dPt>
          <c:dLbls>
            <c:dLbl>
              <c:idx val="0"/>
              <c:layout/>
              <c:tx>
                <c:rich>
                  <a:bodyPr/>
                  <a:lstStyle/>
                  <a:p>
                    <a:fld id="{8EA48FF5-8250-40FF-A1B4-2237B09713DF}" type="CELLRANGE">
                      <a:rPr lang="en-US"/>
                      <a:pPr/>
                      <a:t>[CELLRANGE]</a:t>
                    </a:fld>
                    <a:endParaRPr lang="en-US"/>
                  </a:p>
                  <a:p>
                    <a:fld id="{A557D2C2-B9B0-4FEA-9DE1-A01E78B28884}" type="PERCENTAGE">
                      <a:rPr lang="en-US"/>
                      <a:pPr/>
                      <a:t>[YÜZDE]</a:t>
                    </a:fld>
                    <a:endParaRPr lang="tr-TR"/>
                  </a:p>
                </c:rich>
              </c:tx>
              <c:showLegendKey val="0"/>
              <c:showVal val="0"/>
              <c:showCatName val="0"/>
              <c:showSerName val="0"/>
              <c:showPercent val="1"/>
              <c:showBubbleSize val="0"/>
              <c:separator> </c:separator>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1-CFC5-4221-8530-8CCD5687E49A}"/>
                </c:ext>
              </c:extLst>
            </c:dLbl>
            <c:dLbl>
              <c:idx val="1"/>
              <c:layout/>
              <c:tx>
                <c:rich>
                  <a:bodyPr/>
                  <a:lstStyle/>
                  <a:p>
                    <a:fld id="{228F0ABE-BEA6-46D2-B25C-598AC561C39E}" type="CELLRANGE">
                      <a:rPr lang="en-US"/>
                      <a:pPr/>
                      <a:t>[CELLRANGE]</a:t>
                    </a:fld>
                    <a:endParaRPr lang="en-US"/>
                  </a:p>
                  <a:p>
                    <a:fld id="{6B273FD4-4B4A-4450-945C-3A37E901A4B0}" type="PERCENTAGE">
                      <a:rPr lang="en-US"/>
                      <a:pPr/>
                      <a:t>[YÜZDE]</a:t>
                    </a:fld>
                    <a:endParaRPr lang="tr-TR"/>
                  </a:p>
                </c:rich>
              </c:tx>
              <c:showLegendKey val="0"/>
              <c:showVal val="0"/>
              <c:showCatName val="0"/>
              <c:showSerName val="0"/>
              <c:showPercent val="1"/>
              <c:showBubbleSize val="0"/>
              <c:separator> </c:separator>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3-CFC5-4221-8530-8CCD5687E49A}"/>
                </c:ext>
              </c:extLst>
            </c:dLbl>
            <c:dLbl>
              <c:idx val="2"/>
              <c:layout/>
              <c:tx>
                <c:rich>
                  <a:bodyPr/>
                  <a:lstStyle/>
                  <a:p>
                    <a:fld id="{F41BE355-D940-4FF8-9E42-C846BD7F0252}" type="CELLRANGE">
                      <a:rPr lang="en-US"/>
                      <a:pPr/>
                      <a:t>[CELLRANGE]</a:t>
                    </a:fld>
                    <a:endParaRPr lang="en-US"/>
                  </a:p>
                  <a:p>
                    <a:fld id="{5BA31485-A1ED-4BE3-8AAF-75E5A9BD3EC9}" type="PERCENTAGE">
                      <a:rPr lang="en-US"/>
                      <a:pPr/>
                      <a:t>[YÜZDE]</a:t>
                    </a:fld>
                    <a:endParaRPr lang="tr-TR"/>
                  </a:p>
                </c:rich>
              </c:tx>
              <c:showLegendKey val="0"/>
              <c:showVal val="0"/>
              <c:showCatName val="0"/>
              <c:showSerName val="0"/>
              <c:showPercent val="1"/>
              <c:showBubbleSize val="0"/>
              <c:separator> </c:separator>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5-CFC5-4221-8530-8CCD5687E49A}"/>
                </c:ext>
              </c:extLst>
            </c:dLbl>
            <c:dLbl>
              <c:idx val="3"/>
              <c:layout>
                <c:manualLayout>
                  <c:x val="1.1368361366517485E-2"/>
                  <c:y val="1.5495509377802604E-2"/>
                </c:manualLayout>
              </c:layout>
              <c:tx>
                <c:rich>
                  <a:bodyPr/>
                  <a:lstStyle/>
                  <a:p>
                    <a:fld id="{A79F6EE8-F1D7-4204-AF4C-913B6EBB63F8}" type="CELLRANGE">
                      <a:rPr lang="en-US"/>
                      <a:pPr/>
                      <a:t>[CELLRANGE]</a:t>
                    </a:fld>
                    <a:endParaRPr lang="en-US" dirty="0"/>
                  </a:p>
                  <a:p>
                    <a:fld id="{A8DAC263-80B6-4882-AC52-B836595074D3}" type="PERCENTAGE">
                      <a:rPr lang="en-US"/>
                      <a:pPr/>
                      <a:t>[YÜZDE]</a:t>
                    </a:fld>
                    <a:endParaRPr lang="tr-TR"/>
                  </a:p>
                </c:rich>
              </c:tx>
              <c:showLegendKey val="0"/>
              <c:showVal val="0"/>
              <c:showCatName val="0"/>
              <c:showSerName val="0"/>
              <c:showPercent val="1"/>
              <c:showBubbleSize val="0"/>
              <c:separator> </c:separator>
              <c:extLst xmlns:c16r2="http://schemas.microsoft.com/office/drawing/2015/06/chart">
                <c:ext xmlns:c15="http://schemas.microsoft.com/office/drawing/2012/chart" uri="{CE6537A1-D6FC-4f65-9D91-7224C49458BB}">
                  <c15:layout>
                    <c:manualLayout>
                      <c:w val="0.26213679184446137"/>
                      <c:h val="0.24668016114635485"/>
                    </c:manualLayout>
                  </c15:layout>
                  <c15:dlblFieldTable/>
                  <c15:showDataLabelsRange val="1"/>
                </c:ext>
                <c:ext xmlns:c16="http://schemas.microsoft.com/office/drawing/2014/chart" uri="{C3380CC4-5D6E-409C-BE32-E72D297353CC}">
                  <c16:uniqueId val="{00000007-CFC5-4221-8530-8CCD5687E49A}"/>
                </c:ext>
              </c:extLst>
            </c:dLbl>
            <c:dLbl>
              <c:idx val="4"/>
              <c:layout>
                <c:manualLayout>
                  <c:x val="8.1623387924592127E-3"/>
                  <c:y val="4.1498973610847999E-2"/>
                </c:manualLayout>
              </c:layout>
              <c:tx>
                <c:rich>
                  <a:bodyPr/>
                  <a:lstStyle/>
                  <a:p>
                    <a:r>
                      <a:rPr lang="en-US" dirty="0" err="1"/>
                      <a:t>Girdi</a:t>
                    </a:r>
                    <a:endParaRPr lang="en-US" dirty="0"/>
                  </a:p>
                  <a:p>
                    <a:r>
                      <a:rPr lang="en-US" dirty="0" err="1"/>
                      <a:t>Stokları</a:t>
                    </a:r>
                    <a:endParaRPr lang="en-US" dirty="0"/>
                  </a:p>
                  <a:p>
                    <a:fld id="{94CB8DFD-7402-4850-ABED-652E2CBB69B1}" type="PERCENTAGE">
                      <a:rPr lang="en-US"/>
                      <a:pPr/>
                      <a:t>[YÜZDE]</a:t>
                    </a:fld>
                    <a:endParaRPr lang="tr-TR"/>
                  </a:p>
                </c:rich>
              </c:tx>
              <c:showLegendKey val="0"/>
              <c:showVal val="0"/>
              <c:showCatName val="0"/>
              <c:showSerName val="0"/>
              <c:showPercent val="1"/>
              <c:showBubbleSize val="0"/>
              <c:separator> </c:separator>
              <c:extLst xmlns:c16r2="http://schemas.microsoft.com/office/drawing/2015/06/chart">
                <c:ext xmlns:c15="http://schemas.microsoft.com/office/drawing/2012/chart" uri="{CE6537A1-D6FC-4f65-9D91-7224C49458BB}">
                  <c15:layout>
                    <c:manualLayout>
                      <c:w val="0.24143437724858924"/>
                      <c:h val="0.24955807729285681"/>
                    </c:manualLayout>
                  </c15:layout>
                  <c15:dlblFieldTable/>
                  <c15:showDataLabelsRange val="1"/>
                </c:ext>
                <c:ext xmlns:c16="http://schemas.microsoft.com/office/drawing/2014/chart" uri="{C3380CC4-5D6E-409C-BE32-E72D297353CC}">
                  <c16:uniqueId val="{00000009-CFC5-4221-8530-8CCD5687E49A}"/>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entonSans Regular" panose="02000503040000020004" pitchFamily="2" charset="-94"/>
                    <a:ea typeface="+mn-ea"/>
                    <a:cs typeface="+mn-cs"/>
                  </a:defRPr>
                </a:pPr>
                <a:endParaRPr lang="tr-TR"/>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howDataLabelsRange val="1"/>
              </c:ext>
            </c:extLst>
          </c:dLbls>
          <c:cat>
            <c:strRef>
              <c:f>Sayfa1!$A$2:$A$6</c:f>
              <c:strCache>
                <c:ptCount val="5"/>
                <c:pt idx="0">
                  <c:v>Yeni Siparişler</c:v>
                </c:pt>
                <c:pt idx="1">
                  <c:v>Üretim</c:v>
                </c:pt>
                <c:pt idx="2">
                  <c:v>İstihdam</c:v>
                </c:pt>
                <c:pt idx="3">
                  <c:v>Tedarikçilerin Teslim Süresi</c:v>
                </c:pt>
                <c:pt idx="4">
                  <c:v>Girdi Stokları</c:v>
                </c:pt>
              </c:strCache>
            </c:strRef>
          </c:cat>
          <c:val>
            <c:numRef>
              <c:f>Sayfa1!$B$2:$B$6</c:f>
              <c:numCache>
                <c:formatCode>General</c:formatCode>
                <c:ptCount val="5"/>
                <c:pt idx="0">
                  <c:v>0.3</c:v>
                </c:pt>
                <c:pt idx="1">
                  <c:v>0.25</c:v>
                </c:pt>
                <c:pt idx="2">
                  <c:v>0.2</c:v>
                </c:pt>
                <c:pt idx="3">
                  <c:v>0.15</c:v>
                </c:pt>
                <c:pt idx="4">
                  <c:v>0.1</c:v>
                </c:pt>
              </c:numCache>
            </c:numRef>
          </c:val>
          <c:extLst xmlns:c16r2="http://schemas.microsoft.com/office/drawing/2015/06/chart">
            <c:ext xmlns:c15="http://schemas.microsoft.com/office/drawing/2012/chart" uri="{02D57815-91ED-43cb-92C2-25804820EDAC}">
              <c15:datalabelsRange>
                <c15:f>Sayfa1!$A$2:$A$6</c15:f>
                <c15:dlblRangeCache>
                  <c:ptCount val="5"/>
                  <c:pt idx="0">
                    <c:v>Yeni Siparişler</c:v>
                  </c:pt>
                  <c:pt idx="1">
                    <c:v>Üretim</c:v>
                  </c:pt>
                  <c:pt idx="2">
                    <c:v>İstihdam</c:v>
                  </c:pt>
                  <c:pt idx="3">
                    <c:v>Tedarikçilerin Teslim Süresi</c:v>
                  </c:pt>
                  <c:pt idx="4">
                    <c:v>Girdi Stokları</c:v>
                  </c:pt>
                </c15:dlblRangeCache>
              </c15:datalabelsRange>
            </c:ext>
            <c:ext xmlns:c16="http://schemas.microsoft.com/office/drawing/2014/chart" uri="{C3380CC4-5D6E-409C-BE32-E72D297353CC}">
              <c16:uniqueId val="{0000000A-CFC5-4221-8530-8CCD5687E49A}"/>
            </c:ext>
          </c:extLst>
        </c:ser>
        <c:dLbls>
          <c:showLegendKey val="0"/>
          <c:showVal val="0"/>
          <c:showCatName val="0"/>
          <c:showSerName val="0"/>
          <c:showPercent val="0"/>
          <c:showBubbleSize val="0"/>
          <c:showLeaderLines val="1"/>
        </c:dLbls>
        <c:firstSliceAng val="179"/>
        <c:holeSize val="2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58C17D6F-B0E5-4703-A269-7AF362FB8BE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4" name="Alt Bilgi Yer Tutucusu 3">
            <a:extLst>
              <a:ext uri="{FF2B5EF4-FFF2-40B4-BE49-F238E27FC236}">
                <a16:creationId xmlns:a16="http://schemas.microsoft.com/office/drawing/2014/main" xmlns="" id="{7729CBA2-8DC0-40B5-8C26-BF8E171D9212}"/>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Tree>
    <p:extLst>
      <p:ext uri="{BB962C8B-B14F-4D97-AF65-F5344CB8AC3E}">
        <p14:creationId xmlns:p14="http://schemas.microsoft.com/office/powerpoint/2010/main" val="29448706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02" cy="4974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3850263" y="0"/>
            <a:ext cx="2945802" cy="497447"/>
          </a:xfrm>
          <a:prstGeom prst="rect">
            <a:avLst/>
          </a:prstGeom>
        </p:spPr>
        <p:txBody>
          <a:bodyPr vert="horz" lIns="48674" tIns="24337" rIns="48674" bIns="24337" rtlCol="0"/>
          <a:lstStyle>
            <a:lvl1pPr algn="r">
              <a:defRPr sz="600"/>
            </a:lvl1pPr>
          </a:lstStyle>
          <a:p>
            <a:fld id="{80883ACE-6AA3-421B-90EB-32BC4696A2DD}" type="datetimeFigureOut">
              <a:rPr lang="en-US" smtClean="0"/>
              <a:t>10/4/2024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679553" y="4776603"/>
            <a:ext cx="5438569" cy="3909903"/>
          </a:xfrm>
          <a:prstGeom prst="rect">
            <a:avLst/>
          </a:prstGeom>
        </p:spPr>
        <p:txBody>
          <a:bodyPr vert="horz" lIns="48674" tIns="24337" rIns="48674" bIns="243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192"/>
            <a:ext cx="2945802" cy="497446"/>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3850263" y="9429192"/>
            <a:ext cx="2945802" cy="497446"/>
          </a:xfrm>
          <a:prstGeom prst="rect">
            <a:avLst/>
          </a:prstGeom>
        </p:spPr>
        <p:txBody>
          <a:bodyPr vert="horz" lIns="48674" tIns="24337" rIns="48674" bIns="24337" rtlCol="0" anchor="b"/>
          <a:lstStyle>
            <a:lvl1pPr algn="r">
              <a:defRPr sz="600"/>
            </a:lvl1pPr>
          </a:lstStyle>
          <a:p>
            <a:fld id="{BA073C1A-88EE-461F-B660-D39005E40B4B}" type="slidenum">
              <a:rPr lang="en-US" smtClean="0"/>
              <a:t>‹#›</a:t>
            </a:fld>
            <a:endParaRPr lang="en-US"/>
          </a:p>
        </p:txBody>
      </p:sp>
    </p:spTree>
    <p:extLst>
      <p:ext uri="{BB962C8B-B14F-4D97-AF65-F5344CB8AC3E}">
        <p14:creationId xmlns:p14="http://schemas.microsoft.com/office/powerpoint/2010/main" val="108212044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57866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2784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8628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Tree>
    <p:extLst>
      <p:ext uri="{BB962C8B-B14F-4D97-AF65-F5344CB8AC3E}">
        <p14:creationId xmlns:p14="http://schemas.microsoft.com/office/powerpoint/2010/main" val="56415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9746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034388" y="3751405"/>
            <a:ext cx="18035322" cy="279019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dirty="0"/>
          </a:p>
        </p:txBody>
      </p:sp>
      <p:grpSp>
        <p:nvGrpSpPr>
          <p:cNvPr id="8" name="Grup 7">
            <a:extLst>
              <a:ext uri="{FF2B5EF4-FFF2-40B4-BE49-F238E27FC236}">
                <a16:creationId xmlns:a16="http://schemas.microsoft.com/office/drawing/2014/main" xmlns="" id="{D345E4BA-74FC-1E22-A911-C35090691119}"/>
              </a:ext>
            </a:extLst>
          </p:cNvPr>
          <p:cNvGrpSpPr/>
          <p:nvPr userDrawn="1"/>
        </p:nvGrpSpPr>
        <p:grpSpPr>
          <a:xfrm>
            <a:off x="18465162" y="244475"/>
            <a:ext cx="1316990" cy="304800"/>
            <a:chOff x="5991860" y="2454275"/>
            <a:chExt cx="1316990" cy="304800"/>
          </a:xfrm>
        </p:grpSpPr>
        <p:sp>
          <p:nvSpPr>
            <p:cNvPr id="9" name="Oval 8">
              <a:extLst>
                <a:ext uri="{FF2B5EF4-FFF2-40B4-BE49-F238E27FC236}">
                  <a16:creationId xmlns:a16="http://schemas.microsoft.com/office/drawing/2014/main" xmlns="" id="{84C140A1-B0CB-A0CA-2B4F-5105A124CCD0}"/>
                </a:ext>
              </a:extLst>
            </p:cNvPr>
            <p:cNvSpPr/>
            <p:nvPr/>
          </p:nvSpPr>
          <p:spPr>
            <a:xfrm>
              <a:off x="5991860" y="2454275"/>
              <a:ext cx="304800" cy="304800"/>
            </a:xfrm>
            <a:prstGeom prst="ellipse">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a:extLst>
                <a:ext uri="{FF2B5EF4-FFF2-40B4-BE49-F238E27FC236}">
                  <a16:creationId xmlns:a16="http://schemas.microsoft.com/office/drawing/2014/main" xmlns="" id="{3D9AC5CB-6DE6-C112-66CB-D53C19745F5D}"/>
                </a:ext>
              </a:extLst>
            </p:cNvPr>
            <p:cNvSpPr/>
            <p:nvPr/>
          </p:nvSpPr>
          <p:spPr>
            <a:xfrm>
              <a:off x="6508750" y="2454275"/>
              <a:ext cx="304800" cy="304800"/>
            </a:xfrm>
            <a:prstGeom prst="ellipse">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xmlns="" id="{74AB4870-EB21-93A9-1A73-4D0E15CFCE47}"/>
                </a:ext>
              </a:extLst>
            </p:cNvPr>
            <p:cNvSpPr/>
            <p:nvPr/>
          </p:nvSpPr>
          <p:spPr>
            <a:xfrm>
              <a:off x="7004050" y="2454275"/>
              <a:ext cx="304800" cy="304800"/>
            </a:xfrm>
            <a:prstGeom prst="ellipse">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4" name="Grup 3">
            <a:extLst>
              <a:ext uri="{FF2B5EF4-FFF2-40B4-BE49-F238E27FC236}">
                <a16:creationId xmlns:a16="http://schemas.microsoft.com/office/drawing/2014/main" xmlns="" id="{40BA247C-5C28-C1F5-7BFA-5A26BB66107D}"/>
              </a:ext>
            </a:extLst>
          </p:cNvPr>
          <p:cNvGrpSpPr/>
          <p:nvPr userDrawn="1"/>
        </p:nvGrpSpPr>
        <p:grpSpPr>
          <a:xfrm rot="5400000">
            <a:off x="3687588" y="7420028"/>
            <a:ext cx="244478" cy="7654816"/>
            <a:chOff x="4565650" y="0"/>
            <a:chExt cx="304800" cy="11271250"/>
          </a:xfrm>
        </p:grpSpPr>
        <p:sp>
          <p:nvSpPr>
            <p:cNvPr id="5" name="Dikdörtgen 4">
              <a:extLst>
                <a:ext uri="{FF2B5EF4-FFF2-40B4-BE49-F238E27FC236}">
                  <a16:creationId xmlns:a16="http://schemas.microsoft.com/office/drawing/2014/main" xmlns="" id="{2B05CE3E-03F3-FC06-CCC5-EC9F0FBF3800}"/>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xmlns="" id="{084299E4-C24D-F184-15DC-82940D741B5A}"/>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xmlns="" id="{D16688CC-C10F-A129-1D60-FD0C51CD93FF}"/>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chemeClr val="bg1"/>
                </a:solidFill>
                <a:latin typeface="Archivo"/>
                <a:cs typeface="Archivo"/>
              </a:defRPr>
            </a:lvl1pPr>
          </a:lstStyle>
          <a:p>
            <a:endParaRPr/>
          </a:p>
        </p:txBody>
      </p:sp>
      <p:sp>
        <p:nvSpPr>
          <p:cNvPr id="3" name="Holder 3"/>
          <p:cNvSpPr>
            <a:spLocks noGrp="1"/>
          </p:cNvSpPr>
          <p:nvPr>
            <p:ph type="body" idx="1"/>
          </p:nvPr>
        </p:nvSpPr>
        <p:spPr/>
        <p:txBody>
          <a:bodyPr lIns="0" tIns="0" rIns="0" bIns="0"/>
          <a:lstStyle>
            <a:lvl1pPr>
              <a:defRPr sz="2850" b="1" i="0">
                <a:solidFill>
                  <a:srgbClr val="EB2130"/>
                </a:solidFill>
                <a:latin typeface="Arial"/>
                <a:cs typeface="Arial"/>
              </a:defRPr>
            </a:lvl1pPr>
          </a:lstStyle>
          <a:p>
            <a:endParaRPr/>
          </a:p>
        </p:txBody>
      </p:sp>
      <p:sp>
        <p:nvSpPr>
          <p:cNvPr id="6" name="Holder 6"/>
          <p:cNvSpPr>
            <a:spLocks noGrp="1"/>
          </p:cNvSpPr>
          <p:nvPr>
            <p:ph type="sldNum" sz="quarter" idx="7"/>
          </p:nvPr>
        </p:nvSpPr>
        <p:spPr>
          <a:xfrm>
            <a:off x="212502" y="10622788"/>
            <a:ext cx="604519" cy="253916"/>
          </a:xfrm>
          <a:prstGeom prst="rect">
            <a:avLst/>
          </a:prstGeom>
        </p:spPr>
        <p:txBody>
          <a:bodyPr lIns="0" tIns="0" rIns="0" bIns="0"/>
          <a:lstStyle>
            <a:lvl1pPr>
              <a:defRPr sz="1650" b="1" i="0">
                <a:solidFill>
                  <a:srgbClr val="7F7F7F"/>
                </a:solidFill>
                <a:latin typeface="Arial"/>
                <a:cs typeface="Arial"/>
              </a:defRPr>
            </a:lvl1pPr>
          </a:lstStyle>
          <a:p>
            <a:pPr marL="25400">
              <a:lnSpc>
                <a:spcPct val="100000"/>
              </a:lnSpc>
              <a:spcBef>
                <a:spcPts val="80"/>
              </a:spcBef>
            </a:pPr>
            <a:fld id="{81D60167-4931-47E6-BA6A-407CBD079E47}" type="slidenum">
              <a:rPr spc="-5" smtClean="0"/>
              <a:t>‹#›</a:t>
            </a:fld>
            <a:endParaRPr dirty="0"/>
          </a:p>
        </p:txBody>
      </p:sp>
      <p:grpSp>
        <p:nvGrpSpPr>
          <p:cNvPr id="9" name="Grup 8">
            <a:extLst>
              <a:ext uri="{FF2B5EF4-FFF2-40B4-BE49-F238E27FC236}">
                <a16:creationId xmlns:a16="http://schemas.microsoft.com/office/drawing/2014/main" xmlns="" id="{C6ACE6A6-730C-299D-215C-DDC949420B67}"/>
              </a:ext>
            </a:extLst>
          </p:cNvPr>
          <p:cNvGrpSpPr/>
          <p:nvPr userDrawn="1"/>
        </p:nvGrpSpPr>
        <p:grpSpPr>
          <a:xfrm>
            <a:off x="18465162" y="244475"/>
            <a:ext cx="1316990" cy="304800"/>
            <a:chOff x="5991860" y="2454275"/>
            <a:chExt cx="1316990" cy="304800"/>
          </a:xfrm>
        </p:grpSpPr>
        <p:sp>
          <p:nvSpPr>
            <p:cNvPr id="10" name="Oval 9">
              <a:extLst>
                <a:ext uri="{FF2B5EF4-FFF2-40B4-BE49-F238E27FC236}">
                  <a16:creationId xmlns:a16="http://schemas.microsoft.com/office/drawing/2014/main" xmlns="" id="{7DB5C4C3-A64A-6E40-AF7D-0DBD5EE0EEE5}"/>
                </a:ext>
              </a:extLst>
            </p:cNvPr>
            <p:cNvSpPr/>
            <p:nvPr/>
          </p:nvSpPr>
          <p:spPr>
            <a:xfrm>
              <a:off x="5991860" y="2454275"/>
              <a:ext cx="304800" cy="304800"/>
            </a:xfrm>
            <a:prstGeom prst="ellipse">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xmlns="" id="{CABDCEC9-8571-913B-13C8-F486734FE30E}"/>
                </a:ext>
              </a:extLst>
            </p:cNvPr>
            <p:cNvSpPr/>
            <p:nvPr/>
          </p:nvSpPr>
          <p:spPr>
            <a:xfrm>
              <a:off x="6508750" y="2454275"/>
              <a:ext cx="304800" cy="304800"/>
            </a:xfrm>
            <a:prstGeom prst="ellipse">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a:extLst>
                <a:ext uri="{FF2B5EF4-FFF2-40B4-BE49-F238E27FC236}">
                  <a16:creationId xmlns:a16="http://schemas.microsoft.com/office/drawing/2014/main" xmlns="" id="{FE555D6B-7E37-777B-03B2-E4C22B2494CB}"/>
                </a:ext>
              </a:extLst>
            </p:cNvPr>
            <p:cNvSpPr/>
            <p:nvPr/>
          </p:nvSpPr>
          <p:spPr>
            <a:xfrm>
              <a:off x="7004050" y="2454275"/>
              <a:ext cx="304800" cy="304800"/>
            </a:xfrm>
            <a:prstGeom prst="ellipse">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3" name="Grup 12">
            <a:extLst>
              <a:ext uri="{FF2B5EF4-FFF2-40B4-BE49-F238E27FC236}">
                <a16:creationId xmlns:a16="http://schemas.microsoft.com/office/drawing/2014/main" xmlns="" id="{B1224F32-9F17-682D-A53D-731C98928ED2}"/>
              </a:ext>
            </a:extLst>
          </p:cNvPr>
          <p:cNvGrpSpPr/>
          <p:nvPr userDrawn="1"/>
        </p:nvGrpSpPr>
        <p:grpSpPr>
          <a:xfrm rot="5400000">
            <a:off x="3698819" y="7420028"/>
            <a:ext cx="244478" cy="7654816"/>
            <a:chOff x="4565650" y="0"/>
            <a:chExt cx="304800" cy="11271250"/>
          </a:xfrm>
        </p:grpSpPr>
        <p:sp>
          <p:nvSpPr>
            <p:cNvPr id="14" name="Dikdörtgen 13">
              <a:extLst>
                <a:ext uri="{FF2B5EF4-FFF2-40B4-BE49-F238E27FC236}">
                  <a16:creationId xmlns:a16="http://schemas.microsoft.com/office/drawing/2014/main" xmlns="" id="{4F38F693-747A-9B6A-26BE-6567FB9B70F9}"/>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a:extLst>
                <a:ext uri="{FF2B5EF4-FFF2-40B4-BE49-F238E27FC236}">
                  <a16:creationId xmlns:a16="http://schemas.microsoft.com/office/drawing/2014/main" xmlns="" id="{9E01F0DE-E458-572A-010C-7729DB78FD01}"/>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a:extLst>
                <a:ext uri="{FF2B5EF4-FFF2-40B4-BE49-F238E27FC236}">
                  <a16:creationId xmlns:a16="http://schemas.microsoft.com/office/drawing/2014/main" xmlns="" id="{B4C431F3-F03F-441E-5E7C-0DAB85F47A2D}"/>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chemeClr val="bg1"/>
                </a:solidFill>
                <a:latin typeface="Archivo"/>
                <a:cs typeface="Archivo"/>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a:xfrm>
            <a:off x="212502" y="10622788"/>
            <a:ext cx="604519" cy="253916"/>
          </a:xfrm>
          <a:prstGeom prst="rect">
            <a:avLst/>
          </a:prstGeom>
        </p:spPr>
        <p:txBody>
          <a:bodyPr lIns="0" tIns="0" rIns="0" bIns="0"/>
          <a:lstStyle>
            <a:lvl1pPr>
              <a:defRPr sz="1650" b="1" i="0">
                <a:solidFill>
                  <a:srgbClr val="7F7F7F"/>
                </a:solidFill>
                <a:latin typeface="Arial"/>
                <a:cs typeface="Arial"/>
              </a:defRPr>
            </a:lvl1pPr>
          </a:lstStyle>
          <a:p>
            <a:pPr marL="25400">
              <a:lnSpc>
                <a:spcPct val="100000"/>
              </a:lnSpc>
              <a:spcBef>
                <a:spcPts val="80"/>
              </a:spcBef>
            </a:pPr>
            <a:fld id="{81D60167-4931-47E6-BA6A-407CBD079E47}" type="slidenum">
              <a:rPr lang="tr-TR" spc="-5" smtClean="0"/>
              <a:t>‹#›</a:t>
            </a:fld>
            <a:endParaRPr dirty="0"/>
          </a:p>
        </p:txBody>
      </p:sp>
      <p:grpSp>
        <p:nvGrpSpPr>
          <p:cNvPr id="10" name="Grup 9">
            <a:extLst>
              <a:ext uri="{FF2B5EF4-FFF2-40B4-BE49-F238E27FC236}">
                <a16:creationId xmlns:a16="http://schemas.microsoft.com/office/drawing/2014/main" xmlns="" id="{88C3A75C-0171-1C0A-8A81-CD997D18A3E0}"/>
              </a:ext>
            </a:extLst>
          </p:cNvPr>
          <p:cNvGrpSpPr/>
          <p:nvPr userDrawn="1"/>
        </p:nvGrpSpPr>
        <p:grpSpPr>
          <a:xfrm>
            <a:off x="18465162" y="244475"/>
            <a:ext cx="1316990" cy="304800"/>
            <a:chOff x="5991860" y="2454275"/>
            <a:chExt cx="1316990" cy="304800"/>
          </a:xfrm>
        </p:grpSpPr>
        <p:sp>
          <p:nvSpPr>
            <p:cNvPr id="11" name="Oval 10">
              <a:extLst>
                <a:ext uri="{FF2B5EF4-FFF2-40B4-BE49-F238E27FC236}">
                  <a16:creationId xmlns:a16="http://schemas.microsoft.com/office/drawing/2014/main" xmlns="" id="{A228B91B-FFF6-0E21-82D5-7E59009E174D}"/>
                </a:ext>
              </a:extLst>
            </p:cNvPr>
            <p:cNvSpPr/>
            <p:nvPr/>
          </p:nvSpPr>
          <p:spPr>
            <a:xfrm>
              <a:off x="5991860" y="2454275"/>
              <a:ext cx="304800" cy="304800"/>
            </a:xfrm>
            <a:prstGeom prst="ellipse">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a:extLst>
                <a:ext uri="{FF2B5EF4-FFF2-40B4-BE49-F238E27FC236}">
                  <a16:creationId xmlns:a16="http://schemas.microsoft.com/office/drawing/2014/main" xmlns="" id="{A765CCF5-BF10-5C03-7228-350F04DEF52F}"/>
                </a:ext>
              </a:extLst>
            </p:cNvPr>
            <p:cNvSpPr/>
            <p:nvPr/>
          </p:nvSpPr>
          <p:spPr>
            <a:xfrm>
              <a:off x="6508750" y="2454275"/>
              <a:ext cx="304800" cy="304800"/>
            </a:xfrm>
            <a:prstGeom prst="ellipse">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a:extLst>
                <a:ext uri="{FF2B5EF4-FFF2-40B4-BE49-F238E27FC236}">
                  <a16:creationId xmlns:a16="http://schemas.microsoft.com/office/drawing/2014/main" xmlns="" id="{8831D0D5-D99F-FF81-5065-444189AC28B4}"/>
                </a:ext>
              </a:extLst>
            </p:cNvPr>
            <p:cNvSpPr/>
            <p:nvPr/>
          </p:nvSpPr>
          <p:spPr>
            <a:xfrm>
              <a:off x="7004050" y="2454275"/>
              <a:ext cx="304800" cy="304800"/>
            </a:xfrm>
            <a:prstGeom prst="ellipse">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4" name="Grup 13">
            <a:extLst>
              <a:ext uri="{FF2B5EF4-FFF2-40B4-BE49-F238E27FC236}">
                <a16:creationId xmlns:a16="http://schemas.microsoft.com/office/drawing/2014/main" xmlns="" id="{CD278E97-1F71-F050-178C-DD95664E51D8}"/>
              </a:ext>
            </a:extLst>
          </p:cNvPr>
          <p:cNvGrpSpPr/>
          <p:nvPr userDrawn="1"/>
        </p:nvGrpSpPr>
        <p:grpSpPr>
          <a:xfrm rot="5400000">
            <a:off x="3687588" y="7420028"/>
            <a:ext cx="244478" cy="7654816"/>
            <a:chOff x="4565650" y="0"/>
            <a:chExt cx="304800" cy="11271250"/>
          </a:xfrm>
        </p:grpSpPr>
        <p:sp>
          <p:nvSpPr>
            <p:cNvPr id="15" name="Dikdörtgen 14">
              <a:extLst>
                <a:ext uri="{FF2B5EF4-FFF2-40B4-BE49-F238E27FC236}">
                  <a16:creationId xmlns:a16="http://schemas.microsoft.com/office/drawing/2014/main" xmlns="" id="{C9D5E2DC-134C-E351-BC8E-9B37EBE5080C}"/>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6" name="Dikdörtgen 15">
              <a:extLst>
                <a:ext uri="{FF2B5EF4-FFF2-40B4-BE49-F238E27FC236}">
                  <a16:creationId xmlns:a16="http://schemas.microsoft.com/office/drawing/2014/main" xmlns="" id="{93F2FFA6-C3BB-C359-A682-4E5C655A98A2}"/>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a:extLst>
                <a:ext uri="{FF2B5EF4-FFF2-40B4-BE49-F238E27FC236}">
                  <a16:creationId xmlns:a16="http://schemas.microsoft.com/office/drawing/2014/main" xmlns="" id="{35D9201C-5D70-B719-42B2-C765504262E8}"/>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chemeClr val="bg1"/>
                </a:solidFill>
                <a:latin typeface="Archivo"/>
                <a:cs typeface="Archivo"/>
              </a:defRPr>
            </a:lvl1pPr>
          </a:lstStyle>
          <a:p>
            <a:endParaRPr/>
          </a:p>
        </p:txBody>
      </p:sp>
      <p:sp>
        <p:nvSpPr>
          <p:cNvPr id="5" name="Holder 5"/>
          <p:cNvSpPr>
            <a:spLocks noGrp="1"/>
          </p:cNvSpPr>
          <p:nvPr>
            <p:ph type="sldNum" sz="quarter" idx="7"/>
          </p:nvPr>
        </p:nvSpPr>
        <p:spPr>
          <a:xfrm>
            <a:off x="212502" y="10622788"/>
            <a:ext cx="604519" cy="253916"/>
          </a:xfrm>
          <a:prstGeom prst="rect">
            <a:avLst/>
          </a:prstGeom>
        </p:spPr>
        <p:txBody>
          <a:bodyPr lIns="0" tIns="0" rIns="0" bIns="0"/>
          <a:lstStyle>
            <a:lvl1pPr>
              <a:defRPr sz="1650" b="1" i="0">
                <a:solidFill>
                  <a:srgbClr val="7F7F7F"/>
                </a:solidFill>
                <a:latin typeface="Arial"/>
                <a:cs typeface="Arial"/>
              </a:defRPr>
            </a:lvl1pPr>
          </a:lstStyle>
          <a:p>
            <a:pPr marL="25400">
              <a:lnSpc>
                <a:spcPct val="100000"/>
              </a:lnSpc>
              <a:spcBef>
                <a:spcPts val="80"/>
              </a:spcBef>
            </a:pPr>
            <a:fld id="{81D60167-4931-47E6-BA6A-407CBD079E47}" type="slidenum">
              <a:rPr spc="-5"/>
              <a:t>‹#›</a:t>
            </a:fld>
            <a:r>
              <a:rPr spc="-200" dirty="0"/>
              <a:t> </a:t>
            </a:r>
            <a:endParaRPr dirty="0"/>
          </a:p>
        </p:txBody>
      </p:sp>
      <p:grpSp>
        <p:nvGrpSpPr>
          <p:cNvPr id="8" name="Grup 7">
            <a:extLst>
              <a:ext uri="{FF2B5EF4-FFF2-40B4-BE49-F238E27FC236}">
                <a16:creationId xmlns:a16="http://schemas.microsoft.com/office/drawing/2014/main" xmlns="" id="{626779EE-5437-2A54-B970-D9C47E850EF7}"/>
              </a:ext>
            </a:extLst>
          </p:cNvPr>
          <p:cNvGrpSpPr/>
          <p:nvPr userDrawn="1"/>
        </p:nvGrpSpPr>
        <p:grpSpPr>
          <a:xfrm>
            <a:off x="18465162" y="244475"/>
            <a:ext cx="1316990" cy="304800"/>
            <a:chOff x="5991860" y="2454275"/>
            <a:chExt cx="1316990" cy="304800"/>
          </a:xfrm>
        </p:grpSpPr>
        <p:sp>
          <p:nvSpPr>
            <p:cNvPr id="9" name="Oval 8">
              <a:extLst>
                <a:ext uri="{FF2B5EF4-FFF2-40B4-BE49-F238E27FC236}">
                  <a16:creationId xmlns:a16="http://schemas.microsoft.com/office/drawing/2014/main" xmlns="" id="{CFABBCD8-1253-CB93-FA01-4209D40A1E47}"/>
                </a:ext>
              </a:extLst>
            </p:cNvPr>
            <p:cNvSpPr/>
            <p:nvPr/>
          </p:nvSpPr>
          <p:spPr>
            <a:xfrm>
              <a:off x="5991860" y="2454275"/>
              <a:ext cx="304800" cy="304800"/>
            </a:xfrm>
            <a:prstGeom prst="ellipse">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a:extLst>
                <a:ext uri="{FF2B5EF4-FFF2-40B4-BE49-F238E27FC236}">
                  <a16:creationId xmlns:a16="http://schemas.microsoft.com/office/drawing/2014/main" xmlns="" id="{71A03BB8-7C29-5667-7419-7DACA0915181}"/>
                </a:ext>
              </a:extLst>
            </p:cNvPr>
            <p:cNvSpPr/>
            <p:nvPr/>
          </p:nvSpPr>
          <p:spPr>
            <a:xfrm>
              <a:off x="6508750" y="2454275"/>
              <a:ext cx="304800" cy="304800"/>
            </a:xfrm>
            <a:prstGeom prst="ellipse">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xmlns="" id="{3A9D9685-BC2A-A299-FCAD-E135467BEB26}"/>
                </a:ext>
              </a:extLst>
            </p:cNvPr>
            <p:cNvSpPr/>
            <p:nvPr/>
          </p:nvSpPr>
          <p:spPr>
            <a:xfrm>
              <a:off x="7004050" y="2454275"/>
              <a:ext cx="304800" cy="304800"/>
            </a:xfrm>
            <a:prstGeom prst="ellipse">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2" name="Grup 11">
            <a:extLst>
              <a:ext uri="{FF2B5EF4-FFF2-40B4-BE49-F238E27FC236}">
                <a16:creationId xmlns:a16="http://schemas.microsoft.com/office/drawing/2014/main" xmlns="" id="{060AE96A-5668-44C2-E2A2-FB1651C265CC}"/>
              </a:ext>
            </a:extLst>
          </p:cNvPr>
          <p:cNvGrpSpPr/>
          <p:nvPr userDrawn="1"/>
        </p:nvGrpSpPr>
        <p:grpSpPr>
          <a:xfrm rot="5400000">
            <a:off x="3687588" y="7420028"/>
            <a:ext cx="244478" cy="7654816"/>
            <a:chOff x="4565650" y="0"/>
            <a:chExt cx="304800" cy="11271250"/>
          </a:xfrm>
        </p:grpSpPr>
        <p:sp>
          <p:nvSpPr>
            <p:cNvPr id="13" name="Dikdörtgen 12">
              <a:extLst>
                <a:ext uri="{FF2B5EF4-FFF2-40B4-BE49-F238E27FC236}">
                  <a16:creationId xmlns:a16="http://schemas.microsoft.com/office/drawing/2014/main" xmlns="" id="{71AB01B9-1486-3890-0E38-C371BC1D2C14}"/>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4" name="Dikdörtgen 13">
              <a:extLst>
                <a:ext uri="{FF2B5EF4-FFF2-40B4-BE49-F238E27FC236}">
                  <a16:creationId xmlns:a16="http://schemas.microsoft.com/office/drawing/2014/main" xmlns="" id="{7DDF3E39-43CF-37F5-A877-16D2242443E9}"/>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a:extLst>
                <a:ext uri="{FF2B5EF4-FFF2-40B4-BE49-F238E27FC236}">
                  <a16:creationId xmlns:a16="http://schemas.microsoft.com/office/drawing/2014/main" xmlns="" id="{4D91200D-0641-2F96-1E86-41FF43D1536F}"/>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212502" y="10622788"/>
            <a:ext cx="604519" cy="253916"/>
          </a:xfrm>
          <a:prstGeom prst="rect">
            <a:avLst/>
          </a:prstGeom>
        </p:spPr>
        <p:txBody>
          <a:bodyPr lIns="0" tIns="0" rIns="0" bIns="0"/>
          <a:lstStyle>
            <a:lvl1pPr>
              <a:defRPr sz="1650" b="1" i="0">
                <a:solidFill>
                  <a:srgbClr val="7F7F7F"/>
                </a:solidFill>
                <a:latin typeface="Arial"/>
                <a:cs typeface="Arial"/>
              </a:defRPr>
            </a:lvl1pPr>
          </a:lstStyle>
          <a:p>
            <a:pPr marL="25400">
              <a:lnSpc>
                <a:spcPct val="100000"/>
              </a:lnSpc>
              <a:spcBef>
                <a:spcPts val="80"/>
              </a:spcBef>
            </a:pPr>
            <a:fld id="{81D60167-4931-47E6-BA6A-407CBD079E47}" type="slidenum">
              <a:rPr spc="-5" smtClean="0"/>
              <a:t>‹#›</a:t>
            </a:fld>
            <a:endParaRPr dirty="0"/>
          </a:p>
        </p:txBody>
      </p:sp>
      <p:grpSp>
        <p:nvGrpSpPr>
          <p:cNvPr id="2" name="Grup 1">
            <a:extLst>
              <a:ext uri="{FF2B5EF4-FFF2-40B4-BE49-F238E27FC236}">
                <a16:creationId xmlns:a16="http://schemas.microsoft.com/office/drawing/2014/main" xmlns="" id="{627C8011-2D48-8FE8-DF64-60FC60B837EF}"/>
              </a:ext>
            </a:extLst>
          </p:cNvPr>
          <p:cNvGrpSpPr/>
          <p:nvPr userDrawn="1"/>
        </p:nvGrpSpPr>
        <p:grpSpPr>
          <a:xfrm>
            <a:off x="18465162" y="244475"/>
            <a:ext cx="1316990" cy="304800"/>
            <a:chOff x="5991860" y="2454275"/>
            <a:chExt cx="1316990" cy="304800"/>
          </a:xfrm>
        </p:grpSpPr>
        <p:sp>
          <p:nvSpPr>
            <p:cNvPr id="3" name="Oval 2">
              <a:extLst>
                <a:ext uri="{FF2B5EF4-FFF2-40B4-BE49-F238E27FC236}">
                  <a16:creationId xmlns:a16="http://schemas.microsoft.com/office/drawing/2014/main" xmlns="" id="{3889D886-FC88-7A79-835D-8F99BCB43488}"/>
                </a:ext>
              </a:extLst>
            </p:cNvPr>
            <p:cNvSpPr/>
            <p:nvPr/>
          </p:nvSpPr>
          <p:spPr>
            <a:xfrm>
              <a:off x="5991860" y="2454275"/>
              <a:ext cx="304800" cy="304800"/>
            </a:xfrm>
            <a:prstGeom prst="ellipse">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a:extLst>
                <a:ext uri="{FF2B5EF4-FFF2-40B4-BE49-F238E27FC236}">
                  <a16:creationId xmlns:a16="http://schemas.microsoft.com/office/drawing/2014/main" xmlns="" id="{C84F5AC5-9FF8-E63B-67FA-80AF190739B3}"/>
                </a:ext>
              </a:extLst>
            </p:cNvPr>
            <p:cNvSpPr/>
            <p:nvPr/>
          </p:nvSpPr>
          <p:spPr>
            <a:xfrm>
              <a:off x="6508750" y="2454275"/>
              <a:ext cx="304800" cy="304800"/>
            </a:xfrm>
            <a:prstGeom prst="ellipse">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a:extLst>
                <a:ext uri="{FF2B5EF4-FFF2-40B4-BE49-F238E27FC236}">
                  <a16:creationId xmlns:a16="http://schemas.microsoft.com/office/drawing/2014/main" xmlns="" id="{DCF6A852-5284-9A25-8391-902A1A700F2C}"/>
                </a:ext>
              </a:extLst>
            </p:cNvPr>
            <p:cNvSpPr/>
            <p:nvPr/>
          </p:nvSpPr>
          <p:spPr>
            <a:xfrm>
              <a:off x="7004050" y="2454275"/>
              <a:ext cx="304800" cy="304800"/>
            </a:xfrm>
            <a:prstGeom prst="ellipse">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7" name="Grup 6">
            <a:extLst>
              <a:ext uri="{FF2B5EF4-FFF2-40B4-BE49-F238E27FC236}">
                <a16:creationId xmlns:a16="http://schemas.microsoft.com/office/drawing/2014/main" xmlns="" id="{F760DC78-5E8D-F17B-74FD-B3E4034CFCCD}"/>
              </a:ext>
            </a:extLst>
          </p:cNvPr>
          <p:cNvGrpSpPr/>
          <p:nvPr userDrawn="1"/>
        </p:nvGrpSpPr>
        <p:grpSpPr>
          <a:xfrm rot="5400000">
            <a:off x="3687588" y="7420028"/>
            <a:ext cx="244478" cy="7654816"/>
            <a:chOff x="4565650" y="0"/>
            <a:chExt cx="304800" cy="11271250"/>
          </a:xfrm>
        </p:grpSpPr>
        <p:sp>
          <p:nvSpPr>
            <p:cNvPr id="8" name="Dikdörtgen 7">
              <a:extLst>
                <a:ext uri="{FF2B5EF4-FFF2-40B4-BE49-F238E27FC236}">
                  <a16:creationId xmlns:a16="http://schemas.microsoft.com/office/drawing/2014/main" xmlns="" id="{AC38A763-3929-86FA-5C31-7B977A85A7A8}"/>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Dikdörtgen 8">
              <a:extLst>
                <a:ext uri="{FF2B5EF4-FFF2-40B4-BE49-F238E27FC236}">
                  <a16:creationId xmlns:a16="http://schemas.microsoft.com/office/drawing/2014/main" xmlns="" id="{6B338D32-27A5-0217-00F3-EF15AB6D972F}"/>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xmlns="" id="{9743B6F6-3278-6C44-598F-426B0FB9C8F7}"/>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up 6">
            <a:extLst>
              <a:ext uri="{FF2B5EF4-FFF2-40B4-BE49-F238E27FC236}">
                <a16:creationId xmlns:a16="http://schemas.microsoft.com/office/drawing/2014/main" xmlns="" id="{7A14F5D5-EC42-4546-858F-32A0CD147657}"/>
              </a:ext>
            </a:extLst>
          </p:cNvPr>
          <p:cNvGrpSpPr/>
          <p:nvPr userDrawn="1"/>
        </p:nvGrpSpPr>
        <p:grpSpPr>
          <a:xfrm>
            <a:off x="416650" y="396875"/>
            <a:ext cx="720000" cy="720000"/>
            <a:chOff x="255561" y="258283"/>
            <a:chExt cx="530860" cy="530860"/>
          </a:xfrm>
        </p:grpSpPr>
        <p:sp>
          <p:nvSpPr>
            <p:cNvPr id="17" name="bk object 17"/>
            <p:cNvSpPr/>
            <p:nvPr/>
          </p:nvSpPr>
          <p:spPr>
            <a:xfrm>
              <a:off x="255561" y="258283"/>
              <a:ext cx="530860" cy="530860"/>
            </a:xfrm>
            <a:custGeom>
              <a:avLst/>
              <a:gdLst/>
              <a:ahLst/>
              <a:cxnLst/>
              <a:rect l="l" t="t" r="r" b="b"/>
              <a:pathLst>
                <a:path w="530860" h="530860">
                  <a:moveTo>
                    <a:pt x="376095" y="442010"/>
                  </a:moveTo>
                  <a:lnTo>
                    <a:pt x="154607" y="442010"/>
                  </a:lnTo>
                  <a:lnTo>
                    <a:pt x="171481" y="453126"/>
                  </a:lnTo>
                  <a:lnTo>
                    <a:pt x="183816" y="459636"/>
                  </a:lnTo>
                  <a:lnTo>
                    <a:pt x="197651" y="464063"/>
                  </a:lnTo>
                  <a:lnTo>
                    <a:pt x="219024" y="468930"/>
                  </a:lnTo>
                  <a:lnTo>
                    <a:pt x="226678" y="521871"/>
                  </a:lnTo>
                  <a:lnTo>
                    <a:pt x="252150" y="528403"/>
                  </a:lnTo>
                  <a:lnTo>
                    <a:pt x="268714" y="530579"/>
                  </a:lnTo>
                  <a:lnTo>
                    <a:pt x="283636" y="528398"/>
                  </a:lnTo>
                  <a:lnTo>
                    <a:pt x="304184" y="521861"/>
                  </a:lnTo>
                  <a:lnTo>
                    <a:pt x="311807" y="468784"/>
                  </a:lnTo>
                  <a:lnTo>
                    <a:pt x="332289" y="464233"/>
                  </a:lnTo>
                  <a:lnTo>
                    <a:pt x="345850" y="459903"/>
                  </a:lnTo>
                  <a:lnTo>
                    <a:pt x="358552" y="453262"/>
                  </a:lnTo>
                  <a:lnTo>
                    <a:pt x="376095" y="442010"/>
                  </a:lnTo>
                  <a:close/>
                </a:path>
                <a:path w="530860" h="530860">
                  <a:moveTo>
                    <a:pt x="111153" y="56220"/>
                  </a:moveTo>
                  <a:lnTo>
                    <a:pt x="90107" y="68644"/>
                  </a:lnTo>
                  <a:lnTo>
                    <a:pt x="77387" y="78494"/>
                  </a:lnTo>
                  <a:lnTo>
                    <a:pt x="67860" y="90909"/>
                  </a:lnTo>
                  <a:lnTo>
                    <a:pt x="56390" y="111025"/>
                  </a:lnTo>
                  <a:lnTo>
                    <a:pt x="88389" y="153966"/>
                  </a:lnTo>
                  <a:lnTo>
                    <a:pt x="76318" y="173380"/>
                  </a:lnTo>
                  <a:lnTo>
                    <a:pt x="69586" y="186440"/>
                  </a:lnTo>
                  <a:lnTo>
                    <a:pt x="65436" y="199766"/>
                  </a:lnTo>
                  <a:lnTo>
                    <a:pt x="61479" y="219001"/>
                  </a:lnTo>
                  <a:lnTo>
                    <a:pt x="8811" y="226372"/>
                  </a:lnTo>
                  <a:lnTo>
                    <a:pt x="2202" y="251853"/>
                  </a:lnTo>
                  <a:lnTo>
                    <a:pt x="0" y="268442"/>
                  </a:lnTo>
                  <a:lnTo>
                    <a:pt x="2202" y="283424"/>
                  </a:lnTo>
                  <a:lnTo>
                    <a:pt x="8811" y="304087"/>
                  </a:lnTo>
                  <a:lnTo>
                    <a:pt x="61940" y="311668"/>
                  </a:lnTo>
                  <a:lnTo>
                    <a:pt x="66855" y="334322"/>
                  </a:lnTo>
                  <a:lnTo>
                    <a:pt x="71260" y="348635"/>
                  </a:lnTo>
                  <a:lnTo>
                    <a:pt x="77647" y="360695"/>
                  </a:lnTo>
                  <a:lnTo>
                    <a:pt x="88505" y="376588"/>
                  </a:lnTo>
                  <a:lnTo>
                    <a:pt x="56485" y="419256"/>
                  </a:lnTo>
                  <a:lnTo>
                    <a:pt x="70137" y="442238"/>
                  </a:lnTo>
                  <a:lnTo>
                    <a:pt x="80415" y="455624"/>
                  </a:lnTo>
                  <a:lnTo>
                    <a:pt x="92473" y="464570"/>
                  </a:lnTo>
                  <a:lnTo>
                    <a:pt x="111467" y="474229"/>
                  </a:lnTo>
                  <a:lnTo>
                    <a:pt x="154607" y="442010"/>
                  </a:lnTo>
                  <a:lnTo>
                    <a:pt x="376095" y="442010"/>
                  </a:lnTo>
                  <a:lnTo>
                    <a:pt x="376454" y="441779"/>
                  </a:lnTo>
                  <a:lnTo>
                    <a:pt x="461630" y="441779"/>
                  </a:lnTo>
                  <a:lnTo>
                    <a:pt x="463865" y="438814"/>
                  </a:lnTo>
                  <a:lnTo>
                    <a:pt x="474608" y="419016"/>
                  </a:lnTo>
                  <a:lnTo>
                    <a:pt x="442358" y="376148"/>
                  </a:lnTo>
                  <a:lnTo>
                    <a:pt x="453569" y="357936"/>
                  </a:lnTo>
                  <a:lnTo>
                    <a:pt x="460071" y="345149"/>
                  </a:lnTo>
                  <a:lnTo>
                    <a:pt x="464352" y="331741"/>
                  </a:lnTo>
                  <a:lnTo>
                    <a:pt x="468901" y="311668"/>
                  </a:lnTo>
                  <a:lnTo>
                    <a:pt x="522230" y="303857"/>
                  </a:lnTo>
                  <a:lnTo>
                    <a:pt x="528371" y="279708"/>
                  </a:lnTo>
                  <a:lnTo>
                    <a:pt x="530441" y="263609"/>
                  </a:lnTo>
                  <a:lnTo>
                    <a:pt x="528464" y="248315"/>
                  </a:lnTo>
                  <a:lnTo>
                    <a:pt x="522460" y="226582"/>
                  </a:lnTo>
                  <a:lnTo>
                    <a:pt x="468901" y="218781"/>
                  </a:lnTo>
                  <a:lnTo>
                    <a:pt x="464855" y="199661"/>
                  </a:lnTo>
                  <a:lnTo>
                    <a:pt x="460785" y="186663"/>
                  </a:lnTo>
                  <a:lnTo>
                    <a:pt x="454021" y="173241"/>
                  </a:lnTo>
                  <a:lnTo>
                    <a:pt x="442358" y="153830"/>
                  </a:lnTo>
                  <a:lnTo>
                    <a:pt x="474608" y="110931"/>
                  </a:lnTo>
                  <a:lnTo>
                    <a:pt x="460489" y="88544"/>
                  </a:lnTo>
                  <a:lnTo>
                    <a:pt x="154220" y="88544"/>
                  </a:lnTo>
                  <a:lnTo>
                    <a:pt x="111153" y="56220"/>
                  </a:lnTo>
                  <a:close/>
                </a:path>
                <a:path w="530860" h="530860">
                  <a:moveTo>
                    <a:pt x="461630" y="441779"/>
                  </a:moveTo>
                  <a:lnTo>
                    <a:pt x="376454" y="441779"/>
                  </a:lnTo>
                  <a:lnTo>
                    <a:pt x="419605" y="474229"/>
                  </a:lnTo>
                  <a:lnTo>
                    <a:pt x="441520" y="461244"/>
                  </a:lnTo>
                  <a:lnTo>
                    <a:pt x="454555" y="451165"/>
                  </a:lnTo>
                  <a:lnTo>
                    <a:pt x="461630" y="441779"/>
                  </a:lnTo>
                  <a:close/>
                </a:path>
                <a:path w="530860" h="530860">
                  <a:moveTo>
                    <a:pt x="263393" y="0"/>
                  </a:moveTo>
                  <a:lnTo>
                    <a:pt x="248142" y="2141"/>
                  </a:lnTo>
                  <a:lnTo>
                    <a:pt x="226678" y="8567"/>
                  </a:lnTo>
                  <a:lnTo>
                    <a:pt x="219077" y="61403"/>
                  </a:lnTo>
                  <a:lnTo>
                    <a:pt x="197902" y="65950"/>
                  </a:lnTo>
                  <a:lnTo>
                    <a:pt x="184088" y="70293"/>
                  </a:lnTo>
                  <a:lnTo>
                    <a:pt x="171554" y="76976"/>
                  </a:lnTo>
                  <a:lnTo>
                    <a:pt x="154220" y="88544"/>
                  </a:lnTo>
                  <a:lnTo>
                    <a:pt x="460489" y="88544"/>
                  </a:lnTo>
                  <a:lnTo>
                    <a:pt x="376684" y="88418"/>
                  </a:lnTo>
                  <a:lnTo>
                    <a:pt x="357286" y="76134"/>
                  </a:lnTo>
                  <a:lnTo>
                    <a:pt x="344082" y="69225"/>
                  </a:lnTo>
                  <a:lnTo>
                    <a:pt x="331010" y="65159"/>
                  </a:lnTo>
                  <a:lnTo>
                    <a:pt x="312006" y="61403"/>
                  </a:lnTo>
                  <a:lnTo>
                    <a:pt x="304404" y="8567"/>
                  </a:lnTo>
                  <a:lnTo>
                    <a:pt x="279718" y="2141"/>
                  </a:lnTo>
                  <a:lnTo>
                    <a:pt x="263393" y="0"/>
                  </a:lnTo>
                  <a:close/>
                </a:path>
                <a:path w="530860" h="530860">
                  <a:moveTo>
                    <a:pt x="419311" y="56325"/>
                  </a:moveTo>
                  <a:lnTo>
                    <a:pt x="376684" y="88418"/>
                  </a:lnTo>
                  <a:lnTo>
                    <a:pt x="460410" y="88418"/>
                  </a:lnTo>
                  <a:lnTo>
                    <a:pt x="459750" y="87372"/>
                  </a:lnTo>
                  <a:lnTo>
                    <a:pt x="449037" y="73831"/>
                  </a:lnTo>
                  <a:lnTo>
                    <a:pt x="437226" y="65159"/>
                  </a:lnTo>
                  <a:lnTo>
                    <a:pt x="419311" y="56325"/>
                  </a:lnTo>
                  <a:close/>
                </a:path>
              </a:pathLst>
            </a:custGeom>
            <a:solidFill>
              <a:srgbClr val="000000"/>
            </a:solidFill>
          </p:spPr>
          <p:txBody>
            <a:bodyPr wrap="square" lIns="0" tIns="0" rIns="0" bIns="0" rtlCol="0"/>
            <a:lstStyle/>
            <a:p>
              <a:endParaRPr/>
            </a:p>
          </p:txBody>
        </p:sp>
        <p:sp>
          <p:nvSpPr>
            <p:cNvPr id="18" name="bk object 18"/>
            <p:cNvSpPr/>
            <p:nvPr/>
          </p:nvSpPr>
          <p:spPr>
            <a:xfrm>
              <a:off x="369545" y="372146"/>
              <a:ext cx="302895" cy="302895"/>
            </a:xfrm>
            <a:custGeom>
              <a:avLst/>
              <a:gdLst/>
              <a:ahLst/>
              <a:cxnLst/>
              <a:rect l="l" t="t" r="r" b="b"/>
              <a:pathLst>
                <a:path w="302895" h="302895">
                  <a:moveTo>
                    <a:pt x="151388" y="0"/>
                  </a:moveTo>
                  <a:lnTo>
                    <a:pt x="103545" y="7715"/>
                  </a:lnTo>
                  <a:lnTo>
                    <a:pt x="61988" y="29200"/>
                  </a:lnTo>
                  <a:lnTo>
                    <a:pt x="29214" y="61964"/>
                  </a:lnTo>
                  <a:lnTo>
                    <a:pt x="7719" y="103513"/>
                  </a:lnTo>
                  <a:lnTo>
                    <a:pt x="0" y="151356"/>
                  </a:lnTo>
                  <a:lnTo>
                    <a:pt x="7719" y="199186"/>
                  </a:lnTo>
                  <a:lnTo>
                    <a:pt x="29214" y="240731"/>
                  </a:lnTo>
                  <a:lnTo>
                    <a:pt x="61988" y="273496"/>
                  </a:lnTo>
                  <a:lnTo>
                    <a:pt x="103545" y="294985"/>
                  </a:lnTo>
                  <a:lnTo>
                    <a:pt x="151388" y="302702"/>
                  </a:lnTo>
                  <a:lnTo>
                    <a:pt x="199233" y="294985"/>
                  </a:lnTo>
                  <a:lnTo>
                    <a:pt x="240787" y="273496"/>
                  </a:lnTo>
                  <a:lnTo>
                    <a:pt x="273557" y="240731"/>
                  </a:lnTo>
                  <a:lnTo>
                    <a:pt x="295047" y="199186"/>
                  </a:lnTo>
                  <a:lnTo>
                    <a:pt x="302765" y="151356"/>
                  </a:lnTo>
                  <a:lnTo>
                    <a:pt x="295047" y="103513"/>
                  </a:lnTo>
                  <a:lnTo>
                    <a:pt x="273557" y="61964"/>
                  </a:lnTo>
                  <a:lnTo>
                    <a:pt x="240787" y="29200"/>
                  </a:lnTo>
                  <a:lnTo>
                    <a:pt x="199233" y="7715"/>
                  </a:lnTo>
                  <a:lnTo>
                    <a:pt x="151388" y="0"/>
                  </a:lnTo>
                  <a:close/>
                </a:path>
              </a:pathLst>
            </a:custGeom>
            <a:solidFill>
              <a:srgbClr val="EB2130"/>
            </a:solidFill>
          </p:spPr>
          <p:txBody>
            <a:bodyPr wrap="square" lIns="0" tIns="0" rIns="0" bIns="0" rtlCol="0"/>
            <a:lstStyle/>
            <a:p>
              <a:endParaRPr/>
            </a:p>
          </p:txBody>
        </p:sp>
        <p:sp>
          <p:nvSpPr>
            <p:cNvPr id="19" name="bk object 19"/>
            <p:cNvSpPr/>
            <p:nvPr/>
          </p:nvSpPr>
          <p:spPr>
            <a:xfrm>
              <a:off x="394821" y="423455"/>
              <a:ext cx="252045" cy="166643"/>
            </a:xfrm>
            <a:prstGeom prst="rect">
              <a:avLst/>
            </a:prstGeom>
            <a:blipFill>
              <a:blip r:embed="rId7" cstate="print"/>
              <a:stretch>
                <a:fillRect/>
              </a:stretch>
            </a:blipFill>
          </p:spPr>
          <p:txBody>
            <a:bodyPr wrap="square" lIns="0" tIns="0" rIns="0" bIns="0" rtlCol="0"/>
            <a:lstStyle/>
            <a:p>
              <a:endParaRPr/>
            </a:p>
          </p:txBody>
        </p:sp>
      </p:grpSp>
      <p:sp>
        <p:nvSpPr>
          <p:cNvPr id="2" name="Holder 2"/>
          <p:cNvSpPr>
            <a:spLocks noGrp="1"/>
          </p:cNvSpPr>
          <p:nvPr>
            <p:ph type="title"/>
          </p:nvPr>
        </p:nvSpPr>
        <p:spPr>
          <a:xfrm>
            <a:off x="3451013" y="936267"/>
            <a:ext cx="6800850" cy="2161540"/>
          </a:xfrm>
          <a:prstGeom prst="rect">
            <a:avLst/>
          </a:prstGeom>
        </p:spPr>
        <p:txBody>
          <a:bodyPr wrap="square" lIns="0" tIns="0" rIns="0" bIns="0">
            <a:spAutoFit/>
          </a:bodyPr>
          <a:lstStyle>
            <a:lvl1pPr>
              <a:defRPr sz="7000" b="1" i="0">
                <a:solidFill>
                  <a:schemeClr val="bg1"/>
                </a:solidFill>
                <a:latin typeface="Archivo"/>
                <a:cs typeface="Archivo"/>
              </a:defRPr>
            </a:lvl1pPr>
          </a:lstStyle>
          <a:p>
            <a:endParaRPr/>
          </a:p>
        </p:txBody>
      </p:sp>
      <p:sp>
        <p:nvSpPr>
          <p:cNvPr id="3" name="Holder 3"/>
          <p:cNvSpPr>
            <a:spLocks noGrp="1"/>
          </p:cNvSpPr>
          <p:nvPr>
            <p:ph type="body" idx="1"/>
          </p:nvPr>
        </p:nvSpPr>
        <p:spPr>
          <a:xfrm>
            <a:off x="2643703" y="2160506"/>
            <a:ext cx="14816693" cy="7183120"/>
          </a:xfrm>
          <a:prstGeom prst="rect">
            <a:avLst/>
          </a:prstGeom>
        </p:spPr>
        <p:txBody>
          <a:bodyPr wrap="square" lIns="0" tIns="0" rIns="0" bIns="0">
            <a:spAutoFit/>
          </a:bodyPr>
          <a:lstStyle>
            <a:lvl1pPr>
              <a:defRPr sz="2850" b="1" i="0">
                <a:solidFill>
                  <a:srgbClr val="EB2130"/>
                </a:solidFill>
                <a:latin typeface="Arial"/>
                <a:cs typeface="Arial"/>
              </a:defRPr>
            </a:lvl1pPr>
          </a:lstStyle>
          <a:p>
            <a:endParaRPr dirty="0"/>
          </a:p>
        </p:txBody>
      </p:sp>
      <p:sp>
        <p:nvSpPr>
          <p:cNvPr id="8" name="Metin kutusu 7">
            <a:extLst>
              <a:ext uri="{FF2B5EF4-FFF2-40B4-BE49-F238E27FC236}">
                <a16:creationId xmlns:a16="http://schemas.microsoft.com/office/drawing/2014/main" xmlns="" id="{4B6588D3-4E42-44F6-96A6-B9720ECC5A58}"/>
              </a:ext>
            </a:extLst>
          </p:cNvPr>
          <p:cNvSpPr txBox="1"/>
          <p:nvPr userDrawn="1"/>
        </p:nvSpPr>
        <p:spPr>
          <a:xfrm>
            <a:off x="15528280" y="10772487"/>
            <a:ext cx="4353570" cy="292388"/>
          </a:xfrm>
          <a:prstGeom prst="rect">
            <a:avLst/>
          </a:prstGeom>
          <a:noFill/>
        </p:spPr>
        <p:txBody>
          <a:bodyPr wrap="square" rtlCol="0">
            <a:spAutoFit/>
          </a:bodyPr>
          <a:lstStyle/>
          <a:p>
            <a:r>
              <a:rPr lang="tr-TR" sz="1300" dirty="0">
                <a:latin typeface="BentonSans Medium" panose="02000603030000020004" pitchFamily="2" charset="-94"/>
              </a:rPr>
              <a:t> Dünyada İmalat PMI Gelişmeleri </a:t>
            </a:r>
            <a:r>
              <a:rPr lang="tr-TR" sz="1300" dirty="0">
                <a:latin typeface="BentonSans Regular" panose="02000503040000020004" pitchFamily="2" charset="-94"/>
              </a:rPr>
              <a:t>| </a:t>
            </a:r>
            <a:r>
              <a:rPr lang="tr-TR" sz="1300" dirty="0">
                <a:latin typeface="BentonSans Medium" panose="02000603030000020004" pitchFamily="2" charset="-94"/>
              </a:rPr>
              <a:t>Eylül 2024</a:t>
            </a:r>
            <a:endParaRPr lang="tr-TR" sz="1300" b="0" dirty="0">
              <a:latin typeface="BentonSans Medium" panose="02000603030000020004" pitchFamily="2" charset="-94"/>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hyperlink" Target="https://www.instagram.com/istanbulsanayiodasi/" TargetMode="External"/><Relationship Id="rId12" Type="http://schemas.openxmlformats.org/officeDocument/2006/relationships/image" Target="../media/image11.png"/><Relationship Id="rId2" Type="http://schemas.openxmlformats.org/officeDocument/2006/relationships/hyperlink" Target="http://www.iso.org.tr/" TargetMode="External"/><Relationship Id="rId1" Type="http://schemas.openxmlformats.org/officeDocument/2006/relationships/slideLayout" Target="../slideLayouts/slideLayout4.xml"/><Relationship Id="rId6" Type="http://schemas.openxmlformats.org/officeDocument/2006/relationships/hyperlink" Target="https://x.com/ist_sanayiodasi" TargetMode="External"/><Relationship Id="rId11" Type="http://schemas.openxmlformats.org/officeDocument/2006/relationships/hyperlink" Target="https://www.linkedin.com/company/istanbulsanayiodasi" TargetMode="External"/><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hyperlink" Target="https://www.facebook.com/istanbulsanayiodasi" TargetMode="External"/><Relationship Id="rId9" Type="http://schemas.openxmlformats.org/officeDocument/2006/relationships/hyperlink" Target="https://www.youtube.com/istanbulsanayiodasi" TargetMode="External"/><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 22">
            <a:extLst>
              <a:ext uri="{FF2B5EF4-FFF2-40B4-BE49-F238E27FC236}">
                <a16:creationId xmlns:a16="http://schemas.microsoft.com/office/drawing/2014/main" xmlns="" id="{BC56FA3A-3F98-15C8-2DED-FCBAFB0BAD7C}"/>
              </a:ext>
            </a:extLst>
          </p:cNvPr>
          <p:cNvGrpSpPr/>
          <p:nvPr/>
        </p:nvGrpSpPr>
        <p:grpSpPr>
          <a:xfrm>
            <a:off x="-158750" y="-15777"/>
            <a:ext cx="20304125" cy="11461652"/>
            <a:chOff x="0" y="0"/>
            <a:chExt cx="20104100" cy="11309349"/>
          </a:xfrm>
        </p:grpSpPr>
        <p:sp>
          <p:nvSpPr>
            <p:cNvPr id="22" name="Dikdörtgen 21">
              <a:extLst>
                <a:ext uri="{FF2B5EF4-FFF2-40B4-BE49-F238E27FC236}">
                  <a16:creationId xmlns:a16="http://schemas.microsoft.com/office/drawing/2014/main" xmlns="" id="{3962F55C-6415-6AF3-D63B-8EE5993726D1}"/>
                </a:ext>
              </a:extLst>
            </p:cNvPr>
            <p:cNvSpPr/>
            <p:nvPr/>
          </p:nvSpPr>
          <p:spPr>
            <a:xfrm>
              <a:off x="0" y="0"/>
              <a:ext cx="20086027" cy="11309349"/>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9" name="Resim 18" descr="harita içeren bir resim&#10;&#10;Açıklama otomatik olarak oluşturuldu">
              <a:extLst>
                <a:ext uri="{FF2B5EF4-FFF2-40B4-BE49-F238E27FC236}">
                  <a16:creationId xmlns:a16="http://schemas.microsoft.com/office/drawing/2014/main" xmlns="" id="{B3F30FC1-E377-4B68-76B4-B8B2C3B5E7F5}"/>
                </a:ext>
              </a:extLst>
            </p:cNvPr>
            <p:cNvPicPr>
              <a:picLocks noChangeAspect="1"/>
            </p:cNvPicPr>
            <p:nvPr/>
          </p:nvPicPr>
          <p:blipFill rotWithShape="1">
            <a:blip r:embed="rId3">
              <a:extLst>
                <a:ext uri="{28A0092B-C50C-407E-A947-70E740481C1C}">
                  <a14:useLocalDpi xmlns:a14="http://schemas.microsoft.com/office/drawing/2010/main" val="0"/>
                </a:ext>
              </a:extLst>
            </a:blip>
            <a:srcRect t="16325"/>
            <a:stretch/>
          </p:blipFill>
          <p:spPr>
            <a:xfrm>
              <a:off x="4531458" y="473075"/>
              <a:ext cx="15572642" cy="8760227"/>
            </a:xfrm>
            <a:prstGeom prst="rect">
              <a:avLst/>
            </a:prstGeom>
          </p:spPr>
        </p:pic>
        <p:pic>
          <p:nvPicPr>
            <p:cNvPr id="21" name="Resim 20" descr="metin içeren bir resim&#10;&#10;Açıklama otomatik olarak oluşturuldu">
              <a:extLst>
                <a:ext uri="{FF2B5EF4-FFF2-40B4-BE49-F238E27FC236}">
                  <a16:creationId xmlns:a16="http://schemas.microsoft.com/office/drawing/2014/main" xmlns="" id="{A7368565-85B4-1B7B-5065-76C882CA5064}"/>
                </a:ext>
              </a:extLst>
            </p:cNvPr>
            <p:cNvPicPr>
              <a:picLocks noChangeAspect="1"/>
            </p:cNvPicPr>
            <p:nvPr/>
          </p:nvPicPr>
          <p:blipFill rotWithShape="1">
            <a:blip r:embed="rId4">
              <a:extLst>
                <a:ext uri="{28A0092B-C50C-407E-A947-70E740481C1C}">
                  <a14:useLocalDpi xmlns:a14="http://schemas.microsoft.com/office/drawing/2010/main" val="0"/>
                </a:ext>
              </a:extLst>
            </a:blip>
            <a:srcRect l="56806" r="9559"/>
            <a:stretch/>
          </p:blipFill>
          <p:spPr>
            <a:xfrm>
              <a:off x="374650" y="403126"/>
              <a:ext cx="4953000" cy="4908542"/>
            </a:xfrm>
            <a:prstGeom prst="rect">
              <a:avLst/>
            </a:prstGeom>
          </p:spPr>
        </p:pic>
      </p:grpSp>
      <p:sp>
        <p:nvSpPr>
          <p:cNvPr id="20" name="object 2">
            <a:extLst>
              <a:ext uri="{FF2B5EF4-FFF2-40B4-BE49-F238E27FC236}">
                <a16:creationId xmlns:a16="http://schemas.microsoft.com/office/drawing/2014/main" xmlns="" id="{1F0B7EAE-3196-FE16-57B2-456E33EE7855}"/>
              </a:ext>
            </a:extLst>
          </p:cNvPr>
          <p:cNvSpPr txBox="1"/>
          <p:nvPr/>
        </p:nvSpPr>
        <p:spPr>
          <a:xfrm>
            <a:off x="1060450" y="6925913"/>
            <a:ext cx="9677400" cy="3238707"/>
          </a:xfrm>
          <a:prstGeom prst="rect">
            <a:avLst/>
          </a:prstGeom>
        </p:spPr>
        <p:txBody>
          <a:bodyPr vert="horz" wrap="square" lIns="0" tIns="12065" rIns="0" bIns="0" rtlCol="0">
            <a:spAutoFit/>
          </a:bodyPr>
          <a:lstStyle/>
          <a:p>
            <a:pPr marL="12700" marR="5080">
              <a:lnSpc>
                <a:spcPct val="100200"/>
              </a:lnSpc>
              <a:spcBef>
                <a:spcPts val="95"/>
              </a:spcBef>
            </a:pPr>
            <a:r>
              <a:rPr lang="en-US" sz="6000" dirty="0">
                <a:solidFill>
                  <a:srgbClr val="FCF0E8"/>
                </a:solidFill>
                <a:latin typeface="BentonSans Bold" panose="02000503040000020004" pitchFamily="2" charset="-94"/>
                <a:cs typeface="Arial"/>
              </a:rPr>
              <a:t>Developments in the Global Manufacturing PMI</a:t>
            </a:r>
            <a:r>
              <a:rPr lang="en-US" sz="6000" baseline="30000" dirty="0">
                <a:solidFill>
                  <a:srgbClr val="FCF0E8"/>
                </a:solidFill>
                <a:latin typeface="BentonSans Bold" panose="02000503040000020004" pitchFamily="2" charset="-94"/>
                <a:cs typeface="Arial"/>
              </a:rPr>
              <a:t>®</a:t>
            </a:r>
          </a:p>
          <a:p>
            <a:pPr marL="12700" marR="5080" algn="r">
              <a:lnSpc>
                <a:spcPct val="100200"/>
              </a:lnSpc>
              <a:spcBef>
                <a:spcPts val="95"/>
              </a:spcBef>
            </a:pPr>
            <a:endParaRPr lang="tr-TR" sz="3600" b="1" spc="10" dirty="0">
              <a:solidFill>
                <a:srgbClr val="FCF0E8"/>
              </a:solidFill>
              <a:latin typeface="BentonSans Bold" panose="02000503040000020004" pitchFamily="2" charset="-94"/>
              <a:cs typeface="Arial"/>
            </a:endParaRPr>
          </a:p>
          <a:p>
            <a:pPr marL="12700" marR="5080">
              <a:lnSpc>
                <a:spcPct val="100200"/>
              </a:lnSpc>
              <a:spcBef>
                <a:spcPts val="95"/>
              </a:spcBef>
            </a:pPr>
            <a:r>
              <a:rPr lang="en-US" sz="4400" i="1" dirty="0">
                <a:solidFill>
                  <a:srgbClr val="FCF0E8"/>
                </a:solidFill>
                <a:latin typeface="BentonSans Bold" panose="02000503040000020004" pitchFamily="2" charset="-94"/>
                <a:cs typeface="Arial"/>
              </a:rPr>
              <a:t>September 2024</a:t>
            </a:r>
          </a:p>
        </p:txBody>
      </p:sp>
      <p:sp>
        <p:nvSpPr>
          <p:cNvPr id="2" name="Dikdörtgen 1">
            <a:extLst>
              <a:ext uri="{FF2B5EF4-FFF2-40B4-BE49-F238E27FC236}">
                <a16:creationId xmlns:a16="http://schemas.microsoft.com/office/drawing/2014/main" xmlns="" id="{D49019C2-4098-A2D8-6DE5-624759E012AB}"/>
              </a:ext>
            </a:extLst>
          </p:cNvPr>
          <p:cNvSpPr/>
          <p:nvPr/>
        </p:nvSpPr>
        <p:spPr>
          <a:xfrm>
            <a:off x="19805650" y="9083675"/>
            <a:ext cx="298450" cy="2225675"/>
          </a:xfrm>
          <a:prstGeom prst="rect">
            <a:avLst/>
          </a:prstGeom>
          <a:solidFill>
            <a:srgbClr val="CE4646"/>
          </a:solidFill>
          <a:ln>
            <a:solidFill>
              <a:srgbClr val="CE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4146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D5679550-BEB2-D154-7458-84D75067241B}"/>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rot="5400000">
            <a:off x="1162586" y="2146816"/>
            <a:ext cx="8100000" cy="7776000"/>
          </a:xfrm>
          <a:prstGeom prst="rect">
            <a:avLst/>
          </a:prstGeom>
        </p:spPr>
      </p:pic>
      <p:sp>
        <p:nvSpPr>
          <p:cNvPr id="6" name="Metin kutusu 5">
            <a:extLst>
              <a:ext uri="{FF2B5EF4-FFF2-40B4-BE49-F238E27FC236}">
                <a16:creationId xmlns:a16="http://schemas.microsoft.com/office/drawing/2014/main" xmlns="" id="{BE21F070-686B-41D7-B3D2-A1A41CABEF6C}"/>
              </a:ext>
            </a:extLst>
          </p:cNvPr>
          <p:cNvSpPr txBox="1"/>
          <p:nvPr/>
        </p:nvSpPr>
        <p:spPr>
          <a:xfrm>
            <a:off x="9363985" y="3140075"/>
            <a:ext cx="10289265" cy="5858014"/>
          </a:xfrm>
          <a:prstGeom prst="rect">
            <a:avLst/>
          </a:prstGeom>
          <a:noFill/>
        </p:spPr>
        <p:txBody>
          <a:bodyPr wrap="square" rtlCol="0" anchor="t">
            <a:spAutoFit/>
          </a:bodyPr>
          <a:lstStyle/>
          <a:p>
            <a:pPr marL="342900" indent="-342900">
              <a:spcBef>
                <a:spcPts val="800"/>
              </a:spcBef>
              <a:spcAft>
                <a:spcPts val="1800"/>
              </a:spcAft>
              <a:buClr>
                <a:srgbClr val="C00000"/>
              </a:buClr>
              <a:buSzPct val="100000"/>
              <a:buFont typeface="Wingdings" panose="05000000000000000000" pitchFamily="2" charset="2"/>
              <a:buChar char="§"/>
            </a:pPr>
            <a:r>
              <a:rPr lang="en-US">
                <a:latin typeface="BentonSans Medium" panose="02000603030000020004" pitchFamily="2" charset="-94"/>
                <a:cs typeface="Calibri Light" panose="020F0302020204030204" pitchFamily="34" charset="0"/>
              </a:rPr>
              <a:t>The Global Manufacturing Purchasing Managers' Index® (PMI), which was 49.6 in August, hit an 11-month low of 48.8 in September.</a:t>
            </a:r>
            <a:r>
              <a:rPr lang="en-US">
                <a:latin typeface="BentonSans Regular" panose="02000503040000020004" pitchFamily="2" charset="-94"/>
                <a:cs typeface="Calibri Light" panose="020F0302020204030204" pitchFamily="34" charset="0"/>
              </a:rPr>
              <a:t> After averaging 50.3 and 50.7 in the first and second quarters of 2024, respectively, the index remained below 50 throughout the third quarter, averaging 49.4. </a:t>
            </a:r>
          </a:p>
          <a:p>
            <a:pPr marL="342900" indent="-342900">
              <a:spcBef>
                <a:spcPts val="800"/>
              </a:spcBef>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cs typeface="Calibri Light" panose="020F0302020204030204" pitchFamily="34" charset="0"/>
              </a:rPr>
              <a:t>Among the 32 national economies for which the manufacturing PMI is available, the number of those with deteriorated business conditions rose to 22 in September from 18 in August. On the other hand, 6 out of 10 economies in the growth zone lost momentum compared to the previous month.</a:t>
            </a:r>
          </a:p>
          <a:p>
            <a:pPr marL="342900" indent="-342900">
              <a:spcBef>
                <a:spcPts val="800"/>
              </a:spcBef>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cs typeface="Calibri Light" panose="020F0302020204030204" pitchFamily="34" charset="0"/>
              </a:rPr>
              <a:t>Global manufacturing industry output dropped in September after a flat course in August. The output of investment (capital) goods and intermediate goods declined, while there was a very limited increase in the output of consumer goods. New orders, including exports, declined across the sector.</a:t>
            </a:r>
          </a:p>
          <a:p>
            <a:pPr marL="342900" indent="-342900">
              <a:spcBef>
                <a:spcPts val="800"/>
              </a:spcBef>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cs typeface="Calibri Light" panose="020F0302020204030204" pitchFamily="34" charset="0"/>
              </a:rPr>
              <a:t>Global manufacturing employment fell for the second consecutive month in September. The sector's expectations for the future also signaled the weakest optimism in the last 22 months. On the other hand, increases in input costs and finished goods prices slowed down. </a:t>
            </a:r>
          </a:p>
          <a:p>
            <a:pPr marL="342900" indent="-342900">
              <a:spcBef>
                <a:spcPts val="800"/>
              </a:spcBef>
              <a:spcAft>
                <a:spcPts val="1800"/>
              </a:spcAft>
              <a:buClr>
                <a:srgbClr val="C00000"/>
              </a:buClr>
              <a:buSzPct val="100000"/>
              <a:buFont typeface="Wingdings" panose="05000000000000000000" pitchFamily="2" charset="2"/>
              <a:buChar char="§"/>
            </a:pPr>
            <a:r>
              <a:rPr lang="en-US">
                <a:latin typeface="BentonSans Medium" panose="02000603030000020004" pitchFamily="2" charset="-94"/>
                <a:cs typeface="Calibri Light" panose="020F0302020204030204" pitchFamily="34" charset="0"/>
              </a:rPr>
              <a:t>Istanbul Chamber of Industry Türkiye Manufacturing PMI dropped to 44.3 in September from 47.8 in August, signalling a deterioration in business conditions for the 6th consecutive month.</a:t>
            </a:r>
            <a:r>
              <a:rPr lang="en-US">
                <a:latin typeface="BentonSans Regular" panose="02000503040000020004" pitchFamily="2" charset="-94"/>
                <a:cs typeface="Calibri Light" panose="020F0302020204030204" pitchFamily="34" charset="0"/>
              </a:rPr>
              <a:t> The quarterly average of the index dropped to 46.6 in the 3Q from 48.6 in the 2Q. Output, new orders, employment and the volume of purchases experienced the sharpest declines since the first period of the pandemic (second quarter of 2020).</a:t>
            </a:r>
          </a:p>
        </p:txBody>
      </p:sp>
      <p:sp>
        <p:nvSpPr>
          <p:cNvPr id="9" name="Başlık 1">
            <a:extLst>
              <a:ext uri="{FF2B5EF4-FFF2-40B4-BE49-F238E27FC236}">
                <a16:creationId xmlns:a16="http://schemas.microsoft.com/office/drawing/2014/main" xmlns="" id="{D94A4155-8A63-4362-A98C-EDD151BEFA41}"/>
              </a:ext>
            </a:extLst>
          </p:cNvPr>
          <p:cNvSpPr txBox="1">
            <a:spLocks/>
          </p:cNvSpPr>
          <p:nvPr/>
        </p:nvSpPr>
        <p:spPr>
          <a:xfrm>
            <a:off x="1287864" y="997545"/>
            <a:ext cx="15201728" cy="923330"/>
          </a:xfrm>
          <a:prstGeom prst="rect">
            <a:avLst/>
          </a:prstGeom>
        </p:spPr>
        <p:txBody>
          <a:bodyPr wrap="square" lIns="0" tIns="0" rIns="0" bIns="0">
            <a:spAutoFit/>
          </a:bodyPr>
          <a:lstStyle>
            <a:lvl1pPr>
              <a:defRPr sz="7000" b="1" i="0">
                <a:solidFill>
                  <a:schemeClr val="bg1"/>
                </a:solidFill>
                <a:latin typeface="Archivo"/>
                <a:ea typeface="+mj-ea"/>
                <a:cs typeface="Archivo"/>
              </a:defRPr>
            </a:lvl1pPr>
          </a:lstStyle>
          <a:p>
            <a:r>
              <a:rPr lang="en-US" sz="6000" b="0">
                <a:solidFill>
                  <a:srgbClr val="CE4646"/>
                </a:solidFill>
                <a:latin typeface="BentonSans Bold" panose="02000503040000020004" pitchFamily="2" charset="-94"/>
              </a:rPr>
              <a:t>General Outlook</a:t>
            </a:r>
          </a:p>
        </p:txBody>
      </p:sp>
      <p:sp>
        <p:nvSpPr>
          <p:cNvPr id="11" name="Metin kutusu 10">
            <a:extLst>
              <a:ext uri="{FF2B5EF4-FFF2-40B4-BE49-F238E27FC236}">
                <a16:creationId xmlns:a16="http://schemas.microsoft.com/office/drawing/2014/main" xmlns="" id="{60419CE2-DA9F-4BC7-A12C-DA60D5E85460}"/>
              </a:ext>
            </a:extLst>
          </p:cNvPr>
          <p:cNvSpPr txBox="1"/>
          <p:nvPr/>
        </p:nvSpPr>
        <p:spPr>
          <a:xfrm>
            <a:off x="9326792" y="1920875"/>
            <a:ext cx="10326458" cy="954107"/>
          </a:xfrm>
          <a:prstGeom prst="rect">
            <a:avLst/>
          </a:prstGeom>
          <a:noFill/>
        </p:spPr>
        <p:txBody>
          <a:bodyPr wrap="square" rtlCol="0">
            <a:spAutoFit/>
          </a:bodyPr>
          <a:lstStyle/>
          <a:p>
            <a:r>
              <a:rPr lang="en-US" sz="2800">
                <a:solidFill>
                  <a:srgbClr val="CE4646"/>
                </a:solidFill>
                <a:latin typeface="BentonSans Medium" panose="02000603030000020004" pitchFamily="2" charset="-94"/>
              </a:rPr>
              <a:t>Global Manufacturing PMI remained below the 50.0 no-change mark for the third quarter.</a:t>
            </a:r>
          </a:p>
        </p:txBody>
      </p:sp>
      <p:sp>
        <p:nvSpPr>
          <p:cNvPr id="14" name="Dikdörtgen 13">
            <a:extLst>
              <a:ext uri="{FF2B5EF4-FFF2-40B4-BE49-F238E27FC236}">
                <a16:creationId xmlns:a16="http://schemas.microsoft.com/office/drawing/2014/main" xmlns="" id="{981E53A3-B291-46F7-9808-4ADFB3CF209A}"/>
              </a:ext>
            </a:extLst>
          </p:cNvPr>
          <p:cNvSpPr/>
          <p:nvPr/>
        </p:nvSpPr>
        <p:spPr>
          <a:xfrm>
            <a:off x="19411406" y="10683875"/>
            <a:ext cx="357502" cy="400110"/>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BentonSans Medium" panose="02000603030000020004" pitchFamily="2" charset="-94"/>
              </a:rPr>
              <a:t>2</a:t>
            </a:r>
          </a:p>
        </p:txBody>
      </p:sp>
      <p:sp>
        <p:nvSpPr>
          <p:cNvPr id="8" name="Metin kutusu 1">
            <a:extLst>
              <a:ext uri="{FF2B5EF4-FFF2-40B4-BE49-F238E27FC236}">
                <a16:creationId xmlns:a16="http://schemas.microsoft.com/office/drawing/2014/main" xmlns="" id="{9CE1DC1A-E3F9-4455-8D9D-5195FA6B9ED9}"/>
              </a:ext>
            </a:extLst>
          </p:cNvPr>
          <p:cNvSpPr txBox="1"/>
          <p:nvPr/>
        </p:nvSpPr>
        <p:spPr>
          <a:xfrm>
            <a:off x="9610728" y="9382389"/>
            <a:ext cx="7391400" cy="7024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600"/>
              </a:spcAft>
              <a:tabLst>
                <a:tab pos="623888" algn="l"/>
              </a:tabLst>
            </a:pPr>
            <a:r>
              <a:rPr lang="en-US" sz="1200">
                <a:latin typeface="BentonSans Medium" panose="02000603030000020004" pitchFamily="2" charset="-94"/>
              </a:rPr>
              <a:t>Source: </a:t>
            </a:r>
            <a:r>
              <a:rPr lang="en-US" sz="1200">
                <a:latin typeface="BentonSans Regular" panose="02000503040000020004" pitchFamily="2" charset="-94"/>
              </a:rPr>
              <a:t>S&amp;P Global PMI. </a:t>
            </a:r>
          </a:p>
          <a:p>
            <a:pPr>
              <a:spcAft>
                <a:spcPts val="600"/>
              </a:spcAft>
              <a:tabLst>
                <a:tab pos="623888" algn="l"/>
              </a:tabLst>
            </a:pPr>
            <a:r>
              <a:rPr lang="en-US" sz="1200">
                <a:latin typeface="BentonSans Medium" panose="02000603030000020004" pitchFamily="2" charset="-94"/>
              </a:rPr>
              <a:t>Note: </a:t>
            </a:r>
            <a:r>
              <a:rPr lang="en-US" sz="1200">
                <a:latin typeface="BentonSans Regular" panose="02000503040000020004" pitchFamily="2" charset="-94"/>
              </a:rPr>
              <a:t>The index values of the previous month are illustrated with vertical black lines to indicate the rises or drops of the index compared to the previous month.</a:t>
            </a:r>
          </a:p>
        </p:txBody>
      </p:sp>
      <p:grpSp>
        <p:nvGrpSpPr>
          <p:cNvPr id="7" name="Grup 6">
            <a:extLst>
              <a:ext uri="{FF2B5EF4-FFF2-40B4-BE49-F238E27FC236}">
                <a16:creationId xmlns:a16="http://schemas.microsoft.com/office/drawing/2014/main" xmlns="" id="{26FEF646-2E0B-04E1-D466-DEF56714A068}"/>
              </a:ext>
            </a:extLst>
          </p:cNvPr>
          <p:cNvGrpSpPr/>
          <p:nvPr/>
        </p:nvGrpSpPr>
        <p:grpSpPr>
          <a:xfrm>
            <a:off x="6646862" y="7800534"/>
            <a:ext cx="2566827" cy="1524000"/>
            <a:chOff x="6278792" y="7178675"/>
            <a:chExt cx="2566827" cy="1524000"/>
          </a:xfrm>
        </p:grpSpPr>
        <p:sp>
          <p:nvSpPr>
            <p:cNvPr id="12" name="Metin kutusu 11">
              <a:extLst>
                <a:ext uri="{FF2B5EF4-FFF2-40B4-BE49-F238E27FC236}">
                  <a16:creationId xmlns:a16="http://schemas.microsoft.com/office/drawing/2014/main" xmlns="" id="{95FDE0C8-9B47-49DD-9E82-B7B10843BE72}"/>
                </a:ext>
              </a:extLst>
            </p:cNvPr>
            <p:cNvSpPr txBox="1"/>
            <p:nvPr/>
          </p:nvSpPr>
          <p:spPr>
            <a:xfrm>
              <a:off x="6278792" y="7178675"/>
              <a:ext cx="2566827" cy="338554"/>
            </a:xfrm>
            <a:prstGeom prst="rect">
              <a:avLst/>
            </a:prstGeom>
            <a:noFill/>
          </p:spPr>
          <p:txBody>
            <a:bodyPr wrap="square" rtlCol="0">
              <a:spAutoFit/>
            </a:bodyPr>
            <a:lstStyle/>
            <a:p>
              <a:pPr algn="ctr"/>
              <a:r>
                <a:rPr lang="en-US" sz="1600">
                  <a:latin typeface="BentonSans Medium" panose="02000603030000020004" pitchFamily="2" charset="-94"/>
                </a:rPr>
                <a:t>Global Manufacturing PMI</a:t>
              </a:r>
            </a:p>
          </p:txBody>
        </p:sp>
        <p:sp>
          <p:nvSpPr>
            <p:cNvPr id="5" name="Ok: Beşgen 4">
              <a:extLst>
                <a:ext uri="{FF2B5EF4-FFF2-40B4-BE49-F238E27FC236}">
                  <a16:creationId xmlns:a16="http://schemas.microsoft.com/office/drawing/2014/main" xmlns="" id="{B2D93302-E202-F1CA-2499-829494F5A516}"/>
                </a:ext>
              </a:extLst>
            </p:cNvPr>
            <p:cNvSpPr/>
            <p:nvPr/>
          </p:nvSpPr>
          <p:spPr>
            <a:xfrm rot="5400000">
              <a:off x="6982605" y="7421075"/>
              <a:ext cx="1159200" cy="1404000"/>
            </a:xfrm>
            <a:prstGeom prst="homePlate">
              <a:avLst>
                <a:gd name="adj" fmla="val 38731"/>
              </a:avLst>
            </a:prstGeom>
            <a:solidFill>
              <a:srgbClr val="FBB5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ct val="80000"/>
                </a:lnSpc>
                <a:spcAft>
                  <a:spcPts val="200"/>
                </a:spcAft>
              </a:pPr>
              <a:r>
                <a:rPr lang="en-US" sz="1600">
                  <a:solidFill>
                    <a:schemeClr val="tx1"/>
                  </a:solidFill>
                  <a:latin typeface="BentonSans Medium" panose="02000603030000020004" pitchFamily="2" charset="-94"/>
                </a:rPr>
                <a:t>September</a:t>
              </a:r>
            </a:p>
            <a:p>
              <a:pPr algn="ctr">
                <a:lnSpc>
                  <a:spcPct val="80000"/>
                </a:lnSpc>
                <a:spcAft>
                  <a:spcPts val="200"/>
                </a:spcAft>
              </a:pPr>
              <a:r>
                <a:rPr lang="en-US" sz="2400">
                  <a:solidFill>
                    <a:schemeClr val="tx1"/>
                  </a:solidFill>
                  <a:latin typeface="BentonSans Bold" panose="02000503040000020004" pitchFamily="2" charset="-94"/>
                </a:rPr>
                <a:t>48.8 </a:t>
              </a:r>
            </a:p>
            <a:p>
              <a:pPr algn="ctr">
                <a:lnSpc>
                  <a:spcPct val="80000"/>
                </a:lnSpc>
                <a:spcAft>
                  <a:spcPts val="200"/>
                </a:spcAft>
              </a:pPr>
              <a:r>
                <a:rPr lang="en-US" sz="1200">
                  <a:solidFill>
                    <a:schemeClr val="tx1"/>
                  </a:solidFill>
                  <a:latin typeface="BentonSans Regular" panose="02000503040000020004" pitchFamily="2" charset="-94"/>
                </a:rPr>
                <a:t>August: 49.6</a:t>
              </a:r>
            </a:p>
          </p:txBody>
        </p:sp>
      </p:grpSp>
    </p:spTree>
    <p:extLst>
      <p:ext uri="{BB962C8B-B14F-4D97-AF65-F5344CB8AC3E}">
        <p14:creationId xmlns:p14="http://schemas.microsoft.com/office/powerpoint/2010/main" val="175990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xmlns="" id="{2591675A-CEAD-A1B1-8827-7A6722411DA3}"/>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a:off x="1212012" y="4054475"/>
            <a:ext cx="11397600" cy="7880400"/>
          </a:xfrm>
          <a:prstGeom prst="rect">
            <a:avLst/>
          </a:prstGeom>
        </p:spPr>
      </p:pic>
      <p:sp>
        <p:nvSpPr>
          <p:cNvPr id="9" name="Metin kutusu 8">
            <a:extLst>
              <a:ext uri="{FF2B5EF4-FFF2-40B4-BE49-F238E27FC236}">
                <a16:creationId xmlns:a16="http://schemas.microsoft.com/office/drawing/2014/main" xmlns="" id="{6B9AE4A6-4ABF-4E6E-9C06-1AF50EDE46BD}"/>
              </a:ext>
            </a:extLst>
          </p:cNvPr>
          <p:cNvSpPr txBox="1"/>
          <p:nvPr/>
        </p:nvSpPr>
        <p:spPr>
          <a:xfrm>
            <a:off x="1212012" y="2536270"/>
            <a:ext cx="6165418" cy="1754326"/>
          </a:xfrm>
          <a:prstGeom prst="rect">
            <a:avLst/>
          </a:prstGeom>
          <a:noFill/>
        </p:spPr>
        <p:txBody>
          <a:bodyPr wrap="square" lIns="0" rIns="72000" rtlCol="0" anchor="t">
            <a:spAutoFit/>
          </a:bodyPr>
          <a:lstStyle/>
          <a:p>
            <a:pPr marL="179388" indent="-179388">
              <a:spcAft>
                <a:spcPts val="1200"/>
              </a:spcAft>
              <a:buClr>
                <a:srgbClr val="C00000"/>
              </a:buClr>
              <a:buSzPct val="100000"/>
              <a:buFont typeface="Wingdings" panose="05000000000000000000" pitchFamily="2" charset="2"/>
              <a:buChar char="§"/>
            </a:pPr>
            <a:r>
              <a:rPr lang="en-US">
                <a:latin typeface="BentonSans Regular" panose="02000503040000020004" pitchFamily="2" charset="-94"/>
              </a:rPr>
              <a:t>Eurozone Manufacturing PMI fell to 45 in September from 45.8 in June, July and August, marking the weakest reading in 2024. Output and new orders contracted at the fastest pace in the last 9 months. The decline in staffing numbers and purchasing also accelerated. On the other hand, both input and finished goods prices declined.</a:t>
            </a:r>
          </a:p>
        </p:txBody>
      </p:sp>
      <p:sp>
        <p:nvSpPr>
          <p:cNvPr id="13" name="Metin kutusu 12">
            <a:extLst>
              <a:ext uri="{FF2B5EF4-FFF2-40B4-BE49-F238E27FC236}">
                <a16:creationId xmlns:a16="http://schemas.microsoft.com/office/drawing/2014/main" xmlns="" id="{83525215-9BF7-4F64-B4DF-39E442807BDC}"/>
              </a:ext>
            </a:extLst>
          </p:cNvPr>
          <p:cNvSpPr txBox="1"/>
          <p:nvPr/>
        </p:nvSpPr>
        <p:spPr>
          <a:xfrm>
            <a:off x="13480212" y="9730596"/>
            <a:ext cx="5360254" cy="276999"/>
          </a:xfrm>
          <a:prstGeom prst="rect">
            <a:avLst/>
          </a:prstGeom>
          <a:noFill/>
        </p:spPr>
        <p:txBody>
          <a:bodyPr wrap="square" rtlCol="0">
            <a:spAutoFit/>
          </a:bodyPr>
          <a:lstStyle/>
          <a:p>
            <a:r>
              <a:rPr lang="en-US" sz="1200">
                <a:latin typeface="BentonSans Regular" panose="02000503040000020004" pitchFamily="2" charset="-94"/>
              </a:rPr>
              <a:t>Source: S&amp;P Global PMI.</a:t>
            </a:r>
          </a:p>
        </p:txBody>
      </p:sp>
      <p:sp>
        <p:nvSpPr>
          <p:cNvPr id="18" name="Başlık 1">
            <a:extLst>
              <a:ext uri="{FF2B5EF4-FFF2-40B4-BE49-F238E27FC236}">
                <a16:creationId xmlns:a16="http://schemas.microsoft.com/office/drawing/2014/main" xmlns="" id="{057947B5-E105-4D3B-A75C-AC7E34757412}"/>
              </a:ext>
            </a:extLst>
          </p:cNvPr>
          <p:cNvSpPr txBox="1">
            <a:spLocks/>
          </p:cNvSpPr>
          <p:nvPr/>
        </p:nvSpPr>
        <p:spPr>
          <a:xfrm>
            <a:off x="1212850" y="1006475"/>
            <a:ext cx="11963400" cy="923330"/>
          </a:xfrm>
          <a:prstGeom prst="rect">
            <a:avLst/>
          </a:prstGeom>
        </p:spPr>
        <p:txBody>
          <a:bodyPr wrap="square" lIns="0" tIns="0" rIns="0" bIns="0">
            <a:spAutoFit/>
          </a:bodyPr>
          <a:lstStyle>
            <a:lvl1pPr>
              <a:defRPr sz="7000" b="1" i="0">
                <a:solidFill>
                  <a:schemeClr val="bg1"/>
                </a:solidFill>
                <a:latin typeface="Archivo"/>
                <a:ea typeface="+mj-ea"/>
                <a:cs typeface="Archivo"/>
              </a:defRPr>
            </a:lvl1pPr>
          </a:lstStyle>
          <a:p>
            <a:r>
              <a:rPr lang="en-US" sz="6000" b="0">
                <a:solidFill>
                  <a:srgbClr val="CE4646"/>
                </a:solidFill>
                <a:latin typeface="BentonSans Bold" panose="02000503040000020004" pitchFamily="2" charset="-94"/>
              </a:rPr>
              <a:t>Europe</a:t>
            </a:r>
          </a:p>
        </p:txBody>
      </p:sp>
      <p:sp>
        <p:nvSpPr>
          <p:cNvPr id="2" name="Metin kutusu 1">
            <a:extLst>
              <a:ext uri="{FF2B5EF4-FFF2-40B4-BE49-F238E27FC236}">
                <a16:creationId xmlns:a16="http://schemas.microsoft.com/office/drawing/2014/main" xmlns="" id="{4DBCC329-7790-4763-8C31-DFFF4B6FCF8D}"/>
              </a:ext>
            </a:extLst>
          </p:cNvPr>
          <p:cNvSpPr txBox="1"/>
          <p:nvPr/>
        </p:nvSpPr>
        <p:spPr>
          <a:xfrm>
            <a:off x="1212012" y="10237927"/>
            <a:ext cx="9188702" cy="276999"/>
          </a:xfrm>
          <a:prstGeom prst="rect">
            <a:avLst/>
          </a:prstGeom>
          <a:solidFill>
            <a:schemeClr val="bg1"/>
          </a:solidFill>
        </p:spPr>
        <p:txBody>
          <a:bodyPr wrap="square" rtlCol="0">
            <a:spAutoFit/>
          </a:bodyPr>
          <a:lstStyle/>
          <a:p>
            <a:pPr>
              <a:spcAft>
                <a:spcPts val="600"/>
              </a:spcAft>
            </a:pPr>
            <a:r>
              <a:rPr lang="en-US" sz="1200">
                <a:latin typeface="BentonSans Regular" panose="02000503040000020004" pitchFamily="2" charset="-94"/>
              </a:rPr>
              <a:t>(*) The countries included in the Euro Zone index: Germany, Austria, France, Italy, Ireland, Spain, the Netherlands and Greece.</a:t>
            </a:r>
          </a:p>
        </p:txBody>
      </p:sp>
      <p:sp>
        <p:nvSpPr>
          <p:cNvPr id="3" name="Metin kutusu 2">
            <a:extLst>
              <a:ext uri="{FF2B5EF4-FFF2-40B4-BE49-F238E27FC236}">
                <a16:creationId xmlns:a16="http://schemas.microsoft.com/office/drawing/2014/main" xmlns="" id="{3A43E286-356F-4E66-8AC9-B21EE33A45E2}"/>
              </a:ext>
            </a:extLst>
          </p:cNvPr>
          <p:cNvSpPr txBox="1"/>
          <p:nvPr/>
        </p:nvSpPr>
        <p:spPr>
          <a:xfrm>
            <a:off x="7613650" y="2536270"/>
            <a:ext cx="5594894" cy="1754326"/>
          </a:xfrm>
          <a:prstGeom prst="rect">
            <a:avLst/>
          </a:prstGeom>
          <a:noFill/>
        </p:spPr>
        <p:txBody>
          <a:bodyPr wrap="square" lIns="0" rIns="0" rtlCol="0">
            <a:spAutoFit/>
          </a:bodyPr>
          <a:lstStyle>
            <a:defPPr>
              <a:defRPr lang="tr-TR"/>
            </a:defPPr>
            <a:lvl1pPr marL="179388" indent="-179388">
              <a:spcAft>
                <a:spcPts val="1200"/>
              </a:spcAft>
              <a:buClr>
                <a:srgbClr val="C00000"/>
              </a:buClr>
              <a:buSzPct val="100000"/>
              <a:buFont typeface="Wingdings" panose="05000000000000000000" pitchFamily="2" charset="2"/>
              <a:buChar char="§"/>
              <a:defRPr>
                <a:latin typeface="BentonSans Regular" panose="02000503040000020004" pitchFamily="2" charset="-94"/>
              </a:defRPr>
            </a:lvl1pPr>
          </a:lstStyle>
          <a:p>
            <a:r>
              <a:rPr lang="en-US"/>
              <a:t>Improvement was seen in only 2 of the 8 Eurozone economies for which manufacturing PMI is available. Growth strengthened in Spain but lost momentum in Greece. Deterioration deepened in Germany, Italy and Austria, while contraction slowed down in France and the Netherlands. Ireland moved back to contraction zone in September. </a:t>
            </a:r>
          </a:p>
        </p:txBody>
      </p:sp>
      <p:sp>
        <p:nvSpPr>
          <p:cNvPr id="15" name="Metin kutusu 14">
            <a:extLst>
              <a:ext uri="{FF2B5EF4-FFF2-40B4-BE49-F238E27FC236}">
                <a16:creationId xmlns:a16="http://schemas.microsoft.com/office/drawing/2014/main" xmlns="" id="{FB22E5CD-94D8-4C3B-8857-9CDCB22DA048}"/>
              </a:ext>
            </a:extLst>
          </p:cNvPr>
          <p:cNvSpPr txBox="1"/>
          <p:nvPr/>
        </p:nvSpPr>
        <p:spPr>
          <a:xfrm>
            <a:off x="1136650" y="1920875"/>
            <a:ext cx="17703816" cy="523220"/>
          </a:xfrm>
          <a:prstGeom prst="rect">
            <a:avLst/>
          </a:prstGeom>
          <a:noFill/>
        </p:spPr>
        <p:txBody>
          <a:bodyPr wrap="square" rtlCol="0">
            <a:spAutoFit/>
          </a:bodyPr>
          <a:lstStyle/>
          <a:p>
            <a:r>
              <a:rPr lang="en-US" sz="2800">
                <a:solidFill>
                  <a:srgbClr val="CE4646"/>
                </a:solidFill>
                <a:latin typeface="BentonSans Medium" panose="02000603030000020004" pitchFamily="2" charset="-94"/>
              </a:rPr>
              <a:t>Eurozone output recorded its most significant decline since the beginning of the year.</a:t>
            </a:r>
          </a:p>
        </p:txBody>
      </p:sp>
      <p:sp>
        <p:nvSpPr>
          <p:cNvPr id="26" name="Metin kutusu 25">
            <a:extLst>
              <a:ext uri="{FF2B5EF4-FFF2-40B4-BE49-F238E27FC236}">
                <a16:creationId xmlns:a16="http://schemas.microsoft.com/office/drawing/2014/main" xmlns="" id="{053D910F-0AC4-4289-9594-9B8A809B0686}"/>
              </a:ext>
            </a:extLst>
          </p:cNvPr>
          <p:cNvSpPr txBox="1"/>
          <p:nvPr/>
        </p:nvSpPr>
        <p:spPr>
          <a:xfrm>
            <a:off x="13444764" y="2536270"/>
            <a:ext cx="5751286" cy="1856919"/>
          </a:xfrm>
          <a:prstGeom prst="rect">
            <a:avLst/>
          </a:prstGeom>
          <a:noFill/>
        </p:spPr>
        <p:txBody>
          <a:bodyPr wrap="square" lIns="0" rIns="0" rtlCol="0">
            <a:spAutoFit/>
          </a:bodyPr>
          <a:lstStyle>
            <a:defPPr>
              <a:defRPr lang="tr-TR"/>
            </a:defPPr>
            <a:lvl1pPr marL="179388" indent="-179388">
              <a:spcAft>
                <a:spcPts val="1200"/>
              </a:spcAft>
              <a:buClr>
                <a:srgbClr val="C00000"/>
              </a:buClr>
              <a:buSzPct val="100000"/>
              <a:buFont typeface="Wingdings" panose="05000000000000000000" pitchFamily="2" charset="2"/>
              <a:buChar char="§"/>
              <a:defRPr sz="2000"/>
            </a:lvl1pPr>
          </a:lstStyle>
          <a:p>
            <a:pPr>
              <a:spcAft>
                <a:spcPts val="800"/>
              </a:spcAft>
            </a:pPr>
            <a:r>
              <a:rPr lang="en-US" sz="1800">
                <a:latin typeface="BentonSans Regular" panose="02000503040000020004" pitchFamily="2" charset="-94"/>
              </a:rPr>
              <a:t>In the UK, Manufacturing PMI fell to 51.5 in September after hitting a 26-month high in August with 52.5, as output and demand slowed. </a:t>
            </a:r>
          </a:p>
          <a:p>
            <a:pPr>
              <a:spcAft>
                <a:spcPts val="800"/>
              </a:spcAft>
            </a:pPr>
            <a:r>
              <a:rPr lang="en-US" sz="1800">
                <a:latin typeface="BentonSans Regular" panose="02000503040000020004" pitchFamily="2" charset="-94"/>
              </a:rPr>
              <a:t>In three Eastern European countries for which manufacturing PMIs were calculated, the index remained below 50. The contraction was moderate in Poland compared to Czechia and Romania.</a:t>
            </a:r>
          </a:p>
        </p:txBody>
      </p:sp>
      <p:graphicFrame>
        <p:nvGraphicFramePr>
          <p:cNvPr id="17" name="Tablo 16">
            <a:extLst>
              <a:ext uri="{FF2B5EF4-FFF2-40B4-BE49-F238E27FC236}">
                <a16:creationId xmlns:a16="http://schemas.microsoft.com/office/drawing/2014/main" xmlns="" id="{00F1E6E8-7332-49B6-A551-A3066C3D7D8A}"/>
              </a:ext>
            </a:extLst>
          </p:cNvPr>
          <p:cNvGraphicFramePr>
            <a:graphicFrameLocks noGrp="1"/>
          </p:cNvGraphicFramePr>
          <p:nvPr>
            <p:extLst>
              <p:ext uri="{D42A27DB-BD31-4B8C-83A1-F6EECF244321}">
                <p14:modId xmlns:p14="http://schemas.microsoft.com/office/powerpoint/2010/main" val="447430552"/>
              </p:ext>
            </p:extLst>
          </p:nvPr>
        </p:nvGraphicFramePr>
        <p:xfrm>
          <a:off x="13567647" y="4674721"/>
          <a:ext cx="5272819" cy="5040000"/>
        </p:xfrm>
        <a:graphic>
          <a:graphicData uri="http://schemas.openxmlformats.org/drawingml/2006/table">
            <a:tbl>
              <a:tblPr/>
              <a:tblGrid>
                <a:gridCol w="1956659">
                  <a:extLst>
                    <a:ext uri="{9D8B030D-6E8A-4147-A177-3AD203B41FA5}">
                      <a16:colId xmlns:a16="http://schemas.microsoft.com/office/drawing/2014/main" xmlns="" val="3319676468"/>
                    </a:ext>
                  </a:extLst>
                </a:gridCol>
                <a:gridCol w="1658080">
                  <a:extLst>
                    <a:ext uri="{9D8B030D-6E8A-4147-A177-3AD203B41FA5}">
                      <a16:colId xmlns:a16="http://schemas.microsoft.com/office/drawing/2014/main" xmlns="" val="181090499"/>
                    </a:ext>
                  </a:extLst>
                </a:gridCol>
                <a:gridCol w="1658080">
                  <a:extLst>
                    <a:ext uri="{9D8B030D-6E8A-4147-A177-3AD203B41FA5}">
                      <a16:colId xmlns:a16="http://schemas.microsoft.com/office/drawing/2014/main" xmlns="" val="2030720756"/>
                    </a:ext>
                  </a:extLst>
                </a:gridCol>
              </a:tblGrid>
              <a:tr h="360000">
                <a:tc>
                  <a:txBody>
                    <a:bodyPr/>
                    <a:lstStyle/>
                    <a:p>
                      <a:pPr algn="l" fontAlgn="ctr"/>
                      <a:r>
                        <a:rPr lang="en-US" sz="1600" b="0" i="0" u="none" strike="noStrike">
                          <a:solidFill>
                            <a:srgbClr val="C00000"/>
                          </a:solidFill>
                          <a:latin typeface="BentonSans Medium" panose="02000603030000020004" pitchFamily="2" charset="-94"/>
                        </a:rPr>
                        <a:t>Manufacturing PMI</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latin typeface="BentonSans Medium" panose="02000603030000020004" pitchFamily="2" charset="-94"/>
                        </a:rPr>
                        <a:t>August 2024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latin typeface="BentonSans Medium" panose="02000603030000020004" pitchFamily="2" charset="-94"/>
                        </a:rPr>
                        <a:t>September 2024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5875826"/>
                  </a:ext>
                </a:extLst>
              </a:tr>
              <a:tr h="360000">
                <a:tc>
                  <a:txBody>
                    <a:bodyPr/>
                    <a:lstStyle/>
                    <a:p>
                      <a:pPr algn="l" fontAlgn="ctr"/>
                      <a:r>
                        <a:rPr lang="en-US" sz="1600" b="0" i="0" u="none" strike="noStrike">
                          <a:solidFill>
                            <a:srgbClr val="000000"/>
                          </a:solidFill>
                          <a:latin typeface="BentonSans Regular" panose="02000503040000020004" pitchFamily="2" charset="-94"/>
                        </a:rPr>
                        <a:t>Spain</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50.5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53.0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906028586"/>
                  </a:ext>
                </a:extLst>
              </a:tr>
              <a:tr h="360000">
                <a:tc>
                  <a:txBody>
                    <a:bodyPr/>
                    <a:lstStyle/>
                    <a:p>
                      <a:pPr algn="l" fontAlgn="ctr"/>
                      <a:r>
                        <a:rPr lang="en-US" sz="1600" b="0" i="0" u="none" strike="noStrike">
                          <a:solidFill>
                            <a:srgbClr val="000000"/>
                          </a:solidFill>
                          <a:latin typeface="BentonSans Regular" panose="02000503040000020004" pitchFamily="2" charset="-94"/>
                        </a:rPr>
                        <a:t>United Kingdom</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52.5</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51.5</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1304959162"/>
                  </a:ext>
                </a:extLst>
              </a:tr>
              <a:tr h="360000">
                <a:tc>
                  <a:txBody>
                    <a:bodyPr/>
                    <a:lstStyle/>
                    <a:p>
                      <a:pPr algn="l" fontAlgn="ctr"/>
                      <a:r>
                        <a:rPr lang="en-US" sz="1600" b="0" i="0" u="none" strike="noStrike">
                          <a:solidFill>
                            <a:srgbClr val="000000"/>
                          </a:solidFill>
                          <a:latin typeface="BentonSans Regular" panose="02000503040000020004" pitchFamily="2" charset="-94"/>
                        </a:rPr>
                        <a:t>Greece</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52.9</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50.3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609587458"/>
                  </a:ext>
                </a:extLst>
              </a:tr>
              <a:tr h="360000">
                <a:tc>
                  <a:txBody>
                    <a:bodyPr/>
                    <a:lstStyle/>
                    <a:p>
                      <a:pPr algn="l" fontAlgn="ctr"/>
                      <a:r>
                        <a:rPr lang="en-US" sz="1600" b="0" i="0" u="none" strike="noStrike">
                          <a:solidFill>
                            <a:srgbClr val="000000"/>
                          </a:solidFill>
                          <a:latin typeface="BentonSans Regular" panose="02000503040000020004" pitchFamily="2" charset="-94"/>
                        </a:rPr>
                        <a:t>Ireland</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50.4</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49.4</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784553665"/>
                  </a:ext>
                </a:extLst>
              </a:tr>
              <a:tr h="360000">
                <a:tc>
                  <a:txBody>
                    <a:bodyPr/>
                    <a:lstStyle/>
                    <a:p>
                      <a:pPr algn="l" fontAlgn="ctr"/>
                      <a:r>
                        <a:rPr lang="en-US" sz="1600" b="0" i="0" u="none" strike="noStrike">
                          <a:solidFill>
                            <a:srgbClr val="000000"/>
                          </a:solidFill>
                          <a:latin typeface="BentonSans Regular" panose="02000503040000020004" pitchFamily="2" charset="-94"/>
                        </a:rPr>
                        <a:t>Poland</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47.8</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48.6</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35222963"/>
                  </a:ext>
                </a:extLst>
              </a:tr>
              <a:tr h="360000">
                <a:tc>
                  <a:txBody>
                    <a:bodyPr/>
                    <a:lstStyle/>
                    <a:p>
                      <a:pPr algn="l" fontAlgn="ctr"/>
                      <a:r>
                        <a:rPr lang="en-US" sz="1600" b="0" i="0" u="none" strike="noStrike">
                          <a:solidFill>
                            <a:srgbClr val="000000"/>
                          </a:solidFill>
                          <a:latin typeface="BentonSans Regular" panose="02000503040000020004" pitchFamily="2" charset="-94"/>
                        </a:rPr>
                        <a:t>Italy</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49.4</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48.3</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748981826"/>
                  </a:ext>
                </a:extLst>
              </a:tr>
              <a:tr h="360000">
                <a:tc>
                  <a:txBody>
                    <a:bodyPr/>
                    <a:lstStyle/>
                    <a:p>
                      <a:pPr algn="l" fontAlgn="ctr"/>
                      <a:r>
                        <a:rPr lang="en-US" sz="1600" b="0" i="0" u="none" strike="noStrike">
                          <a:solidFill>
                            <a:srgbClr val="000000"/>
                          </a:solidFill>
                          <a:latin typeface="BentonSans Regular" panose="02000503040000020004" pitchFamily="2" charset="-94"/>
                        </a:rPr>
                        <a:t>The Netherlands</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47.7</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48.2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59394539"/>
                  </a:ext>
                </a:extLst>
              </a:tr>
              <a:tr h="360000">
                <a:tc>
                  <a:txBody>
                    <a:bodyPr/>
                    <a:lstStyle/>
                    <a:p>
                      <a:pPr algn="l" fontAlgn="ctr"/>
                      <a:r>
                        <a:rPr lang="en-US" sz="1600" b="0" i="0" u="none" strike="noStrike">
                          <a:solidFill>
                            <a:srgbClr val="000000"/>
                          </a:solidFill>
                          <a:latin typeface="BentonSans Regular" panose="02000503040000020004" pitchFamily="2" charset="-94"/>
                        </a:rPr>
                        <a:t>Romania</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48.4</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47.3</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2871393871"/>
                  </a:ext>
                </a:extLst>
              </a:tr>
              <a:tr h="360000">
                <a:tc>
                  <a:txBody>
                    <a:bodyPr/>
                    <a:lstStyle/>
                    <a:p>
                      <a:pPr algn="l" fontAlgn="ctr"/>
                      <a:r>
                        <a:rPr lang="en-US" sz="1600" b="0" i="0" u="none" strike="noStrike">
                          <a:solidFill>
                            <a:srgbClr val="000000"/>
                          </a:solidFill>
                          <a:latin typeface="BentonSans Regular" panose="02000503040000020004" pitchFamily="2" charset="-94"/>
                        </a:rPr>
                        <a:t>Czech Republic</a:t>
                      </a:r>
                    </a:p>
                  </a:txBody>
                  <a:tcPr marL="9525" marR="9525" marT="9525" marB="0" anchor="ctr">
                    <a:lnL>
                      <a:noFill/>
                    </a:lnL>
                    <a:lnR>
                      <a:noFill/>
                    </a:lnR>
                    <a:lnT>
                      <a:noFill/>
                    </a:lnT>
                    <a:lnB>
                      <a:noFill/>
                    </a:lnB>
                    <a:solidFill>
                      <a:schemeClr val="bg1"/>
                    </a:solidFill>
                  </a:tcPr>
                </a:tc>
                <a:tc>
                  <a:txBody>
                    <a:bodyPr/>
                    <a:lstStyle/>
                    <a:p>
                      <a:pPr algn="ctr" fontAlgn="ctr"/>
                      <a:r>
                        <a:rPr lang="en-US" sz="1600" b="0" i="0" u="none" strike="noStrike">
                          <a:solidFill>
                            <a:srgbClr val="FF0000"/>
                          </a:solidFill>
                          <a:latin typeface="BentonSans Regular" panose="02000503040000020004" pitchFamily="2" charset="-94"/>
                        </a:rPr>
                        <a:t>46.7</a:t>
                      </a:r>
                    </a:p>
                  </a:txBody>
                  <a:tcPr marL="9525" marR="9525" marT="9525" marB="0" anchor="ctr">
                    <a:lnL>
                      <a:noFill/>
                    </a:lnL>
                    <a:lnR>
                      <a:noFill/>
                    </a:lnR>
                    <a:lnT>
                      <a:noFill/>
                    </a:lnT>
                    <a:lnB>
                      <a:noFill/>
                    </a:lnB>
                    <a:solidFill>
                      <a:schemeClr val="bg1"/>
                    </a:solidFill>
                  </a:tcPr>
                </a:tc>
                <a:tc>
                  <a:txBody>
                    <a:bodyPr/>
                    <a:lstStyle/>
                    <a:p>
                      <a:pPr algn="ctr" fontAlgn="ctr"/>
                      <a:r>
                        <a:rPr lang="en-US" sz="1600" b="0" i="0" u="none" strike="noStrike">
                          <a:solidFill>
                            <a:srgbClr val="FF0000"/>
                          </a:solidFill>
                          <a:latin typeface="BentonSans Regular" panose="02000503040000020004" pitchFamily="2" charset="-94"/>
                        </a:rPr>
                        <a:t>46.0</a:t>
                      </a:r>
                    </a:p>
                  </a:txBody>
                  <a:tcPr marL="9525" marR="9525" marT="9525" marB="0" anchor="ctr">
                    <a:lnL>
                      <a:noFill/>
                    </a:lnL>
                    <a:lnR>
                      <a:noFill/>
                    </a:lnR>
                    <a:lnT>
                      <a:noFill/>
                    </a:lnT>
                    <a:lnB>
                      <a:noFill/>
                    </a:lnB>
                    <a:solidFill>
                      <a:schemeClr val="bg1"/>
                    </a:solidFill>
                  </a:tcPr>
                </a:tc>
                <a:extLst>
                  <a:ext uri="{0D108BD9-81ED-4DB2-BD59-A6C34878D82A}">
                    <a16:rowId xmlns:a16="http://schemas.microsoft.com/office/drawing/2014/main" xmlns="" val="1071629070"/>
                  </a:ext>
                </a:extLst>
              </a:tr>
              <a:tr h="360000">
                <a:tc>
                  <a:txBody>
                    <a:bodyPr/>
                    <a:lstStyle/>
                    <a:p>
                      <a:pPr algn="l" fontAlgn="ctr"/>
                      <a:r>
                        <a:rPr lang="en-US" sz="1600" b="0" i="0" u="none" strike="noStrike">
                          <a:solidFill>
                            <a:srgbClr val="000000"/>
                          </a:solidFill>
                          <a:latin typeface="BentonSans Regular" panose="02000503040000020004" pitchFamily="2" charset="-94"/>
                        </a:rPr>
                        <a:t>France</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43.9</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44.6</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1953603139"/>
                  </a:ext>
                </a:extLst>
              </a:tr>
              <a:tr h="360000">
                <a:tc>
                  <a:txBody>
                    <a:bodyPr/>
                    <a:lstStyle/>
                    <a:p>
                      <a:pPr algn="l" fontAlgn="ctr"/>
                      <a:r>
                        <a:rPr lang="en-US" sz="1600" b="0" i="0" u="none" strike="noStrike">
                          <a:solidFill>
                            <a:srgbClr val="000000"/>
                          </a:solidFill>
                          <a:latin typeface="BentonSans Regular" panose="02000503040000020004" pitchFamily="2" charset="-94"/>
                        </a:rPr>
                        <a:t>Türkiye</a:t>
                      </a:r>
                    </a:p>
                  </a:txBody>
                  <a:tcPr marL="9525" marR="9525" marT="9525" marB="0" anchor="ctr">
                    <a:lnL>
                      <a:noFill/>
                    </a:lnL>
                    <a:lnR>
                      <a:noFill/>
                    </a:lnR>
                    <a:lnT>
                      <a:noFill/>
                    </a:lnT>
                    <a:lnB>
                      <a:noFill/>
                    </a:lnB>
                    <a:solidFill>
                      <a:schemeClr val="bg1"/>
                    </a:solidFill>
                  </a:tcPr>
                </a:tc>
                <a:tc>
                  <a:txBody>
                    <a:bodyPr/>
                    <a:lstStyle/>
                    <a:p>
                      <a:pPr algn="ctr" fontAlgn="ctr"/>
                      <a:r>
                        <a:rPr lang="en-US" sz="1600" b="0" i="0" u="none" strike="noStrike">
                          <a:solidFill>
                            <a:srgbClr val="FF0000"/>
                          </a:solidFill>
                          <a:latin typeface="BentonSans Regular" panose="02000503040000020004" pitchFamily="2" charset="-94"/>
                        </a:rPr>
                        <a:t>47.8</a:t>
                      </a:r>
                    </a:p>
                  </a:txBody>
                  <a:tcPr marL="9525" marR="9525" marT="9525" marB="0" anchor="ctr">
                    <a:lnL>
                      <a:noFill/>
                    </a:lnL>
                    <a:lnR>
                      <a:noFill/>
                    </a:lnR>
                    <a:lnT>
                      <a:noFill/>
                    </a:lnT>
                    <a:lnB>
                      <a:noFill/>
                    </a:lnB>
                    <a:solidFill>
                      <a:schemeClr val="bg1"/>
                    </a:solidFill>
                  </a:tcPr>
                </a:tc>
                <a:tc>
                  <a:txBody>
                    <a:bodyPr/>
                    <a:lstStyle/>
                    <a:p>
                      <a:pPr algn="ctr" fontAlgn="ctr"/>
                      <a:r>
                        <a:rPr lang="en-US" sz="1600" b="0" i="0" u="none" strike="noStrike">
                          <a:solidFill>
                            <a:srgbClr val="FF0000"/>
                          </a:solidFill>
                          <a:latin typeface="BentonSans Regular" panose="02000503040000020004" pitchFamily="2" charset="-94"/>
                        </a:rPr>
                        <a:t>44.3</a:t>
                      </a:r>
                    </a:p>
                  </a:txBody>
                  <a:tcPr marL="9525" marR="9525" marT="9525" marB="0" anchor="ctr">
                    <a:lnL>
                      <a:noFill/>
                    </a:lnL>
                    <a:lnR>
                      <a:noFill/>
                    </a:lnR>
                    <a:lnT>
                      <a:noFill/>
                    </a:lnT>
                    <a:lnB>
                      <a:noFill/>
                    </a:lnB>
                    <a:solidFill>
                      <a:schemeClr val="bg1"/>
                    </a:solidFill>
                  </a:tcPr>
                </a:tc>
                <a:extLst>
                  <a:ext uri="{0D108BD9-81ED-4DB2-BD59-A6C34878D82A}">
                    <a16:rowId xmlns:a16="http://schemas.microsoft.com/office/drawing/2014/main" xmlns="" val="217213336"/>
                  </a:ext>
                </a:extLst>
              </a:tr>
              <a:tr h="360000">
                <a:tc>
                  <a:txBody>
                    <a:bodyPr/>
                    <a:lstStyle/>
                    <a:p>
                      <a:pPr algn="l" fontAlgn="ctr"/>
                      <a:r>
                        <a:rPr lang="en-US" sz="1600" b="0" i="0" u="none" strike="noStrike">
                          <a:solidFill>
                            <a:srgbClr val="000000"/>
                          </a:solidFill>
                          <a:latin typeface="BentonSans Regular" panose="02000503040000020004" pitchFamily="2" charset="-94"/>
                        </a:rPr>
                        <a:t>Austria</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44.4</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42.8</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2838687693"/>
                  </a:ext>
                </a:extLst>
              </a:tr>
              <a:tr h="360000">
                <a:tc>
                  <a:txBody>
                    <a:bodyPr/>
                    <a:lstStyle/>
                    <a:p>
                      <a:pPr algn="l" fontAlgn="ctr"/>
                      <a:r>
                        <a:rPr lang="en-US" sz="1600" b="0" i="0" u="none" strike="noStrike">
                          <a:solidFill>
                            <a:srgbClr val="000000"/>
                          </a:solidFill>
                          <a:latin typeface="BentonSans Regular" panose="02000503040000020004" pitchFamily="2" charset="-94"/>
                        </a:rPr>
                        <a:t>Germany</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0" i="0" u="none" strike="noStrike">
                          <a:solidFill>
                            <a:srgbClr val="FF0000"/>
                          </a:solidFill>
                          <a:latin typeface="BentonSans Regular" panose="02000503040000020004" pitchFamily="2" charset="-94"/>
                        </a:rPr>
                        <a:t>42.4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0" i="0" u="none" strike="noStrike">
                          <a:solidFill>
                            <a:srgbClr val="FF0000"/>
                          </a:solidFill>
                          <a:latin typeface="BentonSans Regular" panose="02000503040000020004" pitchFamily="2" charset="-94"/>
                        </a:rPr>
                        <a:t>40.6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493804109"/>
                  </a:ext>
                </a:extLst>
              </a:tr>
            </a:tbl>
          </a:graphicData>
        </a:graphic>
      </p:graphicFrame>
      <p:sp>
        <p:nvSpPr>
          <p:cNvPr id="6" name="Dikdörtgen 5">
            <a:extLst>
              <a:ext uri="{FF2B5EF4-FFF2-40B4-BE49-F238E27FC236}">
                <a16:creationId xmlns:a16="http://schemas.microsoft.com/office/drawing/2014/main" xmlns="" id="{AB2A46A7-4605-913A-4390-FA6059A457ED}"/>
              </a:ext>
            </a:extLst>
          </p:cNvPr>
          <p:cNvSpPr/>
          <p:nvPr/>
        </p:nvSpPr>
        <p:spPr>
          <a:xfrm>
            <a:off x="19411406" y="10683875"/>
            <a:ext cx="357502" cy="400110"/>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BentonSans Medium" panose="02000603030000020004" pitchFamily="2" charset="-94"/>
              </a:rPr>
              <a:t>3</a:t>
            </a:r>
          </a:p>
        </p:txBody>
      </p:sp>
      <p:sp>
        <p:nvSpPr>
          <p:cNvPr id="46" name="Dikdörtgen 45">
            <a:extLst>
              <a:ext uri="{FF2B5EF4-FFF2-40B4-BE49-F238E27FC236}">
                <a16:creationId xmlns:a16="http://schemas.microsoft.com/office/drawing/2014/main" xmlns="" id="{EFD696B5-5D38-37DE-6060-206892189E3B}"/>
              </a:ext>
            </a:extLst>
          </p:cNvPr>
          <p:cNvSpPr/>
          <p:nvPr/>
        </p:nvSpPr>
        <p:spPr>
          <a:xfrm>
            <a:off x="1321638" y="11124215"/>
            <a:ext cx="1828800" cy="2268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Metin kutusu 47">
            <a:extLst>
              <a:ext uri="{FF2B5EF4-FFF2-40B4-BE49-F238E27FC236}">
                <a16:creationId xmlns:a16="http://schemas.microsoft.com/office/drawing/2014/main" xmlns="" id="{C75DE114-34D4-207E-FFCE-A77ED95252EC}"/>
              </a:ext>
            </a:extLst>
          </p:cNvPr>
          <p:cNvSpPr txBox="1"/>
          <p:nvPr/>
        </p:nvSpPr>
        <p:spPr>
          <a:xfrm>
            <a:off x="8566150" y="4997672"/>
            <a:ext cx="2971800" cy="584775"/>
          </a:xfrm>
          <a:prstGeom prst="rect">
            <a:avLst/>
          </a:prstGeom>
          <a:noFill/>
        </p:spPr>
        <p:txBody>
          <a:bodyPr wrap="square" rtlCol="0">
            <a:spAutoFit/>
          </a:bodyPr>
          <a:lstStyle/>
          <a:p>
            <a:pPr algn="ctr"/>
            <a:r>
              <a:rPr lang="en-US" sz="1600">
                <a:latin typeface="BentonSans Medium" panose="02000603030000020004" pitchFamily="2" charset="-94"/>
              </a:rPr>
              <a:t>Eurozone (*) </a:t>
            </a:r>
          </a:p>
          <a:p>
            <a:pPr algn="ctr"/>
            <a:r>
              <a:rPr lang="en-US" sz="1600">
                <a:latin typeface="BentonSans Medium" panose="02000603030000020004" pitchFamily="2" charset="-94"/>
              </a:rPr>
              <a:t>Manufacturing PMI</a:t>
            </a:r>
          </a:p>
        </p:txBody>
      </p:sp>
      <p:sp>
        <p:nvSpPr>
          <p:cNvPr id="50" name="Dikdörtgen 49">
            <a:extLst>
              <a:ext uri="{FF2B5EF4-FFF2-40B4-BE49-F238E27FC236}">
                <a16:creationId xmlns:a16="http://schemas.microsoft.com/office/drawing/2014/main" xmlns="" id="{7E9C70AF-04D8-3915-E360-C4A65D173B89}"/>
              </a:ext>
            </a:extLst>
          </p:cNvPr>
          <p:cNvSpPr/>
          <p:nvPr/>
        </p:nvSpPr>
        <p:spPr>
          <a:xfrm>
            <a:off x="1212850" y="11022699"/>
            <a:ext cx="2057400" cy="20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k: Beşgen 9">
            <a:extLst>
              <a:ext uri="{FF2B5EF4-FFF2-40B4-BE49-F238E27FC236}">
                <a16:creationId xmlns:a16="http://schemas.microsoft.com/office/drawing/2014/main" xmlns="" id="{4529480E-63E5-F7E9-7EE3-AE05F2DBB9BE}"/>
              </a:ext>
            </a:extLst>
          </p:cNvPr>
          <p:cNvSpPr/>
          <p:nvPr/>
        </p:nvSpPr>
        <p:spPr>
          <a:xfrm rot="5400000">
            <a:off x="9408958" y="5460047"/>
            <a:ext cx="1159200" cy="1404000"/>
          </a:xfrm>
          <a:prstGeom prst="homePlate">
            <a:avLst>
              <a:gd name="adj" fmla="val 38731"/>
            </a:avLst>
          </a:prstGeom>
          <a:solidFill>
            <a:srgbClr val="DD5A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ct val="80000"/>
              </a:lnSpc>
              <a:spcAft>
                <a:spcPts val="200"/>
              </a:spcAft>
            </a:pPr>
            <a:r>
              <a:rPr lang="en-US" sz="1600">
                <a:solidFill>
                  <a:schemeClr val="bg1"/>
                </a:solidFill>
                <a:latin typeface="BentonSans Medium" panose="02000603030000020004" pitchFamily="2" charset="-94"/>
              </a:rPr>
              <a:t>September</a:t>
            </a:r>
          </a:p>
          <a:p>
            <a:pPr algn="ctr">
              <a:lnSpc>
                <a:spcPct val="80000"/>
              </a:lnSpc>
              <a:spcAft>
                <a:spcPts val="200"/>
              </a:spcAft>
            </a:pPr>
            <a:r>
              <a:rPr lang="en-US" sz="2400">
                <a:solidFill>
                  <a:schemeClr val="bg1"/>
                </a:solidFill>
                <a:latin typeface="BentonSans Bold" panose="02000503040000020004" pitchFamily="2" charset="-94"/>
              </a:rPr>
              <a:t>45.0 </a:t>
            </a:r>
          </a:p>
          <a:p>
            <a:pPr algn="ctr">
              <a:lnSpc>
                <a:spcPct val="80000"/>
              </a:lnSpc>
              <a:spcAft>
                <a:spcPts val="200"/>
              </a:spcAft>
            </a:pPr>
            <a:r>
              <a:rPr lang="en-US" sz="1200">
                <a:solidFill>
                  <a:schemeClr val="bg1"/>
                </a:solidFill>
                <a:latin typeface="BentonSans Regular" panose="02000503040000020004" pitchFamily="2" charset="-94"/>
              </a:rPr>
              <a:t>August: 45.8</a:t>
            </a:r>
          </a:p>
        </p:txBody>
      </p:sp>
    </p:spTree>
    <p:extLst>
      <p:ext uri="{BB962C8B-B14F-4D97-AF65-F5344CB8AC3E}">
        <p14:creationId xmlns:p14="http://schemas.microsoft.com/office/powerpoint/2010/main" val="75484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xmlns="" id="{1A99DB2C-37B8-7E68-9CF8-AB48EE29885E}"/>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a:off x="12222926" y="2146327"/>
            <a:ext cx="7704000" cy="7426800"/>
          </a:xfrm>
          <a:prstGeom prst="rect">
            <a:avLst/>
          </a:prstGeom>
        </p:spPr>
      </p:pic>
      <p:sp>
        <p:nvSpPr>
          <p:cNvPr id="19" name="Metin kutusu 18">
            <a:extLst>
              <a:ext uri="{FF2B5EF4-FFF2-40B4-BE49-F238E27FC236}">
                <a16:creationId xmlns:a16="http://schemas.microsoft.com/office/drawing/2014/main" xmlns="" id="{3E96C62D-1868-407F-9B04-02A6E2A16CD5}"/>
              </a:ext>
            </a:extLst>
          </p:cNvPr>
          <p:cNvSpPr txBox="1"/>
          <p:nvPr/>
        </p:nvSpPr>
        <p:spPr>
          <a:xfrm>
            <a:off x="13785850" y="6752285"/>
            <a:ext cx="2509326" cy="584775"/>
          </a:xfrm>
          <a:prstGeom prst="rect">
            <a:avLst/>
          </a:prstGeom>
          <a:noFill/>
        </p:spPr>
        <p:txBody>
          <a:bodyPr wrap="square" rtlCol="0">
            <a:spAutoFit/>
          </a:bodyPr>
          <a:lstStyle/>
          <a:p>
            <a:pPr algn="ctr"/>
            <a:r>
              <a:rPr lang="en-US" sz="1600" dirty="0">
                <a:latin typeface="BentonSans Medium" panose="02000603030000020004" pitchFamily="2" charset="-94"/>
              </a:rPr>
              <a:t>ASEAN (*)</a:t>
            </a:r>
          </a:p>
          <a:p>
            <a:pPr algn="ctr"/>
            <a:r>
              <a:rPr lang="en-US" sz="1600" dirty="0">
                <a:latin typeface="BentonSans Medium" panose="02000603030000020004" pitchFamily="2" charset="-94"/>
              </a:rPr>
              <a:t>Manufacturing PMI</a:t>
            </a:r>
          </a:p>
        </p:txBody>
      </p:sp>
      <p:sp>
        <p:nvSpPr>
          <p:cNvPr id="13" name="Dikdörtgen 12">
            <a:extLst>
              <a:ext uri="{FF2B5EF4-FFF2-40B4-BE49-F238E27FC236}">
                <a16:creationId xmlns:a16="http://schemas.microsoft.com/office/drawing/2014/main" xmlns="" id="{B2F85921-6EE4-F901-FF4B-C661C9364DF2}"/>
              </a:ext>
            </a:extLst>
          </p:cNvPr>
          <p:cNvSpPr/>
          <p:nvPr/>
        </p:nvSpPr>
        <p:spPr>
          <a:xfrm>
            <a:off x="11588750" y="3521075"/>
            <a:ext cx="1054100" cy="69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10" name="Metin kutusu 9">
            <a:extLst>
              <a:ext uri="{FF2B5EF4-FFF2-40B4-BE49-F238E27FC236}">
                <a16:creationId xmlns:a16="http://schemas.microsoft.com/office/drawing/2014/main" xmlns="" id="{AF225FA0-B552-41A7-92A2-12D44717E513}"/>
              </a:ext>
            </a:extLst>
          </p:cNvPr>
          <p:cNvSpPr txBox="1"/>
          <p:nvPr/>
        </p:nvSpPr>
        <p:spPr>
          <a:xfrm>
            <a:off x="1244715" y="2744804"/>
            <a:ext cx="6636460" cy="8032968"/>
          </a:xfrm>
          <a:prstGeom prst="rect">
            <a:avLst/>
          </a:prstGeom>
          <a:noFill/>
        </p:spPr>
        <p:txBody>
          <a:bodyPr wrap="square" lIns="0" rIns="0" rtlCol="0" anchor="t">
            <a:spAutoFit/>
          </a:bodyPr>
          <a:lstStyle/>
          <a:p>
            <a:pPr marL="179388" indent="-179388">
              <a:spcAft>
                <a:spcPts val="1800"/>
              </a:spcAft>
              <a:buClr>
                <a:srgbClr val="C00000"/>
              </a:buClr>
              <a:buSzPct val="100000"/>
              <a:buFont typeface="Wingdings" panose="05000000000000000000" pitchFamily="2" charset="2"/>
              <a:buChar char="§"/>
            </a:pPr>
            <a:r>
              <a:rPr lang="en-US" dirty="0">
                <a:latin typeface="BentonSans Regular" panose="02000503040000020004" pitchFamily="2" charset="-94"/>
              </a:rPr>
              <a:t>In most parts of the Asia-Pacific region, the manufacturing sector demonstrated a weaker performance compared to August.</a:t>
            </a:r>
          </a:p>
          <a:p>
            <a:pPr marL="179388" indent="-179388">
              <a:spcAft>
                <a:spcPts val="1800"/>
              </a:spcAft>
              <a:buClr>
                <a:srgbClr val="C00000"/>
              </a:buClr>
              <a:buSzPct val="100000"/>
              <a:buFont typeface="Wingdings" panose="05000000000000000000" pitchFamily="2" charset="2"/>
              <a:buChar char="§"/>
            </a:pPr>
            <a:r>
              <a:rPr lang="en-US" dirty="0">
                <a:latin typeface="BentonSans Regular" panose="02000503040000020004" pitchFamily="2" charset="-94"/>
              </a:rPr>
              <a:t>After a slight recovery in August, China's manufacturing sector was negatively affected by the weakening in both domestic and external demand in September. Manufacturing PMI fell to 49.3 from 50.4 in August.</a:t>
            </a:r>
          </a:p>
          <a:p>
            <a:pPr marL="179388" indent="-179388">
              <a:spcAft>
                <a:spcPts val="1800"/>
              </a:spcAft>
              <a:buClr>
                <a:srgbClr val="C00000"/>
              </a:buClr>
              <a:buSzPct val="100000"/>
              <a:buFont typeface="Wingdings" panose="05000000000000000000" pitchFamily="2" charset="2"/>
              <a:buChar char="§"/>
            </a:pPr>
            <a:r>
              <a:rPr lang="en-US" dirty="0">
                <a:latin typeface="BentonSans Regular" panose="02000503040000020004" pitchFamily="2" charset="-94"/>
              </a:rPr>
              <a:t>In Japan, Manufacturing PMI remained slightly below 50 due to the decline in output and the ongoing contraction in orders.</a:t>
            </a:r>
          </a:p>
          <a:p>
            <a:pPr marL="179388" indent="-179388">
              <a:spcAft>
                <a:spcPts val="1800"/>
              </a:spcAft>
              <a:buClr>
                <a:srgbClr val="C00000"/>
              </a:buClr>
              <a:buSzPct val="100000"/>
              <a:buFont typeface="Wingdings" panose="05000000000000000000" pitchFamily="2" charset="2"/>
              <a:buChar char="§"/>
            </a:pPr>
            <a:r>
              <a:rPr lang="en-US" dirty="0">
                <a:latin typeface="BentonSans Regular" panose="02000503040000020004" pitchFamily="2" charset="-94"/>
              </a:rPr>
              <a:t>Among the 32 economies for which the Manufacturing PMI is available, the fastest growth was again measured in India, despite a slight loss of momentum.</a:t>
            </a:r>
          </a:p>
          <a:p>
            <a:pPr marL="179388" indent="-179388">
              <a:spcAft>
                <a:spcPts val="1800"/>
              </a:spcAft>
              <a:buClr>
                <a:srgbClr val="C00000"/>
              </a:buClr>
              <a:buSzPct val="100000"/>
              <a:buFont typeface="Wingdings" panose="05000000000000000000" pitchFamily="2" charset="2"/>
              <a:buChar char="§"/>
            </a:pPr>
            <a:r>
              <a:rPr lang="en-US" dirty="0">
                <a:latin typeface="BentonSans Regular" panose="02000503040000020004" pitchFamily="2" charset="-94"/>
              </a:rPr>
              <a:t>South Korea's manufacturing sector suffered its steepest output loss in 11 months in September as it faced a sudden contraction in demand.</a:t>
            </a:r>
          </a:p>
          <a:p>
            <a:pPr marL="179388" indent="-179388">
              <a:spcAft>
                <a:spcPts val="1800"/>
              </a:spcAft>
              <a:buClr>
                <a:srgbClr val="C00000"/>
              </a:buClr>
              <a:buSzPct val="100000"/>
              <a:buFont typeface="Wingdings" panose="05000000000000000000" pitchFamily="2" charset="2"/>
              <a:buChar char="§"/>
            </a:pPr>
            <a:r>
              <a:rPr lang="en-US" dirty="0">
                <a:latin typeface="BentonSans Regular" panose="02000503040000020004" pitchFamily="2" charset="-94"/>
              </a:rPr>
              <a:t>In Taiwan, growth decelerated during the third quarter. Employment levels fell for the first time in 3 months as demand and output slowed.</a:t>
            </a:r>
          </a:p>
          <a:p>
            <a:pPr marL="179388" indent="-179388">
              <a:spcAft>
                <a:spcPts val="1800"/>
              </a:spcAft>
              <a:buClr>
                <a:srgbClr val="C00000"/>
              </a:buClr>
              <a:buSzPct val="100000"/>
              <a:buFont typeface="Wingdings" panose="05000000000000000000" pitchFamily="2" charset="2"/>
              <a:buChar char="§"/>
            </a:pPr>
            <a:r>
              <a:rPr lang="en-US" dirty="0">
                <a:latin typeface="BentonSans Regular" panose="02000503040000020004" pitchFamily="2" charset="-94"/>
              </a:rPr>
              <a:t>In Russia, output fell for the first time since June 2022 due to weakening demand and supply chain issues.</a:t>
            </a:r>
          </a:p>
          <a:p>
            <a:pPr marL="179388" indent="-179388">
              <a:spcAft>
                <a:spcPts val="1800"/>
              </a:spcAft>
              <a:buClr>
                <a:srgbClr val="C00000"/>
              </a:buClr>
              <a:buSzPct val="100000"/>
              <a:buFont typeface="Wingdings" panose="05000000000000000000" pitchFamily="2" charset="2"/>
              <a:buChar char="§"/>
            </a:pPr>
            <a:r>
              <a:rPr lang="en-US" dirty="0">
                <a:latin typeface="BentonSans Regular" panose="02000503040000020004" pitchFamily="2" charset="-94"/>
              </a:rPr>
              <a:t>Deterioration in Australia's manufacturing sector also became evident. Output and orders fell the most sharply in 53 months.</a:t>
            </a:r>
          </a:p>
          <a:p>
            <a:pPr marL="179388" indent="-179388">
              <a:spcAft>
                <a:spcPts val="1800"/>
              </a:spcAft>
              <a:buClr>
                <a:srgbClr val="C00000"/>
              </a:buClr>
              <a:buSzPct val="100000"/>
              <a:buFont typeface="Wingdings" panose="05000000000000000000" pitchFamily="2" charset="2"/>
              <a:buChar char="§"/>
            </a:pPr>
            <a:r>
              <a:rPr lang="en-US" dirty="0">
                <a:latin typeface="BentonSans Regular" panose="02000503040000020004" pitchFamily="2" charset="-94"/>
              </a:rPr>
              <a:t>ASEAN (*) Manufacturing PMI fell to 50.5 in September, signaling a continued loss of momentum in growth. Output decreased for the first time in 3 years due to slowdown in demand. The most striking development in the region was the sharp contraction in Vietnam.</a:t>
            </a:r>
          </a:p>
        </p:txBody>
      </p:sp>
      <p:sp>
        <p:nvSpPr>
          <p:cNvPr id="12" name="Metin kutusu 11">
            <a:extLst>
              <a:ext uri="{FF2B5EF4-FFF2-40B4-BE49-F238E27FC236}">
                <a16:creationId xmlns:a16="http://schemas.microsoft.com/office/drawing/2014/main" xmlns="" id="{5B572EF3-F939-4C77-9165-468742DA10E8}"/>
              </a:ext>
            </a:extLst>
          </p:cNvPr>
          <p:cNvSpPr txBox="1"/>
          <p:nvPr/>
        </p:nvSpPr>
        <p:spPr>
          <a:xfrm>
            <a:off x="8208863" y="9115667"/>
            <a:ext cx="2743200" cy="276999"/>
          </a:xfrm>
          <a:prstGeom prst="rect">
            <a:avLst/>
          </a:prstGeom>
          <a:noFill/>
        </p:spPr>
        <p:txBody>
          <a:bodyPr wrap="square" lIns="0" rtlCol="0">
            <a:spAutoFit/>
          </a:bodyPr>
          <a:lstStyle/>
          <a:p>
            <a:r>
              <a:rPr lang="en-US" sz="1200">
                <a:latin typeface="BentonSans Regular" panose="02000503040000020004" pitchFamily="2" charset="-94"/>
              </a:rPr>
              <a:t>Source: S&amp;P Global PMI.</a:t>
            </a:r>
          </a:p>
        </p:txBody>
      </p:sp>
      <p:sp>
        <p:nvSpPr>
          <p:cNvPr id="3" name="Oval 2">
            <a:extLst>
              <a:ext uri="{FF2B5EF4-FFF2-40B4-BE49-F238E27FC236}">
                <a16:creationId xmlns:a16="http://schemas.microsoft.com/office/drawing/2014/main" xmlns="" id="{61E67ECF-2310-4740-AAF7-693F311868E5}"/>
              </a:ext>
            </a:extLst>
          </p:cNvPr>
          <p:cNvSpPr/>
          <p:nvPr/>
        </p:nvSpPr>
        <p:spPr>
          <a:xfrm>
            <a:off x="17815478" y="9540875"/>
            <a:ext cx="1745103" cy="6976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17" name="Dikdörtgen 16">
            <a:extLst>
              <a:ext uri="{FF2B5EF4-FFF2-40B4-BE49-F238E27FC236}">
                <a16:creationId xmlns:a16="http://schemas.microsoft.com/office/drawing/2014/main" xmlns="" id="{84EA4CDA-5FC0-4D85-81FD-DC0C93A17FAD}"/>
              </a:ext>
            </a:extLst>
          </p:cNvPr>
          <p:cNvSpPr/>
          <p:nvPr/>
        </p:nvSpPr>
        <p:spPr>
          <a:xfrm>
            <a:off x="18949808" y="9139899"/>
            <a:ext cx="1054100" cy="69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18" name="Dikdörtgen 17">
            <a:extLst>
              <a:ext uri="{FF2B5EF4-FFF2-40B4-BE49-F238E27FC236}">
                <a16:creationId xmlns:a16="http://schemas.microsoft.com/office/drawing/2014/main" xmlns="" id="{01EB20B4-97B0-4F35-B223-DA51BFD2010A}"/>
              </a:ext>
            </a:extLst>
          </p:cNvPr>
          <p:cNvSpPr/>
          <p:nvPr/>
        </p:nvSpPr>
        <p:spPr>
          <a:xfrm>
            <a:off x="17837653" y="9403962"/>
            <a:ext cx="1212850" cy="69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21" name="Metin kutusu 20">
            <a:extLst>
              <a:ext uri="{FF2B5EF4-FFF2-40B4-BE49-F238E27FC236}">
                <a16:creationId xmlns:a16="http://schemas.microsoft.com/office/drawing/2014/main" xmlns="" id="{237DEC3C-549F-45C6-AC2A-70500CDD8E44}"/>
              </a:ext>
            </a:extLst>
          </p:cNvPr>
          <p:cNvSpPr txBox="1"/>
          <p:nvPr/>
        </p:nvSpPr>
        <p:spPr>
          <a:xfrm>
            <a:off x="12838707" y="9633556"/>
            <a:ext cx="6211796" cy="461665"/>
          </a:xfrm>
          <a:prstGeom prst="rect">
            <a:avLst/>
          </a:prstGeom>
          <a:solidFill>
            <a:schemeClr val="bg1"/>
          </a:solidFill>
        </p:spPr>
        <p:txBody>
          <a:bodyPr wrap="square" rtlCol="0">
            <a:spAutoFit/>
          </a:bodyPr>
          <a:lstStyle/>
          <a:p>
            <a:r>
              <a:rPr lang="en-US" sz="1200">
                <a:latin typeface="BentonSans Regular" panose="02000503040000020004" pitchFamily="2" charset="-94"/>
              </a:rPr>
              <a:t>(*) The countries included in the ASEAN PMI index: Indonesia, Philippines, Malaysia, Myanmar, Singapore, Thailand, Vietnam.</a:t>
            </a:r>
          </a:p>
        </p:txBody>
      </p:sp>
      <p:sp>
        <p:nvSpPr>
          <p:cNvPr id="4" name="Başlık 1">
            <a:extLst>
              <a:ext uri="{FF2B5EF4-FFF2-40B4-BE49-F238E27FC236}">
                <a16:creationId xmlns:a16="http://schemas.microsoft.com/office/drawing/2014/main" xmlns="" id="{52FE0C21-3B52-8610-196A-D7A776810A2B}"/>
              </a:ext>
            </a:extLst>
          </p:cNvPr>
          <p:cNvSpPr txBox="1">
            <a:spLocks/>
          </p:cNvSpPr>
          <p:nvPr/>
        </p:nvSpPr>
        <p:spPr>
          <a:xfrm>
            <a:off x="1282233" y="1005077"/>
            <a:ext cx="11963400" cy="923330"/>
          </a:xfrm>
          <a:prstGeom prst="rect">
            <a:avLst/>
          </a:prstGeom>
        </p:spPr>
        <p:txBody>
          <a:bodyPr wrap="square" lIns="0" tIns="0" rIns="0" bIns="0">
            <a:spAutoFit/>
          </a:bodyPr>
          <a:lstStyle>
            <a:lvl1pPr>
              <a:defRPr sz="7000" b="1" i="0">
                <a:solidFill>
                  <a:schemeClr val="bg1"/>
                </a:solidFill>
                <a:latin typeface="Archivo"/>
                <a:ea typeface="+mj-ea"/>
                <a:cs typeface="Archivo"/>
              </a:defRPr>
            </a:lvl1pPr>
          </a:lstStyle>
          <a:p>
            <a:r>
              <a:rPr lang="en-US" sz="6000" b="0">
                <a:solidFill>
                  <a:srgbClr val="CE4646"/>
                </a:solidFill>
                <a:latin typeface="BentonSans Bold" panose="02000503040000020004" pitchFamily="2" charset="-94"/>
              </a:rPr>
              <a:t>Asia-Pacific</a:t>
            </a:r>
          </a:p>
        </p:txBody>
      </p:sp>
      <p:sp>
        <p:nvSpPr>
          <p:cNvPr id="6" name="Dikdörtgen 5">
            <a:extLst>
              <a:ext uri="{FF2B5EF4-FFF2-40B4-BE49-F238E27FC236}">
                <a16:creationId xmlns:a16="http://schemas.microsoft.com/office/drawing/2014/main" xmlns="" id="{96F43410-F4CE-7A14-0B4D-4CAAAB72C529}"/>
              </a:ext>
            </a:extLst>
          </p:cNvPr>
          <p:cNvSpPr/>
          <p:nvPr/>
        </p:nvSpPr>
        <p:spPr>
          <a:xfrm>
            <a:off x="19411406" y="10683875"/>
            <a:ext cx="357502" cy="400110"/>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BentonSans Medium" panose="02000603030000020004" pitchFamily="2" charset="-94"/>
              </a:rPr>
              <a:t>4</a:t>
            </a:r>
          </a:p>
        </p:txBody>
      </p:sp>
      <p:sp>
        <p:nvSpPr>
          <p:cNvPr id="8" name="Dikdörtgen 7">
            <a:extLst>
              <a:ext uri="{FF2B5EF4-FFF2-40B4-BE49-F238E27FC236}">
                <a16:creationId xmlns:a16="http://schemas.microsoft.com/office/drawing/2014/main" xmlns="" id="{2FCA264F-CD6E-8AFD-2B7B-DF03DD121795}"/>
              </a:ext>
            </a:extLst>
          </p:cNvPr>
          <p:cNvSpPr/>
          <p:nvPr/>
        </p:nvSpPr>
        <p:spPr>
          <a:xfrm>
            <a:off x="11464268" y="3573333"/>
            <a:ext cx="1054100" cy="69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graphicFrame>
        <p:nvGraphicFramePr>
          <p:cNvPr id="5" name="Tablo 4">
            <a:extLst>
              <a:ext uri="{FF2B5EF4-FFF2-40B4-BE49-F238E27FC236}">
                <a16:creationId xmlns:a16="http://schemas.microsoft.com/office/drawing/2014/main" xmlns="" id="{F72A6297-9BD8-4451-A162-05419347C58D}"/>
              </a:ext>
            </a:extLst>
          </p:cNvPr>
          <p:cNvGraphicFramePr>
            <a:graphicFrameLocks noGrp="1"/>
          </p:cNvGraphicFramePr>
          <p:nvPr>
            <p:extLst>
              <p:ext uri="{D42A27DB-BD31-4B8C-83A1-F6EECF244321}">
                <p14:modId xmlns:p14="http://schemas.microsoft.com/office/powerpoint/2010/main" val="1050727923"/>
              </p:ext>
            </p:extLst>
          </p:nvPr>
        </p:nvGraphicFramePr>
        <p:xfrm>
          <a:off x="8208863" y="3573333"/>
          <a:ext cx="4738787" cy="5440635"/>
        </p:xfrm>
        <a:graphic>
          <a:graphicData uri="http://schemas.openxmlformats.org/drawingml/2006/table">
            <a:tbl>
              <a:tblPr/>
              <a:tblGrid>
                <a:gridCol w="1787880">
                  <a:extLst>
                    <a:ext uri="{9D8B030D-6E8A-4147-A177-3AD203B41FA5}">
                      <a16:colId xmlns:a16="http://schemas.microsoft.com/office/drawing/2014/main" xmlns="" val="1144294922"/>
                    </a:ext>
                  </a:extLst>
                </a:gridCol>
                <a:gridCol w="1182617">
                  <a:extLst>
                    <a:ext uri="{9D8B030D-6E8A-4147-A177-3AD203B41FA5}">
                      <a16:colId xmlns:a16="http://schemas.microsoft.com/office/drawing/2014/main" xmlns="" val="861254787"/>
                    </a:ext>
                  </a:extLst>
                </a:gridCol>
                <a:gridCol w="1768290">
                  <a:extLst>
                    <a:ext uri="{9D8B030D-6E8A-4147-A177-3AD203B41FA5}">
                      <a16:colId xmlns:a16="http://schemas.microsoft.com/office/drawing/2014/main" xmlns="" val="298166492"/>
                    </a:ext>
                  </a:extLst>
                </a:gridCol>
              </a:tblGrid>
              <a:tr h="400635">
                <a:tc>
                  <a:txBody>
                    <a:bodyPr/>
                    <a:lstStyle/>
                    <a:p>
                      <a:pPr algn="l" fontAlgn="ctr"/>
                      <a:r>
                        <a:rPr lang="en-US" sz="1600" b="0" i="0" u="none" strike="noStrike" dirty="0">
                          <a:solidFill>
                            <a:srgbClr val="C00000"/>
                          </a:solidFill>
                          <a:latin typeface="BentonSans Medium" panose="02000603030000020004" pitchFamily="2" charset="-94"/>
                        </a:rPr>
                        <a:t>Manufacturing PMI</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latin typeface="BentonSans Medium" panose="02000603030000020004" pitchFamily="2" charset="-94"/>
                        </a:rPr>
                        <a:t>August 2024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smtClean="0">
                          <a:solidFill>
                            <a:srgbClr val="000000"/>
                          </a:solidFill>
                          <a:latin typeface="BentonSans Medium" panose="02000603030000020004" pitchFamily="2" charset="-94"/>
                        </a:rPr>
                        <a:t>September</a:t>
                      </a:r>
                      <a:r>
                        <a:rPr lang="tr-TR" sz="1600" b="0" i="0" u="none" strike="noStrike" dirty="0" smtClean="0">
                          <a:solidFill>
                            <a:srgbClr val="000000"/>
                          </a:solidFill>
                          <a:latin typeface="BentonSans Medium" panose="02000603030000020004" pitchFamily="2" charset="-94"/>
                        </a:rPr>
                        <a:t> </a:t>
                      </a:r>
                      <a:r>
                        <a:rPr lang="en-US" sz="1600" b="0" i="0" u="none" strike="noStrike" dirty="0" smtClean="0">
                          <a:solidFill>
                            <a:srgbClr val="000000"/>
                          </a:solidFill>
                          <a:latin typeface="BentonSans Medium" panose="02000603030000020004" pitchFamily="2" charset="-94"/>
                        </a:rPr>
                        <a:t>2024</a:t>
                      </a:r>
                      <a:endParaRPr lang="en-US" sz="1600" b="0" i="0" u="none" strike="noStrike" dirty="0">
                        <a:solidFill>
                          <a:srgbClr val="000000"/>
                        </a:solidFill>
                        <a:latin typeface="BentonSans Medium" panose="02000603030000020004" pitchFamily="2" charset="-94"/>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58089930"/>
                  </a:ext>
                </a:extLst>
              </a:tr>
              <a:tr h="360000">
                <a:tc>
                  <a:txBody>
                    <a:bodyPr/>
                    <a:lstStyle/>
                    <a:p>
                      <a:pPr algn="l" fontAlgn="ctr"/>
                      <a:r>
                        <a:rPr lang="en-US" sz="1600" b="0" i="0" u="none" strike="noStrike">
                          <a:solidFill>
                            <a:srgbClr val="000000"/>
                          </a:solidFill>
                          <a:latin typeface="BentonSans Regular" panose="02000503040000020004" pitchFamily="2" charset="-94"/>
                        </a:rPr>
                        <a:t>India</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57.5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56.5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51058192"/>
                  </a:ext>
                </a:extLst>
              </a:tr>
              <a:tr h="360000">
                <a:tc>
                  <a:txBody>
                    <a:bodyPr/>
                    <a:lstStyle/>
                    <a:p>
                      <a:pPr algn="l" fontAlgn="ctr"/>
                      <a:r>
                        <a:rPr lang="en-US" sz="1600" b="0" i="0" u="none" strike="noStrike">
                          <a:solidFill>
                            <a:srgbClr val="000000"/>
                          </a:solidFill>
                          <a:latin typeface="BentonSans Regular" panose="02000503040000020004" pitchFamily="2" charset="-94"/>
                        </a:rPr>
                        <a:t>Philippines</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51.2</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53.7</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2349628109"/>
                  </a:ext>
                </a:extLst>
              </a:tr>
              <a:tr h="360000">
                <a:tc>
                  <a:txBody>
                    <a:bodyPr/>
                    <a:lstStyle/>
                    <a:p>
                      <a:pPr algn="l" fontAlgn="ctr"/>
                      <a:r>
                        <a:rPr lang="en-US" sz="1600" b="0" i="0" u="none" strike="noStrike">
                          <a:solidFill>
                            <a:srgbClr val="000000"/>
                          </a:solidFill>
                          <a:latin typeface="BentonSans Regular" panose="02000503040000020004" pitchFamily="2" charset="-94"/>
                        </a:rPr>
                        <a:t>Kazakhstan</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53.3</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52.3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737411157"/>
                  </a:ext>
                </a:extLst>
              </a:tr>
              <a:tr h="360000">
                <a:tc>
                  <a:txBody>
                    <a:bodyPr/>
                    <a:lstStyle/>
                    <a:p>
                      <a:pPr algn="l" fontAlgn="ctr"/>
                      <a:r>
                        <a:rPr lang="en-US" sz="1600" b="0" i="0" u="none" strike="noStrike">
                          <a:solidFill>
                            <a:srgbClr val="000000"/>
                          </a:solidFill>
                          <a:latin typeface="BentonSans Regular" panose="02000503040000020004" pitchFamily="2" charset="-94"/>
                        </a:rPr>
                        <a:t>Taiwan</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51.5</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50.8</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326052936"/>
                  </a:ext>
                </a:extLst>
              </a:tr>
              <a:tr h="360000">
                <a:tc>
                  <a:txBody>
                    <a:bodyPr/>
                    <a:lstStyle/>
                    <a:p>
                      <a:pPr algn="l" fontAlgn="ctr"/>
                      <a:r>
                        <a:rPr lang="en-US" sz="1600" b="0" i="0" u="none" strike="noStrike">
                          <a:solidFill>
                            <a:srgbClr val="000000"/>
                          </a:solidFill>
                          <a:latin typeface="BentonSans Regular" panose="02000503040000020004" pitchFamily="2" charset="-94"/>
                        </a:rPr>
                        <a:t>Thailand</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52.0</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50.4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530649190"/>
                  </a:ext>
                </a:extLst>
              </a:tr>
              <a:tr h="360000">
                <a:tc>
                  <a:txBody>
                    <a:bodyPr/>
                    <a:lstStyle/>
                    <a:p>
                      <a:pPr algn="l" fontAlgn="ctr"/>
                      <a:r>
                        <a:rPr lang="en-US" sz="1600" b="0" i="0" u="none" strike="noStrike">
                          <a:solidFill>
                            <a:srgbClr val="000000"/>
                          </a:solidFill>
                          <a:latin typeface="BentonSans Regular" panose="02000503040000020004" pitchFamily="2" charset="-94"/>
                        </a:rPr>
                        <a:t>Japan</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49.8</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49.7</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1899905318"/>
                  </a:ext>
                </a:extLst>
              </a:tr>
              <a:tr h="360000">
                <a:tc>
                  <a:txBody>
                    <a:bodyPr/>
                    <a:lstStyle/>
                    <a:p>
                      <a:pPr algn="l" fontAlgn="ctr"/>
                      <a:r>
                        <a:rPr lang="en-US" sz="1600" b="0" i="0" u="none" strike="noStrike">
                          <a:solidFill>
                            <a:srgbClr val="000000"/>
                          </a:solidFill>
                          <a:latin typeface="BentonSans Regular" panose="02000503040000020004" pitchFamily="2" charset="-94"/>
                        </a:rPr>
                        <a:t>Malaysia</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49.7</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49.5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430087271"/>
                  </a:ext>
                </a:extLst>
              </a:tr>
              <a:tr h="360000">
                <a:tc>
                  <a:txBody>
                    <a:bodyPr/>
                    <a:lstStyle/>
                    <a:p>
                      <a:pPr algn="l" fontAlgn="ctr"/>
                      <a:r>
                        <a:rPr lang="en-US" sz="1600" b="0" i="0" u="none" strike="noStrike">
                          <a:solidFill>
                            <a:srgbClr val="000000"/>
                          </a:solidFill>
                          <a:latin typeface="BentonSans Regular" panose="02000503040000020004" pitchFamily="2" charset="-94"/>
                        </a:rPr>
                        <a:t>Russia</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52.1</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49.5</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778268927"/>
                  </a:ext>
                </a:extLst>
              </a:tr>
              <a:tr h="360000">
                <a:tc>
                  <a:txBody>
                    <a:bodyPr/>
                    <a:lstStyle/>
                    <a:p>
                      <a:pPr algn="l" fontAlgn="ctr"/>
                      <a:r>
                        <a:rPr lang="en-US" sz="1600" b="0" i="0" u="none" strike="noStrike">
                          <a:solidFill>
                            <a:srgbClr val="000000"/>
                          </a:solidFill>
                          <a:latin typeface="BentonSans Regular" panose="02000503040000020004" pitchFamily="2" charset="-94"/>
                        </a:rPr>
                        <a:t>China</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50.4</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49.3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300455964"/>
                  </a:ext>
                </a:extLst>
              </a:tr>
              <a:tr h="360000">
                <a:tc>
                  <a:txBody>
                    <a:bodyPr/>
                    <a:lstStyle/>
                    <a:p>
                      <a:pPr algn="l" fontAlgn="ctr"/>
                      <a:r>
                        <a:rPr lang="en-US" sz="1600" b="0" i="0" u="none" strike="noStrike">
                          <a:solidFill>
                            <a:srgbClr val="000000"/>
                          </a:solidFill>
                          <a:latin typeface="BentonSans Regular" panose="02000503040000020004" pitchFamily="2" charset="-94"/>
                        </a:rPr>
                        <a:t>Indonesia</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48.9</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49.2</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2089499891"/>
                  </a:ext>
                </a:extLst>
              </a:tr>
              <a:tr h="360000">
                <a:tc>
                  <a:txBody>
                    <a:bodyPr/>
                    <a:lstStyle/>
                    <a:p>
                      <a:pPr algn="l" fontAlgn="ctr"/>
                      <a:r>
                        <a:rPr lang="en-US" sz="1600" b="0" i="0" u="none" strike="noStrike">
                          <a:solidFill>
                            <a:srgbClr val="000000"/>
                          </a:solidFill>
                          <a:latin typeface="BentonSans Regular" panose="02000503040000020004" pitchFamily="2" charset="-94"/>
                        </a:rPr>
                        <a:t>South Korea</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51.9</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48.3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895303087"/>
                  </a:ext>
                </a:extLst>
              </a:tr>
              <a:tr h="360000">
                <a:tc>
                  <a:txBody>
                    <a:bodyPr/>
                    <a:lstStyle/>
                    <a:p>
                      <a:pPr algn="l" fontAlgn="ctr"/>
                      <a:r>
                        <a:rPr lang="en-US" sz="1600" b="0" i="0" u="none" strike="noStrike">
                          <a:solidFill>
                            <a:srgbClr val="000000"/>
                          </a:solidFill>
                          <a:latin typeface="BentonSans Regular" panose="02000503040000020004" pitchFamily="2" charset="-94"/>
                        </a:rPr>
                        <a:t>Vietnam</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52.4</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47.3</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654061757"/>
                  </a:ext>
                </a:extLst>
              </a:tr>
              <a:tr h="360000">
                <a:tc>
                  <a:txBody>
                    <a:bodyPr/>
                    <a:lstStyle/>
                    <a:p>
                      <a:pPr algn="l" fontAlgn="ctr"/>
                      <a:r>
                        <a:rPr lang="en-US" sz="1600" b="0" i="0" u="none" strike="noStrike">
                          <a:solidFill>
                            <a:srgbClr val="000000"/>
                          </a:solidFill>
                          <a:latin typeface="BentonSans Regular" panose="02000503040000020004" pitchFamily="2" charset="-94"/>
                        </a:rPr>
                        <a:t>Australia</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48.5</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46.7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689682736"/>
                  </a:ext>
                </a:extLst>
              </a:tr>
              <a:tr h="360000">
                <a:tc>
                  <a:txBody>
                    <a:bodyPr/>
                    <a:lstStyle/>
                    <a:p>
                      <a:pPr algn="l" fontAlgn="ctr"/>
                      <a:r>
                        <a:rPr lang="en-US" sz="1600" b="0" i="0" u="none" strike="noStrike">
                          <a:solidFill>
                            <a:srgbClr val="000000"/>
                          </a:solidFill>
                          <a:latin typeface="BentonSans Regular" panose="02000503040000020004" pitchFamily="2" charset="-94"/>
                        </a:rPr>
                        <a:t>Myanmar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43.4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600" b="0" i="0" u="none" strike="noStrike" dirty="0">
                          <a:solidFill>
                            <a:srgbClr val="FF0000"/>
                          </a:solidFill>
                          <a:latin typeface="BentonSans Regular" panose="02000503040000020004" pitchFamily="2" charset="-94"/>
                        </a:rPr>
                        <a:t>45.5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591749430"/>
                  </a:ext>
                </a:extLst>
              </a:tr>
            </a:tbl>
          </a:graphicData>
        </a:graphic>
      </p:graphicFrame>
      <p:sp>
        <p:nvSpPr>
          <p:cNvPr id="7" name="Oval 6">
            <a:extLst>
              <a:ext uri="{FF2B5EF4-FFF2-40B4-BE49-F238E27FC236}">
                <a16:creationId xmlns:a16="http://schemas.microsoft.com/office/drawing/2014/main" xmlns="" id="{F549E888-16AD-823A-1017-B4E49CBCEAD6}"/>
              </a:ext>
            </a:extLst>
          </p:cNvPr>
          <p:cNvSpPr/>
          <p:nvPr/>
        </p:nvSpPr>
        <p:spPr>
          <a:xfrm>
            <a:off x="12222926" y="1773014"/>
            <a:ext cx="1745103" cy="6976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15" name="Metin kutusu 14">
            <a:extLst>
              <a:ext uri="{FF2B5EF4-FFF2-40B4-BE49-F238E27FC236}">
                <a16:creationId xmlns:a16="http://schemas.microsoft.com/office/drawing/2014/main" xmlns="" id="{C031B7B6-2A67-968D-1C60-931AEA71DEBD}"/>
              </a:ext>
            </a:extLst>
          </p:cNvPr>
          <p:cNvSpPr txBox="1"/>
          <p:nvPr/>
        </p:nvSpPr>
        <p:spPr>
          <a:xfrm>
            <a:off x="1158174" y="2048871"/>
            <a:ext cx="12211517" cy="523220"/>
          </a:xfrm>
          <a:prstGeom prst="rect">
            <a:avLst/>
          </a:prstGeom>
          <a:noFill/>
        </p:spPr>
        <p:txBody>
          <a:bodyPr wrap="square" rtlCol="0">
            <a:spAutoFit/>
          </a:bodyPr>
          <a:lstStyle/>
          <a:p>
            <a:r>
              <a:rPr lang="en-US" sz="2800" dirty="0">
                <a:solidFill>
                  <a:srgbClr val="CE4646"/>
                </a:solidFill>
                <a:latin typeface="BentonSans Medium" panose="02000603030000020004" pitchFamily="2" charset="-94"/>
              </a:rPr>
              <a:t>China, Russia, South Korea and Vietnam contracted in September.</a:t>
            </a:r>
          </a:p>
        </p:txBody>
      </p:sp>
      <p:sp>
        <p:nvSpPr>
          <p:cNvPr id="2" name="Ok: Beşgen 1">
            <a:extLst>
              <a:ext uri="{FF2B5EF4-FFF2-40B4-BE49-F238E27FC236}">
                <a16:creationId xmlns:a16="http://schemas.microsoft.com/office/drawing/2014/main" xmlns="" id="{D872A8B1-BED3-3DB6-B220-5B22EE991D48}"/>
              </a:ext>
            </a:extLst>
          </p:cNvPr>
          <p:cNvSpPr/>
          <p:nvPr/>
        </p:nvSpPr>
        <p:spPr>
          <a:xfrm rot="5400000">
            <a:off x="14460913" y="7214660"/>
            <a:ext cx="1159200" cy="1404000"/>
          </a:xfrm>
          <a:prstGeom prst="homePlate">
            <a:avLst>
              <a:gd name="adj" fmla="val 38731"/>
            </a:avLst>
          </a:prstGeom>
          <a:solidFill>
            <a:srgbClr val="EBBF0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ct val="80000"/>
              </a:lnSpc>
              <a:spcAft>
                <a:spcPts val="200"/>
              </a:spcAft>
            </a:pPr>
            <a:r>
              <a:rPr lang="en-US" sz="1600" dirty="0">
                <a:solidFill>
                  <a:schemeClr val="tx1"/>
                </a:solidFill>
                <a:latin typeface="BentonSans Medium" panose="02000603030000020004" pitchFamily="2" charset="-94"/>
              </a:rPr>
              <a:t>September</a:t>
            </a:r>
          </a:p>
          <a:p>
            <a:pPr algn="ctr">
              <a:lnSpc>
                <a:spcPct val="80000"/>
              </a:lnSpc>
              <a:spcAft>
                <a:spcPts val="200"/>
              </a:spcAft>
            </a:pPr>
            <a:r>
              <a:rPr lang="en-US" sz="2400" dirty="0">
                <a:solidFill>
                  <a:schemeClr val="tx1"/>
                </a:solidFill>
                <a:latin typeface="BentonSans Bold" panose="02000503040000020004" pitchFamily="2" charset="-94"/>
              </a:rPr>
              <a:t>50.5</a:t>
            </a:r>
          </a:p>
          <a:p>
            <a:pPr algn="ctr">
              <a:lnSpc>
                <a:spcPct val="80000"/>
              </a:lnSpc>
              <a:spcAft>
                <a:spcPts val="200"/>
              </a:spcAft>
            </a:pPr>
            <a:r>
              <a:rPr lang="en-US" sz="1200" dirty="0">
                <a:solidFill>
                  <a:schemeClr val="tx1"/>
                </a:solidFill>
                <a:latin typeface="BentonSans Regular" panose="02000503040000020004" pitchFamily="2" charset="-94"/>
              </a:rPr>
              <a:t>August: 51.1</a:t>
            </a:r>
          </a:p>
        </p:txBody>
      </p:sp>
    </p:spTree>
    <p:extLst>
      <p:ext uri="{BB962C8B-B14F-4D97-AF65-F5344CB8AC3E}">
        <p14:creationId xmlns:p14="http://schemas.microsoft.com/office/powerpoint/2010/main" val="155881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a:extLst>
              <a:ext uri="{FF2B5EF4-FFF2-40B4-BE49-F238E27FC236}">
                <a16:creationId xmlns:a16="http://schemas.microsoft.com/office/drawing/2014/main" xmlns="" id="{D7AAC0E2-DBDE-4A9C-9327-93DF91160778}"/>
              </a:ext>
            </a:extLst>
          </p:cNvPr>
          <p:cNvSpPr txBox="1"/>
          <p:nvPr/>
        </p:nvSpPr>
        <p:spPr>
          <a:xfrm>
            <a:off x="11499850" y="3825875"/>
            <a:ext cx="8153400" cy="5786199"/>
          </a:xfrm>
          <a:prstGeom prst="rect">
            <a:avLst/>
          </a:prstGeom>
          <a:noFill/>
        </p:spPr>
        <p:txBody>
          <a:bodyPr wrap="square" rtlCol="0" anchor="t">
            <a:spAutoFit/>
          </a:bodyPr>
          <a:lstStyle/>
          <a:p>
            <a:pPr marL="179388" indent="-179388">
              <a:spcAft>
                <a:spcPts val="3000"/>
              </a:spcAft>
              <a:buClr>
                <a:srgbClr val="C00000"/>
              </a:buClr>
              <a:buSzPct val="100000"/>
              <a:buFont typeface="Wingdings" panose="05000000000000000000" pitchFamily="2" charset="2"/>
              <a:buChar char="§"/>
            </a:pPr>
            <a:r>
              <a:rPr lang="en-US">
                <a:latin typeface="BentonSans Regular" panose="02000503040000020004" pitchFamily="2" charset="-94"/>
              </a:rPr>
              <a:t>The US Manufacturing PMI fell to 47.3 in September, the lowest level in the last 15 months. The deterioration was led by heightened political uncertainty ahead of the presidential elections, weakening demand and the general slowdown in the economy. Declines in output, new orders and staffing numbers accelerated.</a:t>
            </a:r>
          </a:p>
          <a:p>
            <a:pPr marL="179388" indent="-179388">
              <a:spcAft>
                <a:spcPts val="3000"/>
              </a:spcAft>
              <a:buClr>
                <a:srgbClr val="C00000"/>
              </a:buClr>
              <a:buSzPct val="100000"/>
              <a:buFont typeface="Wingdings" panose="05000000000000000000" pitchFamily="2" charset="2"/>
              <a:buChar char="§"/>
            </a:pPr>
            <a:r>
              <a:rPr lang="en-US">
                <a:latin typeface="BentonSans Regular" panose="02000503040000020004" pitchFamily="2" charset="-94"/>
              </a:rPr>
              <a:t>Canada's manufacturing sector showed signs of recovery at the end of the third quarter. New orders and staffing numbers increased slightly, while the decline in output almost came to a halt.</a:t>
            </a:r>
          </a:p>
          <a:p>
            <a:pPr marL="179388" indent="-179388">
              <a:spcAft>
                <a:spcPts val="3000"/>
              </a:spcAft>
              <a:buClr>
                <a:srgbClr val="C00000"/>
              </a:buClr>
              <a:buSzPct val="100000"/>
              <a:buFont typeface="Wingdings" panose="05000000000000000000" pitchFamily="2" charset="2"/>
              <a:buChar char="§"/>
            </a:pPr>
            <a:r>
              <a:rPr lang="en-US">
                <a:latin typeface="BentonSans Regular" panose="02000503040000020004" pitchFamily="2" charset="-94"/>
              </a:rPr>
              <a:t>Manufacturing PMI in Mexico recorded its weakest reading in 32 months. It saw the sharpest decline in output and demand in more than 2 years. Weak demand, the uncertainties regarding the US elections, Chinese competition and cost pressures negatively affected the sector.</a:t>
            </a:r>
          </a:p>
          <a:p>
            <a:pPr marL="179388" indent="-179388">
              <a:spcAft>
                <a:spcPts val="3000"/>
              </a:spcAft>
              <a:buClr>
                <a:srgbClr val="C00000"/>
              </a:buClr>
              <a:buSzPct val="100000"/>
              <a:buFont typeface="Wingdings" panose="05000000000000000000" pitchFamily="2" charset="2"/>
              <a:buChar char="§"/>
            </a:pPr>
            <a:r>
              <a:rPr lang="en-US">
                <a:latin typeface="BentonSans Regular" panose="02000503040000020004" pitchFamily="2" charset="-94"/>
              </a:rPr>
              <a:t>In Brazil, output shifted from contraction to growth zone due to the acceleration in orders and the Manufacturing PMI rose strongly by 2.8 points to 53.2, the highest level in the last 5 months.</a:t>
            </a:r>
          </a:p>
          <a:p>
            <a:pPr marL="179388" indent="-179388">
              <a:spcAft>
                <a:spcPts val="3000"/>
              </a:spcAft>
              <a:buClr>
                <a:srgbClr val="C00000"/>
              </a:buClr>
              <a:buSzPct val="100000"/>
              <a:buFont typeface="Wingdings" panose="05000000000000000000" pitchFamily="2" charset="2"/>
              <a:buChar char="§"/>
            </a:pPr>
            <a:r>
              <a:rPr lang="en-US">
                <a:latin typeface="BentonSans Regular" panose="02000503040000020004" pitchFamily="2" charset="-94"/>
              </a:rPr>
              <a:t>In Colombia, on the other hand, weak demand led to a contraction in output and the business conditions in the manufacturing sector deteriorated the most markedly in the last 11 months.</a:t>
            </a:r>
          </a:p>
        </p:txBody>
      </p:sp>
      <p:sp>
        <p:nvSpPr>
          <p:cNvPr id="13" name="Metin kutusu 12">
            <a:extLst>
              <a:ext uri="{FF2B5EF4-FFF2-40B4-BE49-F238E27FC236}">
                <a16:creationId xmlns:a16="http://schemas.microsoft.com/office/drawing/2014/main" xmlns="" id="{793D23A2-A38E-4D5B-86B8-031D068F8623}"/>
              </a:ext>
            </a:extLst>
          </p:cNvPr>
          <p:cNvSpPr txBox="1"/>
          <p:nvPr/>
        </p:nvSpPr>
        <p:spPr>
          <a:xfrm>
            <a:off x="6621057" y="6916321"/>
            <a:ext cx="2516593" cy="276999"/>
          </a:xfrm>
          <a:prstGeom prst="rect">
            <a:avLst/>
          </a:prstGeom>
          <a:noFill/>
        </p:spPr>
        <p:txBody>
          <a:bodyPr wrap="square" rtlCol="0">
            <a:spAutoFit/>
          </a:bodyPr>
          <a:lstStyle>
            <a:defPPr>
              <a:defRPr lang="tr-TR"/>
            </a:defPPr>
            <a:lvl1pPr>
              <a:defRPr sz="1600">
                <a:latin typeface="BentonSans Regular" panose="02000503040000020004" pitchFamily="2" charset="-94"/>
              </a:defRPr>
            </a:lvl1pPr>
          </a:lstStyle>
          <a:p>
            <a:r>
              <a:rPr lang="en-US" sz="1200"/>
              <a:t>Source: S&amp;P Global PMI.</a:t>
            </a:r>
          </a:p>
        </p:txBody>
      </p:sp>
      <p:graphicFrame>
        <p:nvGraphicFramePr>
          <p:cNvPr id="16" name="Tablo 15">
            <a:extLst>
              <a:ext uri="{FF2B5EF4-FFF2-40B4-BE49-F238E27FC236}">
                <a16:creationId xmlns:a16="http://schemas.microsoft.com/office/drawing/2014/main" xmlns="" id="{D6699ED5-4A98-4309-87E2-35D56E8ED5B9}"/>
              </a:ext>
            </a:extLst>
          </p:cNvPr>
          <p:cNvGraphicFramePr>
            <a:graphicFrameLocks noGrp="1"/>
          </p:cNvGraphicFramePr>
          <p:nvPr>
            <p:extLst>
              <p:ext uri="{D42A27DB-BD31-4B8C-83A1-F6EECF244321}">
                <p14:modId xmlns:p14="http://schemas.microsoft.com/office/powerpoint/2010/main" val="2101709651"/>
              </p:ext>
            </p:extLst>
          </p:nvPr>
        </p:nvGraphicFramePr>
        <p:xfrm>
          <a:off x="6645937" y="4619116"/>
          <a:ext cx="4570029" cy="2297205"/>
        </p:xfrm>
        <a:graphic>
          <a:graphicData uri="http://schemas.openxmlformats.org/drawingml/2006/table">
            <a:tbl>
              <a:tblPr/>
              <a:tblGrid>
                <a:gridCol w="1358081">
                  <a:extLst>
                    <a:ext uri="{9D8B030D-6E8A-4147-A177-3AD203B41FA5}">
                      <a16:colId xmlns:a16="http://schemas.microsoft.com/office/drawing/2014/main" xmlns="" val="4267517333"/>
                    </a:ext>
                  </a:extLst>
                </a:gridCol>
                <a:gridCol w="1766119">
                  <a:extLst>
                    <a:ext uri="{9D8B030D-6E8A-4147-A177-3AD203B41FA5}">
                      <a16:colId xmlns:a16="http://schemas.microsoft.com/office/drawing/2014/main" xmlns="" val="2755132461"/>
                    </a:ext>
                  </a:extLst>
                </a:gridCol>
                <a:gridCol w="1445829">
                  <a:extLst>
                    <a:ext uri="{9D8B030D-6E8A-4147-A177-3AD203B41FA5}">
                      <a16:colId xmlns:a16="http://schemas.microsoft.com/office/drawing/2014/main" xmlns="" val="2715304824"/>
                    </a:ext>
                  </a:extLst>
                </a:gridCol>
              </a:tblGrid>
              <a:tr h="360000">
                <a:tc>
                  <a:txBody>
                    <a:bodyPr/>
                    <a:lstStyle/>
                    <a:p>
                      <a:pPr algn="l" fontAlgn="ctr"/>
                      <a:r>
                        <a:rPr lang="en-US" sz="1600" b="0" i="0" u="none" strike="noStrike" dirty="0">
                          <a:solidFill>
                            <a:srgbClr val="C00000"/>
                          </a:solidFill>
                          <a:latin typeface="BentonSans Medium" panose="02000603030000020004" pitchFamily="2" charset="-94"/>
                        </a:rPr>
                        <a:t>Manufacturing PMI</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latin typeface="BentonSans Medium" panose="02000603030000020004" pitchFamily="2" charset="-94"/>
                        </a:rPr>
                        <a:t>August 2024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latin typeface="BentonSans Medium" panose="02000603030000020004" pitchFamily="2" charset="-94"/>
                        </a:rPr>
                        <a:t>September 2024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8797250"/>
                  </a:ext>
                </a:extLst>
              </a:tr>
              <a:tr h="360000">
                <a:tc>
                  <a:txBody>
                    <a:bodyPr/>
                    <a:lstStyle/>
                    <a:p>
                      <a:pPr algn="l" fontAlgn="ctr"/>
                      <a:r>
                        <a:rPr lang="en-US" sz="1600" b="0" i="0" u="none" strike="noStrike">
                          <a:solidFill>
                            <a:srgbClr val="000000"/>
                          </a:solidFill>
                          <a:latin typeface="BentonSans Regular" panose="02000503040000020004" pitchFamily="2" charset="-94"/>
                        </a:rPr>
                        <a:t>Brazil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50.4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53.2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876283069"/>
                  </a:ext>
                </a:extLst>
              </a:tr>
              <a:tr h="360000">
                <a:tc>
                  <a:txBody>
                    <a:bodyPr/>
                    <a:lstStyle/>
                    <a:p>
                      <a:pPr algn="l" fontAlgn="ctr"/>
                      <a:r>
                        <a:rPr lang="en-US" sz="1600" b="0" i="0" u="none" strike="noStrike">
                          <a:solidFill>
                            <a:srgbClr val="000000"/>
                          </a:solidFill>
                          <a:latin typeface="BentonSans Regular" panose="02000503040000020004" pitchFamily="2" charset="-94"/>
                        </a:rPr>
                        <a:t>Canada</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49.5</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50.4</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3189040303"/>
                  </a:ext>
                </a:extLst>
              </a:tr>
              <a:tr h="360000">
                <a:tc>
                  <a:txBody>
                    <a:bodyPr/>
                    <a:lstStyle/>
                    <a:p>
                      <a:pPr algn="l" fontAlgn="ctr"/>
                      <a:r>
                        <a:rPr lang="en-US" sz="1600" b="0" i="0" u="none" strike="noStrike">
                          <a:solidFill>
                            <a:srgbClr val="000000"/>
                          </a:solidFill>
                          <a:latin typeface="BentonSans Regular" panose="02000503040000020004" pitchFamily="2" charset="-94"/>
                        </a:rPr>
                        <a:t>Colombia</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49.8</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48.1</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285684999"/>
                  </a:ext>
                </a:extLst>
              </a:tr>
              <a:tr h="360000">
                <a:tc>
                  <a:txBody>
                    <a:bodyPr/>
                    <a:lstStyle/>
                    <a:p>
                      <a:pPr algn="l" fontAlgn="ctr"/>
                      <a:r>
                        <a:rPr lang="en-US" sz="1600" b="0" i="0" u="none" strike="noStrike">
                          <a:solidFill>
                            <a:srgbClr val="000000"/>
                          </a:solidFill>
                          <a:latin typeface="BentonSans Regular" panose="02000503040000020004" pitchFamily="2" charset="-94"/>
                        </a:rPr>
                        <a:t>Mexico</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48.5</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47.3</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1154640770"/>
                  </a:ext>
                </a:extLst>
              </a:tr>
              <a:tr h="360000">
                <a:tc>
                  <a:txBody>
                    <a:bodyPr/>
                    <a:lstStyle/>
                    <a:p>
                      <a:pPr algn="l" fontAlgn="ctr"/>
                      <a:r>
                        <a:rPr lang="en-US" sz="1600" b="0" i="0" u="none" strike="noStrike">
                          <a:solidFill>
                            <a:srgbClr val="000000"/>
                          </a:solidFill>
                          <a:latin typeface="BentonSans Regular" panose="02000503040000020004" pitchFamily="2" charset="-94"/>
                        </a:rPr>
                        <a:t>USA</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47.9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FF0000"/>
                          </a:solidFill>
                          <a:latin typeface="BentonSans Regular" panose="02000503040000020004" pitchFamily="2" charset="-94"/>
                        </a:rPr>
                        <a:t>47.3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94665157"/>
                  </a:ext>
                </a:extLst>
              </a:tr>
            </a:tbl>
          </a:graphicData>
        </a:graphic>
      </p:graphicFrame>
      <p:sp>
        <p:nvSpPr>
          <p:cNvPr id="4" name="Dikdörtgen 3">
            <a:extLst>
              <a:ext uri="{FF2B5EF4-FFF2-40B4-BE49-F238E27FC236}">
                <a16:creationId xmlns:a16="http://schemas.microsoft.com/office/drawing/2014/main" xmlns="" id="{011DB1DD-677B-438F-810B-84A7B61FA573}"/>
              </a:ext>
            </a:extLst>
          </p:cNvPr>
          <p:cNvSpPr/>
          <p:nvPr/>
        </p:nvSpPr>
        <p:spPr>
          <a:xfrm>
            <a:off x="69851" y="3489487"/>
            <a:ext cx="304800" cy="307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3" name="Başlık 1">
            <a:extLst>
              <a:ext uri="{FF2B5EF4-FFF2-40B4-BE49-F238E27FC236}">
                <a16:creationId xmlns:a16="http://schemas.microsoft.com/office/drawing/2014/main" xmlns="" id="{DBF300F3-9216-DF3E-7FF7-D03F4E46A1A2}"/>
              </a:ext>
            </a:extLst>
          </p:cNvPr>
          <p:cNvSpPr txBox="1">
            <a:spLocks/>
          </p:cNvSpPr>
          <p:nvPr/>
        </p:nvSpPr>
        <p:spPr>
          <a:xfrm>
            <a:off x="1365250" y="925730"/>
            <a:ext cx="11963400" cy="923330"/>
          </a:xfrm>
          <a:prstGeom prst="rect">
            <a:avLst/>
          </a:prstGeom>
        </p:spPr>
        <p:txBody>
          <a:bodyPr wrap="square" lIns="0" tIns="0" rIns="0" bIns="0">
            <a:spAutoFit/>
          </a:bodyPr>
          <a:lstStyle>
            <a:lvl1pPr>
              <a:defRPr sz="7000" b="1" i="0">
                <a:solidFill>
                  <a:schemeClr val="bg1"/>
                </a:solidFill>
                <a:latin typeface="Archivo"/>
                <a:ea typeface="+mj-ea"/>
                <a:cs typeface="Archivo"/>
              </a:defRPr>
            </a:lvl1pPr>
          </a:lstStyle>
          <a:p>
            <a:r>
              <a:rPr lang="en-US" sz="6000" b="0">
                <a:solidFill>
                  <a:srgbClr val="CE4646"/>
                </a:solidFill>
                <a:latin typeface="BentonSans Bold" panose="02000503040000020004" pitchFamily="2" charset="-94"/>
              </a:rPr>
              <a:t>America</a:t>
            </a:r>
          </a:p>
        </p:txBody>
      </p:sp>
      <p:sp>
        <p:nvSpPr>
          <p:cNvPr id="6" name="Dikdörtgen 5">
            <a:extLst>
              <a:ext uri="{FF2B5EF4-FFF2-40B4-BE49-F238E27FC236}">
                <a16:creationId xmlns:a16="http://schemas.microsoft.com/office/drawing/2014/main" xmlns="" id="{BE40C637-01D8-0458-670F-E57D34DDB0DF}"/>
              </a:ext>
            </a:extLst>
          </p:cNvPr>
          <p:cNvSpPr/>
          <p:nvPr/>
        </p:nvSpPr>
        <p:spPr>
          <a:xfrm>
            <a:off x="19411406" y="10683875"/>
            <a:ext cx="357502" cy="400110"/>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BentonSans Medium" panose="02000603030000020004" pitchFamily="2" charset="-94"/>
              </a:rPr>
              <a:t>5</a:t>
            </a:r>
          </a:p>
        </p:txBody>
      </p:sp>
      <p:sp>
        <p:nvSpPr>
          <p:cNvPr id="7" name="Metin kutusu 6">
            <a:extLst>
              <a:ext uri="{FF2B5EF4-FFF2-40B4-BE49-F238E27FC236}">
                <a16:creationId xmlns:a16="http://schemas.microsoft.com/office/drawing/2014/main" xmlns="" id="{A05B5786-338B-DBC5-9C91-5B8CC0E31577}"/>
              </a:ext>
            </a:extLst>
          </p:cNvPr>
          <p:cNvSpPr txBox="1"/>
          <p:nvPr/>
        </p:nvSpPr>
        <p:spPr>
          <a:xfrm>
            <a:off x="11118850" y="2530475"/>
            <a:ext cx="8284305" cy="954107"/>
          </a:xfrm>
          <a:prstGeom prst="rect">
            <a:avLst/>
          </a:prstGeom>
          <a:noFill/>
        </p:spPr>
        <p:txBody>
          <a:bodyPr wrap="square" rtlCol="0">
            <a:spAutoFit/>
          </a:bodyPr>
          <a:lstStyle/>
          <a:p>
            <a:r>
              <a:rPr lang="en-US" sz="2800">
                <a:solidFill>
                  <a:srgbClr val="CE4646"/>
                </a:solidFill>
                <a:latin typeface="BentonSans Medium" panose="02000603030000020004" pitchFamily="2" charset="-94"/>
              </a:rPr>
              <a:t>The US manufacturing sector recorded the most significant contraction since mid-2023.</a:t>
            </a:r>
          </a:p>
        </p:txBody>
      </p:sp>
      <p:pic>
        <p:nvPicPr>
          <p:cNvPr id="5" name="Grafik 4">
            <a:extLst>
              <a:ext uri="{FF2B5EF4-FFF2-40B4-BE49-F238E27FC236}">
                <a16:creationId xmlns:a16="http://schemas.microsoft.com/office/drawing/2014/main" xmlns="" id="{46B0567C-4CE6-97E1-8051-FECDFED01DE1}"/>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a:off x="-985243" y="149940"/>
            <a:ext cx="7372800" cy="11941200"/>
          </a:xfrm>
          <a:prstGeom prst="rect">
            <a:avLst/>
          </a:prstGeom>
        </p:spPr>
      </p:pic>
    </p:spTree>
    <p:extLst>
      <p:ext uri="{BB962C8B-B14F-4D97-AF65-F5344CB8AC3E}">
        <p14:creationId xmlns:p14="http://schemas.microsoft.com/office/powerpoint/2010/main" val="219789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xmlns="" id="{B0E580DA-0B3E-4DA3-915B-95E3B87F6F4E}"/>
              </a:ext>
            </a:extLst>
          </p:cNvPr>
          <p:cNvSpPr txBox="1">
            <a:spLocks/>
          </p:cNvSpPr>
          <p:nvPr/>
        </p:nvSpPr>
        <p:spPr>
          <a:xfrm>
            <a:off x="1522185" y="1006475"/>
            <a:ext cx="11963400" cy="923330"/>
          </a:xfrm>
          <a:prstGeom prst="rect">
            <a:avLst/>
          </a:prstGeom>
        </p:spPr>
        <p:txBody>
          <a:bodyPr wrap="square" lIns="0" tIns="0" rIns="0" bIns="0">
            <a:spAutoFit/>
          </a:bodyPr>
          <a:lstStyle>
            <a:defPPr>
              <a:defRPr lang="tr-TR"/>
            </a:defPPr>
            <a:lvl1pPr>
              <a:defRPr sz="7000" b="1" i="0" kern="0">
                <a:solidFill>
                  <a:srgbClr val="FF0000"/>
                </a:solidFill>
                <a:latin typeface="Archivo"/>
                <a:ea typeface="+mj-ea"/>
                <a:cs typeface="Archivo"/>
              </a:defRPr>
            </a:lvl1pPr>
          </a:lstStyle>
          <a:p>
            <a:r>
              <a:rPr lang="en-US" sz="6000" b="0">
                <a:solidFill>
                  <a:srgbClr val="CE4646"/>
                </a:solidFill>
                <a:latin typeface="BentonSans Bold" panose="02000503040000020004" pitchFamily="2" charset="-94"/>
              </a:rPr>
              <a:t>Methodology</a:t>
            </a:r>
          </a:p>
        </p:txBody>
      </p:sp>
      <p:sp>
        <p:nvSpPr>
          <p:cNvPr id="7" name="Metin kutusu 6">
            <a:extLst>
              <a:ext uri="{FF2B5EF4-FFF2-40B4-BE49-F238E27FC236}">
                <a16:creationId xmlns:a16="http://schemas.microsoft.com/office/drawing/2014/main" xmlns="" id="{37407724-CFE0-4D83-AA91-F376757349DE}"/>
              </a:ext>
            </a:extLst>
          </p:cNvPr>
          <p:cNvSpPr txBox="1"/>
          <p:nvPr/>
        </p:nvSpPr>
        <p:spPr>
          <a:xfrm>
            <a:off x="1425100" y="2130359"/>
            <a:ext cx="5502750" cy="2616101"/>
          </a:xfrm>
          <a:prstGeom prst="rect">
            <a:avLst/>
          </a:prstGeom>
          <a:noFill/>
        </p:spPr>
        <p:txBody>
          <a:bodyPr wrap="square" rtlCol="0" anchor="t">
            <a:spAutoFit/>
          </a:bodyPr>
          <a:lstStyle/>
          <a:p>
            <a:pPr>
              <a:spcAft>
                <a:spcPts val="1200"/>
              </a:spcAft>
              <a:buClr>
                <a:srgbClr val="C00000"/>
              </a:buClr>
              <a:buSzPct val="100000"/>
            </a:pPr>
            <a:r>
              <a:rPr lang="en-US">
                <a:solidFill>
                  <a:srgbClr val="C00000"/>
                </a:solidFill>
                <a:latin typeface="BentonSans Medium" panose="02000603030000020004" pitchFamily="2" charset="-94"/>
              </a:rPr>
              <a:t>What is PMI, how to interpret it?</a:t>
            </a:r>
          </a:p>
          <a:p>
            <a:pPr marL="342900" indent="-342900">
              <a:spcAft>
                <a:spcPts val="1200"/>
              </a:spcAft>
              <a:buClr>
                <a:srgbClr val="C00000"/>
              </a:buClr>
              <a:buSzPct val="100000"/>
              <a:buFont typeface="Wingdings" panose="05000000000000000000" pitchFamily="2" charset="2"/>
              <a:buChar char="§"/>
            </a:pPr>
            <a:r>
              <a:rPr lang="en-US">
                <a:latin typeface="BentonSans Regular" panose="02000503040000020004" pitchFamily="2" charset="-94"/>
              </a:rPr>
              <a:t>Purchasing Managers Index (PMI®) is a pioneer indicator produced by S&amp;P Global and used for measuring the activity conditions of the respective economy/industry. </a:t>
            </a:r>
          </a:p>
          <a:p>
            <a:pPr marL="342900" indent="-342900">
              <a:spcAft>
                <a:spcPts val="1200"/>
              </a:spcAft>
              <a:buClr>
                <a:srgbClr val="C00000"/>
              </a:buClr>
              <a:buSzPct val="100000"/>
              <a:buFont typeface="Wingdings" panose="05000000000000000000" pitchFamily="2" charset="2"/>
              <a:buChar char="§"/>
            </a:pPr>
            <a:r>
              <a:rPr lang="en-US">
                <a:latin typeface="BentonSans Regular" panose="02000503040000020004" pitchFamily="2" charset="-94"/>
              </a:rPr>
              <a:t>Any figure greater than 50.0 indicates overall improvement, while the figures below 50.0 indicate deterioration.</a:t>
            </a:r>
          </a:p>
        </p:txBody>
      </p:sp>
      <p:sp>
        <p:nvSpPr>
          <p:cNvPr id="8" name="Metin kutusu 7">
            <a:extLst>
              <a:ext uri="{FF2B5EF4-FFF2-40B4-BE49-F238E27FC236}">
                <a16:creationId xmlns:a16="http://schemas.microsoft.com/office/drawing/2014/main" xmlns="" id="{B5B86DDF-A7FE-4577-B368-26EFCB8CFA30}"/>
              </a:ext>
            </a:extLst>
          </p:cNvPr>
          <p:cNvSpPr txBox="1"/>
          <p:nvPr/>
        </p:nvSpPr>
        <p:spPr>
          <a:xfrm>
            <a:off x="7490576" y="2136053"/>
            <a:ext cx="5685673" cy="2667397"/>
          </a:xfrm>
          <a:prstGeom prst="rect">
            <a:avLst/>
          </a:prstGeom>
          <a:noFill/>
        </p:spPr>
        <p:txBody>
          <a:bodyPr wrap="square" rtlCol="0" anchor="t">
            <a:spAutoFit/>
          </a:bodyPr>
          <a:lstStyle/>
          <a:p>
            <a:pPr>
              <a:spcAft>
                <a:spcPts val="1200"/>
              </a:spcAft>
              <a:buClr>
                <a:srgbClr val="C00000"/>
              </a:buClr>
              <a:buSzPct val="132000"/>
            </a:pPr>
            <a:r>
              <a:rPr lang="en-US">
                <a:solidFill>
                  <a:srgbClr val="C00000"/>
                </a:solidFill>
                <a:latin typeface="BentonSans Medium" panose="02000603030000020004" pitchFamily="2" charset="-94"/>
              </a:rPr>
              <a:t>How is the manufacturing PMI calculated?</a:t>
            </a:r>
          </a:p>
          <a:p>
            <a:pPr marL="179388" indent="-179388">
              <a:spcAft>
                <a:spcPts val="800"/>
              </a:spcAft>
              <a:buClr>
                <a:srgbClr val="C00000"/>
              </a:buClr>
              <a:buSzPct val="100000"/>
              <a:buFont typeface="Wingdings" panose="05000000000000000000" pitchFamily="2" charset="2"/>
              <a:buChar char="§"/>
            </a:pPr>
            <a:r>
              <a:rPr lang="en-US">
                <a:latin typeface="BentonSans Regular" panose="02000503040000020004" pitchFamily="2" charset="-94"/>
              </a:rPr>
              <a:t>The index is based on 5 sub-indexes: New Orders, Output, Employment, Suppliers’ Delivery Times, Stock of Items Purchased. </a:t>
            </a:r>
          </a:p>
          <a:p>
            <a:pPr marL="179388" indent="-179388">
              <a:spcAft>
                <a:spcPts val="800"/>
              </a:spcAft>
              <a:buClr>
                <a:srgbClr val="C00000"/>
              </a:buClr>
              <a:buSzPct val="100000"/>
              <a:buFont typeface="Wingdings" panose="05000000000000000000" pitchFamily="2" charset="2"/>
              <a:buChar char="§"/>
            </a:pPr>
            <a:r>
              <a:rPr lang="en-US">
                <a:latin typeface="BentonSans Regular" panose="02000503040000020004" pitchFamily="2" charset="-94"/>
              </a:rPr>
              <a:t>The report features survey data collected from a panel of around 400 companies based in the Turkish manufacturing sector.</a:t>
            </a:r>
          </a:p>
          <a:p>
            <a:pPr marL="179388" indent="-179388">
              <a:spcAft>
                <a:spcPts val="800"/>
              </a:spcAft>
              <a:buClr>
                <a:srgbClr val="C00000"/>
              </a:buClr>
              <a:buSzPct val="100000"/>
              <a:buFont typeface="Wingdings" panose="05000000000000000000" pitchFamily="2" charset="2"/>
              <a:buChar char="§"/>
            </a:pPr>
            <a:r>
              <a:rPr lang="en-US">
                <a:latin typeface="BentonSans Regular" panose="02000503040000020004" pitchFamily="2" charset="-94"/>
              </a:rPr>
              <a:t>All indexes are seasonally adjusted.</a:t>
            </a:r>
          </a:p>
        </p:txBody>
      </p:sp>
      <p:sp>
        <p:nvSpPr>
          <p:cNvPr id="10" name="Metin kutusu 9">
            <a:extLst>
              <a:ext uri="{FF2B5EF4-FFF2-40B4-BE49-F238E27FC236}">
                <a16:creationId xmlns:a16="http://schemas.microsoft.com/office/drawing/2014/main" xmlns="" id="{DCD1856B-D571-4FFD-B98B-E7DA7F00C2BA}"/>
              </a:ext>
            </a:extLst>
          </p:cNvPr>
          <p:cNvSpPr txBox="1"/>
          <p:nvPr/>
        </p:nvSpPr>
        <p:spPr>
          <a:xfrm>
            <a:off x="13209873" y="2130359"/>
            <a:ext cx="5911563" cy="3046988"/>
          </a:xfrm>
          <a:prstGeom prst="rect">
            <a:avLst/>
          </a:prstGeom>
          <a:noFill/>
        </p:spPr>
        <p:txBody>
          <a:bodyPr wrap="square" rtlCol="0" anchor="t">
            <a:spAutoFit/>
          </a:bodyPr>
          <a:lstStyle/>
          <a:p>
            <a:pPr>
              <a:spcAft>
                <a:spcPts val="1200"/>
              </a:spcAft>
              <a:buClr>
                <a:srgbClr val="C00000"/>
              </a:buClr>
              <a:buSzPct val="132000"/>
            </a:pPr>
            <a:r>
              <a:rPr lang="en-US">
                <a:solidFill>
                  <a:srgbClr val="C00000"/>
                </a:solidFill>
                <a:latin typeface="BentonSans Medium" panose="02000603030000020004" pitchFamily="2" charset="-94"/>
              </a:rPr>
              <a:t>Why is PMI critical?</a:t>
            </a:r>
          </a:p>
          <a:p>
            <a:pPr marL="179388" indent="-179388">
              <a:spcAft>
                <a:spcPts val="1200"/>
              </a:spcAft>
              <a:buClr>
                <a:srgbClr val="C00000"/>
              </a:buClr>
              <a:buSzPct val="100000"/>
              <a:buFont typeface="Wingdings" panose="05000000000000000000" pitchFamily="2" charset="2"/>
              <a:buChar char="§"/>
            </a:pPr>
            <a:r>
              <a:rPr lang="en-US">
                <a:latin typeface="BentonSans Regular" panose="02000503040000020004" pitchFamily="2" charset="-94"/>
              </a:rPr>
              <a:t>Calculated by a set of methods in more than 40 countries</a:t>
            </a:r>
            <a:r>
              <a:rPr lang="en-US" baseline="30000">
                <a:solidFill>
                  <a:srgbClr val="C00000"/>
                </a:solidFill>
                <a:latin typeface="BentonSans Regular" panose="02000503040000020004" pitchFamily="2" charset="-94"/>
              </a:rPr>
              <a:t>(*)</a:t>
            </a:r>
            <a:r>
              <a:rPr lang="en-US">
                <a:latin typeface="BentonSans Regular" panose="02000503040000020004" pitchFamily="2" charset="-94"/>
              </a:rPr>
              <a:t>, PMI provides a fast, reliable, and comparable data set for the current activity conditions of the industries and economies. </a:t>
            </a:r>
          </a:p>
          <a:p>
            <a:pPr marL="179388" indent="-179388">
              <a:spcAft>
                <a:spcPts val="1200"/>
              </a:spcAft>
              <a:buClr>
                <a:srgbClr val="C00000"/>
              </a:buClr>
              <a:buSzPct val="100000"/>
              <a:buFont typeface="Wingdings" panose="05000000000000000000" pitchFamily="2" charset="2"/>
              <a:buChar char="§"/>
            </a:pPr>
            <a:r>
              <a:rPr lang="en-US">
                <a:latin typeface="BentonSans Regular" panose="02000503040000020004" pitchFamily="2" charset="-94"/>
              </a:rPr>
              <a:t>They are the most closely-watched business surveys in the world, favoured by central banks, financial markets and business decision makers.</a:t>
            </a:r>
          </a:p>
          <a:p>
            <a:pPr marL="179388" indent="-179388">
              <a:spcAft>
                <a:spcPts val="1200"/>
              </a:spcAft>
              <a:buClr>
                <a:srgbClr val="C00000"/>
              </a:buClr>
              <a:buSzPct val="132000"/>
              <a:buFont typeface="Wingdings" panose="05000000000000000000" pitchFamily="2" charset="2"/>
              <a:buChar char="§"/>
            </a:pPr>
            <a:endParaRPr lang="tr-TR" dirty="0">
              <a:latin typeface="BentonSans Regular" panose="02000503040000020004" pitchFamily="2" charset="-94"/>
            </a:endParaRPr>
          </a:p>
        </p:txBody>
      </p:sp>
      <p:graphicFrame>
        <p:nvGraphicFramePr>
          <p:cNvPr id="17" name="Grafik 16">
            <a:extLst>
              <a:ext uri="{FF2B5EF4-FFF2-40B4-BE49-F238E27FC236}">
                <a16:creationId xmlns:a16="http://schemas.microsoft.com/office/drawing/2014/main" xmlns="" id="{4D024971-E33E-4F13-80DE-AD1F3B7E45F7}"/>
              </a:ext>
            </a:extLst>
          </p:cNvPr>
          <p:cNvGraphicFramePr>
            <a:graphicFrameLocks/>
          </p:cNvGraphicFramePr>
          <p:nvPr>
            <p:extLst>
              <p:ext uri="{D42A27DB-BD31-4B8C-83A1-F6EECF244321}">
                <p14:modId xmlns:p14="http://schemas.microsoft.com/office/powerpoint/2010/main" val="3959243155"/>
              </p:ext>
            </p:extLst>
          </p:nvPr>
        </p:nvGraphicFramePr>
        <p:xfrm>
          <a:off x="1522185" y="5307776"/>
          <a:ext cx="5419303" cy="513452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up 4">
            <a:extLst>
              <a:ext uri="{FF2B5EF4-FFF2-40B4-BE49-F238E27FC236}">
                <a16:creationId xmlns:a16="http://schemas.microsoft.com/office/drawing/2014/main" xmlns="" id="{2303F105-4356-4532-88FA-BD2A9B7EBC3C}"/>
              </a:ext>
            </a:extLst>
          </p:cNvPr>
          <p:cNvGrpSpPr/>
          <p:nvPr/>
        </p:nvGrpSpPr>
        <p:grpSpPr>
          <a:xfrm>
            <a:off x="9518650" y="5383976"/>
            <a:ext cx="5125057" cy="4724401"/>
            <a:chOff x="9718683" y="5654675"/>
            <a:chExt cx="5125057" cy="4724401"/>
          </a:xfrm>
        </p:grpSpPr>
        <p:graphicFrame>
          <p:nvGraphicFramePr>
            <p:cNvPr id="15" name="Grafik 14">
              <a:extLst>
                <a:ext uri="{FF2B5EF4-FFF2-40B4-BE49-F238E27FC236}">
                  <a16:creationId xmlns:a16="http://schemas.microsoft.com/office/drawing/2014/main" xmlns="" id="{CA53FC30-062C-4BB8-8961-39382A0E3101}"/>
                </a:ext>
              </a:extLst>
            </p:cNvPr>
            <p:cNvGraphicFramePr/>
            <p:nvPr>
              <p:extLst>
                <p:ext uri="{D42A27DB-BD31-4B8C-83A1-F6EECF244321}">
                  <p14:modId xmlns:p14="http://schemas.microsoft.com/office/powerpoint/2010/main" val="187323411"/>
                </p:ext>
              </p:extLst>
            </p:nvPr>
          </p:nvGraphicFramePr>
          <p:xfrm>
            <a:off x="9718683" y="5654675"/>
            <a:ext cx="5125057" cy="4724401"/>
          </p:xfrm>
          <a:graphic>
            <a:graphicData uri="http://schemas.openxmlformats.org/drawingml/2006/chart">
              <c:chart xmlns:c="http://schemas.openxmlformats.org/drawingml/2006/chart" xmlns:r="http://schemas.openxmlformats.org/officeDocument/2006/relationships" r:id="rId3"/>
            </a:graphicData>
          </a:graphic>
        </p:graphicFrame>
        <p:sp>
          <p:nvSpPr>
            <p:cNvPr id="3" name="Metin kutusu 2">
              <a:extLst>
                <a:ext uri="{FF2B5EF4-FFF2-40B4-BE49-F238E27FC236}">
                  <a16:creationId xmlns:a16="http://schemas.microsoft.com/office/drawing/2014/main" xmlns="" id="{15C2FC50-4F40-4234-94D4-96E5133A2862}"/>
                </a:ext>
              </a:extLst>
            </p:cNvPr>
            <p:cNvSpPr txBox="1"/>
            <p:nvPr/>
          </p:nvSpPr>
          <p:spPr>
            <a:xfrm>
              <a:off x="10889681" y="5889938"/>
              <a:ext cx="3315010" cy="338554"/>
            </a:xfrm>
            <a:prstGeom prst="rect">
              <a:avLst/>
            </a:prstGeom>
            <a:noFill/>
          </p:spPr>
          <p:txBody>
            <a:bodyPr wrap="none" rtlCol="0">
              <a:spAutoFit/>
            </a:bodyPr>
            <a:lstStyle/>
            <a:p>
              <a:r>
                <a:rPr lang="en-US" sz="1600">
                  <a:solidFill>
                    <a:schemeClr val="tx1"/>
                  </a:solidFill>
                  <a:latin typeface="BentonSans Medium" panose="02000603030000020004" pitchFamily="2" charset="-94"/>
                </a:rPr>
                <a:t>Manufacturing PMI Individual Index Weights</a:t>
              </a:r>
            </a:p>
          </p:txBody>
        </p:sp>
      </p:grpSp>
      <p:graphicFrame>
        <p:nvGraphicFramePr>
          <p:cNvPr id="4" name="Tablo 4">
            <a:extLst>
              <a:ext uri="{FF2B5EF4-FFF2-40B4-BE49-F238E27FC236}">
                <a16:creationId xmlns:a16="http://schemas.microsoft.com/office/drawing/2014/main" xmlns="" id="{0315CF93-6BF2-408E-B68A-E9232AB05494}"/>
              </a:ext>
            </a:extLst>
          </p:cNvPr>
          <p:cNvGraphicFramePr>
            <a:graphicFrameLocks noGrp="1"/>
          </p:cNvGraphicFramePr>
          <p:nvPr>
            <p:extLst>
              <p:ext uri="{D42A27DB-BD31-4B8C-83A1-F6EECF244321}">
                <p14:modId xmlns:p14="http://schemas.microsoft.com/office/powerpoint/2010/main" val="857872978"/>
              </p:ext>
            </p:extLst>
          </p:nvPr>
        </p:nvGraphicFramePr>
        <p:xfrm>
          <a:off x="6927850" y="5536376"/>
          <a:ext cx="2734734" cy="4853968"/>
        </p:xfrm>
        <a:graphic>
          <a:graphicData uri="http://schemas.openxmlformats.org/drawingml/2006/table">
            <a:tbl>
              <a:tblPr firstRow="1" bandRow="1">
                <a:tableStyleId>{5C22544A-7EE6-4342-B048-85BDC9FD1C3A}</a:tableStyleId>
              </a:tblPr>
              <a:tblGrid>
                <a:gridCol w="2734734">
                  <a:extLst>
                    <a:ext uri="{9D8B030D-6E8A-4147-A177-3AD203B41FA5}">
                      <a16:colId xmlns:a16="http://schemas.microsoft.com/office/drawing/2014/main" xmlns="" val="259969240"/>
                    </a:ext>
                  </a:extLst>
                </a:gridCol>
              </a:tblGrid>
              <a:tr h="342034">
                <a:tc>
                  <a:txBody>
                    <a:bodyPr/>
                    <a:lstStyle/>
                    <a:p>
                      <a:pPr>
                        <a:lnSpc>
                          <a:spcPct val="115000"/>
                        </a:lnSpc>
                        <a:spcAft>
                          <a:spcPts val="0"/>
                        </a:spcAft>
                      </a:pPr>
                      <a:r>
                        <a:rPr lang="en-US" sz="1200" b="1" baseline="0">
                          <a:solidFill>
                            <a:schemeClr val="tx1"/>
                          </a:solidFill>
                        </a:rPr>
                        <a:t>1</a:t>
                      </a:r>
                      <a:r>
                        <a:rPr lang="en-US" sz="1200" b="0" baseline="0">
                          <a:solidFill>
                            <a:schemeClr val="tx1"/>
                          </a:solidFill>
                        </a:rPr>
                        <a:t> </a:t>
                      </a:r>
                      <a:r>
                        <a:rPr lang="en-US" sz="1200" b="0" baseline="0">
                          <a:solidFill>
                            <a:schemeClr val="tx1"/>
                          </a:solidFill>
                          <a:latin typeface="BentonSans Regular" panose="02000503040000020004" pitchFamily="2" charset="-94"/>
                        </a:rPr>
                        <a:t>Grew </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4128115178"/>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2</a:t>
                      </a:r>
                      <a:r>
                        <a:rPr lang="en-US" sz="1200" b="0" baseline="0">
                          <a:solidFill>
                            <a:schemeClr val="tx1"/>
                          </a:solidFill>
                          <a:latin typeface="BentonSans Regular" panose="02000503040000020004" pitchFamily="2" charset="-94"/>
                          <a:ea typeface="+mn-ea"/>
                          <a:cs typeface="+mn-cs"/>
                        </a:rPr>
                        <a:t> Grew at a higher rate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2794893670"/>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3 </a:t>
                      </a:r>
                      <a:r>
                        <a:rPr lang="en-US" sz="1200" b="0" baseline="0">
                          <a:solidFill>
                            <a:schemeClr val="tx1"/>
                          </a:solidFill>
                          <a:latin typeface="BentonSans Regular" panose="02000503040000020004" pitchFamily="2" charset="-94"/>
                          <a:ea typeface="+mn-ea"/>
                          <a:cs typeface="+mn-cs"/>
                        </a:rPr>
                        <a:t>Grew at the same rate </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2406302702"/>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4 </a:t>
                      </a:r>
                      <a:r>
                        <a:rPr lang="en-US" sz="1200" b="0" baseline="0">
                          <a:solidFill>
                            <a:schemeClr val="tx1"/>
                          </a:solidFill>
                          <a:latin typeface="BentonSans Regular" panose="02000503040000020004" pitchFamily="2" charset="-94"/>
                          <a:ea typeface="+mn-ea"/>
                          <a:cs typeface="+mn-cs"/>
                        </a:rPr>
                        <a:t>Grew at a lower rate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2840263618"/>
                  </a:ext>
                </a:extLst>
              </a:tr>
              <a:tr h="763548">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5</a:t>
                      </a:r>
                      <a:r>
                        <a:rPr lang="en-US" sz="1200" b="0" baseline="0">
                          <a:solidFill>
                            <a:schemeClr val="tx1"/>
                          </a:solidFill>
                          <a:latin typeface="BentonSans Regular" panose="02000503040000020004" pitchFamily="2" charset="-94"/>
                          <a:ea typeface="+mn-ea"/>
                          <a:cs typeface="+mn-cs"/>
                        </a:rPr>
                        <a:t> No change after a growth in the previous month</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2325446800"/>
                  </a:ext>
                </a:extLst>
              </a:tr>
              <a:tr h="763548">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6</a:t>
                      </a:r>
                      <a:r>
                        <a:rPr lang="en-US" sz="1200" baseline="0">
                          <a:solidFill>
                            <a:schemeClr val="tx1"/>
                          </a:solidFill>
                          <a:latin typeface="BentonSans Medium" panose="02000603030000020004" pitchFamily="2" charset="-94"/>
                          <a:ea typeface="+mn-ea"/>
                          <a:cs typeface="+mn-cs"/>
                        </a:rPr>
                        <a:t> </a:t>
                      </a:r>
                      <a:r>
                        <a:rPr lang="en-US" sz="1200" b="0" baseline="0">
                          <a:solidFill>
                            <a:schemeClr val="tx1"/>
                          </a:solidFill>
                          <a:latin typeface="BentonSans Regular" panose="02000503040000020004" pitchFamily="2" charset="-94"/>
                        </a:rPr>
                        <a:t>Growth dropped after the previous month with no change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648248"/>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7</a:t>
                      </a:r>
                      <a:r>
                        <a:rPr lang="en-US" sz="1200" b="0" baseline="0">
                          <a:solidFill>
                            <a:schemeClr val="tx1"/>
                          </a:solidFill>
                          <a:latin typeface="BentonSans Regular" panose="02000503040000020004" pitchFamily="2" charset="-94"/>
                          <a:ea typeface="+mn-ea"/>
                          <a:cs typeface="+mn-cs"/>
                        </a:rPr>
                        <a:t> Dropped at a higher rate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3371650146"/>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8</a:t>
                      </a:r>
                      <a:r>
                        <a:rPr lang="en-US" sz="1200" baseline="0">
                          <a:solidFill>
                            <a:schemeClr val="tx1"/>
                          </a:solidFill>
                          <a:latin typeface="BentonSans Medium" panose="02000603030000020004" pitchFamily="2" charset="-94"/>
                          <a:ea typeface="+mn-ea"/>
                          <a:cs typeface="+mn-cs"/>
                        </a:rPr>
                        <a:t> </a:t>
                      </a:r>
                      <a:r>
                        <a:rPr lang="en-US" sz="1200" b="0" baseline="0">
                          <a:solidFill>
                            <a:schemeClr val="tx1"/>
                          </a:solidFill>
                          <a:latin typeface="BentonSans Regular" panose="02000503040000020004" pitchFamily="2" charset="-94"/>
                        </a:rPr>
                        <a:t>Dropped at the same rate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999106817"/>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9</a:t>
                      </a:r>
                      <a:r>
                        <a:rPr lang="en-US" sz="1200" baseline="0">
                          <a:solidFill>
                            <a:schemeClr val="tx1"/>
                          </a:solidFill>
                          <a:latin typeface="BentonSans Medium" panose="02000603030000020004" pitchFamily="2" charset="-94"/>
                          <a:ea typeface="+mn-ea"/>
                          <a:cs typeface="+mn-cs"/>
                        </a:rPr>
                        <a:t> </a:t>
                      </a:r>
                      <a:r>
                        <a:rPr lang="en-US" sz="1200" b="0" baseline="0">
                          <a:solidFill>
                            <a:schemeClr val="tx1"/>
                          </a:solidFill>
                          <a:latin typeface="BentonSans Regular" panose="02000503040000020004" pitchFamily="2" charset="-94"/>
                        </a:rPr>
                        <a:t>Dropped at a lower rate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943668711"/>
                  </a:ext>
                </a:extLst>
              </a:tr>
              <a:tr h="763548">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10</a:t>
                      </a:r>
                      <a:r>
                        <a:rPr lang="en-US" sz="1200" b="0" baseline="0">
                          <a:solidFill>
                            <a:schemeClr val="tx1"/>
                          </a:solidFill>
                          <a:latin typeface="BentonSans Regular" panose="02000503040000020004" pitchFamily="2" charset="-94"/>
                          <a:ea typeface="+mn-ea"/>
                          <a:cs typeface="+mn-cs"/>
                        </a:rPr>
                        <a:t> No change after a drop in the previous month</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72600430"/>
                  </a:ext>
                </a:extLst>
              </a:tr>
            </a:tbl>
          </a:graphicData>
        </a:graphic>
      </p:graphicFrame>
      <p:sp>
        <p:nvSpPr>
          <p:cNvPr id="2" name="Dikdörtgen 1">
            <a:extLst>
              <a:ext uri="{FF2B5EF4-FFF2-40B4-BE49-F238E27FC236}">
                <a16:creationId xmlns:a16="http://schemas.microsoft.com/office/drawing/2014/main" xmlns="" id="{D93F96A6-41F8-C71C-B685-6CAC6FA92275}"/>
              </a:ext>
            </a:extLst>
          </p:cNvPr>
          <p:cNvSpPr/>
          <p:nvPr/>
        </p:nvSpPr>
        <p:spPr>
          <a:xfrm>
            <a:off x="19411406" y="10683875"/>
            <a:ext cx="357502" cy="400110"/>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BentonSans Medium" panose="02000603030000020004" pitchFamily="2" charset="-94"/>
              </a:rPr>
              <a:t>6</a:t>
            </a:r>
          </a:p>
        </p:txBody>
      </p:sp>
      <p:graphicFrame>
        <p:nvGraphicFramePr>
          <p:cNvPr id="11" name="Tablo 10">
            <a:extLst>
              <a:ext uri="{FF2B5EF4-FFF2-40B4-BE49-F238E27FC236}">
                <a16:creationId xmlns:a16="http://schemas.microsoft.com/office/drawing/2014/main" xmlns="" id="{BA4C46EC-D7B0-B449-02D7-166358CCA2FF}"/>
              </a:ext>
            </a:extLst>
          </p:cNvPr>
          <p:cNvGraphicFramePr>
            <a:graphicFrameLocks noGrp="1"/>
          </p:cNvGraphicFramePr>
          <p:nvPr>
            <p:extLst>
              <p:ext uri="{D42A27DB-BD31-4B8C-83A1-F6EECF244321}">
                <p14:modId xmlns:p14="http://schemas.microsoft.com/office/powerpoint/2010/main" val="3481293490"/>
              </p:ext>
            </p:extLst>
          </p:nvPr>
        </p:nvGraphicFramePr>
        <p:xfrm>
          <a:off x="14817710" y="5145395"/>
          <a:ext cx="4282862" cy="1624795"/>
        </p:xfrm>
        <a:graphic>
          <a:graphicData uri="http://schemas.openxmlformats.org/drawingml/2006/table">
            <a:tbl>
              <a:tblPr firstRow="1" bandRow="1">
                <a:tableStyleId>{5C22544A-7EE6-4342-B048-85BDC9FD1C3A}</a:tableStyleId>
              </a:tblPr>
              <a:tblGrid>
                <a:gridCol w="244261">
                  <a:extLst>
                    <a:ext uri="{9D8B030D-6E8A-4147-A177-3AD203B41FA5}">
                      <a16:colId xmlns:a16="http://schemas.microsoft.com/office/drawing/2014/main" xmlns="" val="3232257062"/>
                    </a:ext>
                  </a:extLst>
                </a:gridCol>
                <a:gridCol w="4038601">
                  <a:extLst>
                    <a:ext uri="{9D8B030D-6E8A-4147-A177-3AD203B41FA5}">
                      <a16:colId xmlns:a16="http://schemas.microsoft.com/office/drawing/2014/main" xmlns="" val="2011700883"/>
                    </a:ext>
                  </a:extLst>
                </a:gridCol>
              </a:tblGrid>
              <a:tr h="1624795">
                <a:tc>
                  <a:txBody>
                    <a:bodyPr/>
                    <a:lstStyle/>
                    <a:p>
                      <a:r>
                        <a:rPr lang="en-US" sz="1200" b="0">
                          <a:solidFill>
                            <a:srgbClr val="C00000"/>
                          </a:solidFill>
                          <a:latin typeface="BentonSans Medium" panose="02000603030000020004" pitchFamily="2" charset="-94"/>
                        </a:rPr>
                        <a:t>(*)</a:t>
                      </a:r>
                      <a:r>
                        <a:rPr lang="en-US" sz="1200" b="0">
                          <a:latin typeface="BentonSans Medium" panose="02000603030000020004" pitchFamily="2" charset="-94"/>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0">
                          <a:solidFill>
                            <a:schemeClr val="tx1"/>
                          </a:solidFill>
                          <a:latin typeface="BentonSans Regular" panose="02000503040000020004" pitchFamily="2" charset="-94"/>
                        </a:rPr>
                        <a:t>S&amp;P Global produces PMI indexes for the manufacturing industry in a total of 32 countries, including Turkey. PMI indexes in other countries are composite indexes that also cover some non-manufacturing sectors. Therefore, for a smooth comparison by country, the scope of the presentation was limited to 32 countries and 3 regions (World, Eurozone, ASEAN) where the manufacturing industry-specific PMI indexes were produced.</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12174584"/>
                  </a:ext>
                </a:extLst>
              </a:tr>
            </a:tbl>
          </a:graphicData>
        </a:graphic>
      </p:graphicFrame>
    </p:spTree>
    <p:extLst>
      <p:ext uri="{BB962C8B-B14F-4D97-AF65-F5344CB8AC3E}">
        <p14:creationId xmlns:p14="http://schemas.microsoft.com/office/powerpoint/2010/main" val="418171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2" name="Grup 51">
            <a:extLst>
              <a:ext uri="{FF2B5EF4-FFF2-40B4-BE49-F238E27FC236}">
                <a16:creationId xmlns:a16="http://schemas.microsoft.com/office/drawing/2014/main" xmlns="" id="{611ED545-B887-7324-2A36-1E445E31FCFE}"/>
              </a:ext>
            </a:extLst>
          </p:cNvPr>
          <p:cNvGrpSpPr/>
          <p:nvPr/>
        </p:nvGrpSpPr>
        <p:grpSpPr>
          <a:xfrm>
            <a:off x="-50165" y="-136525"/>
            <a:ext cx="20204430" cy="11461749"/>
            <a:chOff x="0" y="0"/>
            <a:chExt cx="20121880" cy="11325224"/>
          </a:xfrm>
        </p:grpSpPr>
        <p:sp>
          <p:nvSpPr>
            <p:cNvPr id="2" name="Dikdörtgen 1">
              <a:extLst>
                <a:ext uri="{FF2B5EF4-FFF2-40B4-BE49-F238E27FC236}">
                  <a16:creationId xmlns:a16="http://schemas.microsoft.com/office/drawing/2014/main" xmlns="" id="{352ADA4F-CB19-2679-8B1D-BE10B56B1334}"/>
                </a:ext>
              </a:extLst>
            </p:cNvPr>
            <p:cNvSpPr/>
            <p:nvPr/>
          </p:nvSpPr>
          <p:spPr>
            <a:xfrm>
              <a:off x="10062" y="0"/>
              <a:ext cx="20104100" cy="11325224"/>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7" name="Grup 16">
              <a:extLst>
                <a:ext uri="{FF2B5EF4-FFF2-40B4-BE49-F238E27FC236}">
                  <a16:creationId xmlns:a16="http://schemas.microsoft.com/office/drawing/2014/main" xmlns="" id="{33CADD29-4076-1E61-5B22-26154D8E5E44}"/>
                </a:ext>
              </a:extLst>
            </p:cNvPr>
            <p:cNvGrpSpPr/>
            <p:nvPr/>
          </p:nvGrpSpPr>
          <p:grpSpPr>
            <a:xfrm>
              <a:off x="4768503" y="4958364"/>
              <a:ext cx="5867401" cy="3781877"/>
              <a:chOff x="1822450" y="5025357"/>
              <a:chExt cx="5867401" cy="3781877"/>
            </a:xfrm>
          </p:grpSpPr>
          <p:sp>
            <p:nvSpPr>
              <p:cNvPr id="61" name="Metin kutusu 60">
                <a:extLst>
                  <a:ext uri="{FF2B5EF4-FFF2-40B4-BE49-F238E27FC236}">
                    <a16:creationId xmlns:a16="http://schemas.microsoft.com/office/drawing/2014/main" xmlns="" id="{DDF6D818-E201-4B17-92D0-3D406C708AA5}"/>
                  </a:ext>
                </a:extLst>
              </p:cNvPr>
              <p:cNvSpPr txBox="1"/>
              <p:nvPr/>
            </p:nvSpPr>
            <p:spPr>
              <a:xfrm>
                <a:off x="1822450" y="5025357"/>
                <a:ext cx="4953000" cy="830997"/>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Economic Research and Corporate Finance Branch</a:t>
                </a:r>
              </a:p>
            </p:txBody>
          </p:sp>
          <p:sp>
            <p:nvSpPr>
              <p:cNvPr id="62" name="Metin kutusu 61">
                <a:extLst>
                  <a:ext uri="{FF2B5EF4-FFF2-40B4-BE49-F238E27FC236}">
                    <a16:creationId xmlns:a16="http://schemas.microsoft.com/office/drawing/2014/main" xmlns="" id="{6514972C-B74A-4824-9E3F-BBA544D497A9}"/>
                  </a:ext>
                </a:extLst>
              </p:cNvPr>
              <p:cNvSpPr txBox="1"/>
              <p:nvPr/>
            </p:nvSpPr>
            <p:spPr>
              <a:xfrm>
                <a:off x="1822451" y="6129578"/>
                <a:ext cx="5867400" cy="2677656"/>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Phone: (212) 252 29 00</a:t>
                </a:r>
              </a:p>
              <a:p>
                <a:r>
                  <a:rPr lang="en-US" sz="2400">
                    <a:solidFill>
                      <a:srgbClr val="FCF0E8"/>
                    </a:solidFill>
                    <a:latin typeface="BentonSans Regular" panose="02000503040000020004" pitchFamily="2" charset="-94"/>
                  </a:rPr>
                  <a:t>Fax: (212) 249 50 84</a:t>
                </a:r>
              </a:p>
              <a:p>
                <a:r>
                  <a:rPr lang="en-US" sz="2400">
                    <a:solidFill>
                      <a:srgbClr val="FCF0E8"/>
                    </a:solidFill>
                    <a:latin typeface="BentonSans Regular" panose="02000503040000020004" pitchFamily="2" charset="-94"/>
                  </a:rPr>
                  <a:t>E-mail: arastirma@iso.org.tr</a:t>
                </a:r>
              </a:p>
              <a:p>
                <a:endParaRPr lang="tr-TR" sz="2400" dirty="0">
                  <a:solidFill>
                    <a:srgbClr val="FCF0E8"/>
                  </a:solidFill>
                  <a:latin typeface="BentonSans Regular" panose="02000503040000020004" pitchFamily="2" charset="-94"/>
                </a:endParaRPr>
              </a:p>
              <a:p>
                <a:r>
                  <a:rPr lang="en-US" sz="2400">
                    <a:solidFill>
                      <a:srgbClr val="FCF0E8"/>
                    </a:solidFill>
                    <a:latin typeface="BentonSans Regular" panose="02000503040000020004" pitchFamily="2" charset="-94"/>
                  </a:rPr>
                  <a:t>Meşrutiyet Cad. No. 63 Odakule </a:t>
                </a:r>
              </a:p>
              <a:p>
                <a:r>
                  <a:rPr lang="en-US" sz="2400">
                    <a:solidFill>
                      <a:srgbClr val="FCF0E8"/>
                    </a:solidFill>
                    <a:latin typeface="BentonSans Regular" panose="02000503040000020004" pitchFamily="2" charset="-94"/>
                  </a:rPr>
                  <a:t>34430 Beyoğlu/İstanbul</a:t>
                </a:r>
              </a:p>
              <a:p>
                <a:r>
                  <a:rPr lang="en-US" sz="2400">
                    <a:solidFill>
                      <a:srgbClr val="FCF0E8"/>
                    </a:solidFill>
                    <a:latin typeface="BentonSans Regular" panose="02000503040000020004" pitchFamily="2" charset="-94"/>
                    <a:hlinkClick r:id="rId2">
                      <a:extLst>
                        <a:ext uri="{A12FA001-AC4F-418D-AE19-62706E023703}">
                          <ahyp:hlinkClr xmlns:ahyp="http://schemas.microsoft.com/office/drawing/2018/hyperlinkcolor" xmlns="" val="tx"/>
                        </a:ext>
                      </a:extLst>
                    </a:hlinkClick>
                  </a:rPr>
                  <a:t>www.iso.org.tr</a:t>
                </a:r>
                <a:r>
                  <a:rPr lang="en-US" sz="2400">
                    <a:solidFill>
                      <a:srgbClr val="FCF0E8"/>
                    </a:solidFill>
                    <a:latin typeface="BentonSans Regular" panose="02000503040000020004" pitchFamily="2" charset="-94"/>
                  </a:rPr>
                  <a:t> </a:t>
                </a:r>
              </a:p>
            </p:txBody>
          </p:sp>
        </p:grpSp>
        <p:sp>
          <p:nvSpPr>
            <p:cNvPr id="68" name="Metin kutusu 67">
              <a:extLst>
                <a:ext uri="{FF2B5EF4-FFF2-40B4-BE49-F238E27FC236}">
                  <a16:creationId xmlns:a16="http://schemas.microsoft.com/office/drawing/2014/main" xmlns="" id="{B2DF33A0-7026-4B99-82CA-8FCC0BA1BDC9}"/>
                </a:ext>
              </a:extLst>
            </p:cNvPr>
            <p:cNvSpPr txBox="1"/>
            <p:nvPr/>
          </p:nvSpPr>
          <p:spPr>
            <a:xfrm>
              <a:off x="3045112" y="10022317"/>
              <a:ext cx="13352781" cy="584775"/>
            </a:xfrm>
            <a:prstGeom prst="rect">
              <a:avLst/>
            </a:prstGeom>
            <a:noFill/>
          </p:spPr>
          <p:txBody>
            <a:bodyPr wrap="square" rtlCol="0">
              <a:spAutoFit/>
            </a:bodyPr>
            <a:lstStyle/>
            <a:p>
              <a:pPr algn="ctr"/>
              <a:r>
                <a:rPr lang="en-US" sz="1600">
                  <a:solidFill>
                    <a:srgbClr val="FCF0E8"/>
                  </a:solidFill>
                  <a:latin typeface="BentonSans Regular" panose="02000503040000020004" pitchFamily="2" charset="-94"/>
                </a:rPr>
                <a:t>This presentation is prepared to inform the ICI members, using the information obtained from S&amp;P Global. </a:t>
              </a:r>
            </a:p>
            <a:p>
              <a:pPr algn="ctr"/>
              <a:r>
                <a:rPr lang="en-US" sz="1600">
                  <a:solidFill>
                    <a:srgbClr val="FCF0E8"/>
                  </a:solidFill>
                  <a:latin typeface="BentonSans Regular" panose="02000503040000020004" pitchFamily="2" charset="-94"/>
                </a:rPr>
                <a:t>All intellectual property rights related to the data used belong to S&amp;P Global.</a:t>
              </a:r>
            </a:p>
          </p:txBody>
        </p:sp>
        <p:pic>
          <p:nvPicPr>
            <p:cNvPr id="4" name="Resim 3" descr="metin içeren bir resim&#10;&#10;Açıklama otomatik olarak oluşturuldu">
              <a:extLst>
                <a:ext uri="{FF2B5EF4-FFF2-40B4-BE49-F238E27FC236}">
                  <a16:creationId xmlns:a16="http://schemas.microsoft.com/office/drawing/2014/main" xmlns="" id="{BC8708EA-A21A-4BA6-B265-8A7CADD7D227}"/>
                </a:ext>
              </a:extLst>
            </p:cNvPr>
            <p:cNvPicPr>
              <a:picLocks noChangeAspect="1"/>
            </p:cNvPicPr>
            <p:nvPr/>
          </p:nvPicPr>
          <p:blipFill rotWithShape="1">
            <a:blip r:embed="rId3">
              <a:extLst>
                <a:ext uri="{28A0092B-C50C-407E-A947-70E740481C1C}">
                  <a14:useLocalDpi xmlns:a14="http://schemas.microsoft.com/office/drawing/2010/main" val="0"/>
                </a:ext>
              </a:extLst>
            </a:blip>
            <a:srcRect l="56806" r="9559"/>
            <a:stretch/>
          </p:blipFill>
          <p:spPr>
            <a:xfrm>
              <a:off x="8127994" y="215656"/>
              <a:ext cx="3771904" cy="3738048"/>
            </a:xfrm>
            <a:prstGeom prst="rect">
              <a:avLst/>
            </a:prstGeom>
          </p:spPr>
        </p:pic>
        <p:grpSp>
          <p:nvGrpSpPr>
            <p:cNvPr id="13" name="Grup 12">
              <a:extLst>
                <a:ext uri="{FF2B5EF4-FFF2-40B4-BE49-F238E27FC236}">
                  <a16:creationId xmlns:a16="http://schemas.microsoft.com/office/drawing/2014/main" xmlns="" id="{914706D8-6DEB-07E6-9D50-FDA7C35E2608}"/>
                </a:ext>
              </a:extLst>
            </p:cNvPr>
            <p:cNvGrpSpPr/>
            <p:nvPr/>
          </p:nvGrpSpPr>
          <p:grpSpPr>
            <a:xfrm rot="5400000">
              <a:off x="10011564" y="-6055838"/>
              <a:ext cx="98752" cy="20121880"/>
              <a:chOff x="4565650" y="0"/>
              <a:chExt cx="304800" cy="11271250"/>
            </a:xfrm>
          </p:grpSpPr>
          <p:sp>
            <p:nvSpPr>
              <p:cNvPr id="14" name="Dikdörtgen 13">
                <a:extLst>
                  <a:ext uri="{FF2B5EF4-FFF2-40B4-BE49-F238E27FC236}">
                    <a16:creationId xmlns:a16="http://schemas.microsoft.com/office/drawing/2014/main" xmlns="" id="{422A9BFD-D5DC-3E02-D438-4A0B19A3F180}"/>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a:extLst>
                  <a:ext uri="{FF2B5EF4-FFF2-40B4-BE49-F238E27FC236}">
                    <a16:creationId xmlns:a16="http://schemas.microsoft.com/office/drawing/2014/main" xmlns="" id="{D46D4B17-10B8-3CEC-2084-84FB7E3FAC4B}"/>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a:extLst>
                  <a:ext uri="{FF2B5EF4-FFF2-40B4-BE49-F238E27FC236}">
                    <a16:creationId xmlns:a16="http://schemas.microsoft.com/office/drawing/2014/main" xmlns="" id="{DD072E14-009B-4DB8-33D2-1B2065DE4D1A}"/>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9" name="Resim 18">
              <a:hlinkClick r:id="rId4"/>
              <a:extLst>
                <a:ext uri="{FF2B5EF4-FFF2-40B4-BE49-F238E27FC236}">
                  <a16:creationId xmlns:a16="http://schemas.microsoft.com/office/drawing/2014/main" xmlns="" id="{FC8EF5C3-0611-009C-41DD-01F385D17B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3451" y="4958364"/>
              <a:ext cx="491260" cy="491260"/>
            </a:xfrm>
            <a:prstGeom prst="rect">
              <a:avLst/>
            </a:prstGeom>
          </p:spPr>
        </p:pic>
        <p:sp>
          <p:nvSpPr>
            <p:cNvPr id="20" name="Metin kutusu 19">
              <a:hlinkClick r:id="rId4"/>
              <a:extLst>
                <a:ext uri="{FF2B5EF4-FFF2-40B4-BE49-F238E27FC236}">
                  <a16:creationId xmlns:a16="http://schemas.microsoft.com/office/drawing/2014/main" xmlns="" id="{5514004E-A5C8-CB5E-7696-94F6E2C769FA}"/>
                </a:ext>
              </a:extLst>
            </p:cNvPr>
            <p:cNvSpPr txBox="1"/>
            <p:nvPr/>
          </p:nvSpPr>
          <p:spPr>
            <a:xfrm>
              <a:off x="11574261" y="4983186"/>
              <a:ext cx="3354589" cy="461665"/>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/istanbulsanayiodasi</a:t>
              </a:r>
            </a:p>
          </p:txBody>
        </p:sp>
        <p:sp>
          <p:nvSpPr>
            <p:cNvPr id="23" name="Metin kutusu 22">
              <a:hlinkClick r:id="rId6"/>
              <a:extLst>
                <a:ext uri="{FF2B5EF4-FFF2-40B4-BE49-F238E27FC236}">
                  <a16:creationId xmlns:a16="http://schemas.microsoft.com/office/drawing/2014/main" xmlns="" id="{368F81B2-D1D4-BFCB-95DB-5319067EB8E3}"/>
                </a:ext>
              </a:extLst>
            </p:cNvPr>
            <p:cNvSpPr txBox="1"/>
            <p:nvPr/>
          </p:nvSpPr>
          <p:spPr>
            <a:xfrm>
              <a:off x="11574261" y="5709718"/>
              <a:ext cx="2668789" cy="461665"/>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/ist_sanayiodasi</a:t>
              </a:r>
            </a:p>
          </p:txBody>
        </p:sp>
        <p:sp>
          <p:nvSpPr>
            <p:cNvPr id="26" name="Metin kutusu 25">
              <a:hlinkClick r:id="rId7"/>
              <a:extLst>
                <a:ext uri="{FF2B5EF4-FFF2-40B4-BE49-F238E27FC236}">
                  <a16:creationId xmlns:a16="http://schemas.microsoft.com/office/drawing/2014/main" xmlns="" id="{CB592D94-CB68-C37C-7678-C531EB709ABC}"/>
                </a:ext>
              </a:extLst>
            </p:cNvPr>
            <p:cNvSpPr txBox="1"/>
            <p:nvPr/>
          </p:nvSpPr>
          <p:spPr>
            <a:xfrm>
              <a:off x="11574261" y="6405310"/>
              <a:ext cx="3354589" cy="461665"/>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/istanbulsanayiodasi</a:t>
              </a:r>
            </a:p>
          </p:txBody>
        </p:sp>
        <p:pic>
          <p:nvPicPr>
            <p:cNvPr id="29" name="Resim 28">
              <a:hlinkClick r:id="rId7"/>
              <a:extLst>
                <a:ext uri="{FF2B5EF4-FFF2-40B4-BE49-F238E27FC236}">
                  <a16:creationId xmlns:a16="http://schemas.microsoft.com/office/drawing/2014/main" xmlns="" id="{4E1BE279-F4B9-B0B3-F97A-3308D8E3DC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7150" y="6386624"/>
              <a:ext cx="491260" cy="491260"/>
            </a:xfrm>
            <a:prstGeom prst="rect">
              <a:avLst/>
            </a:prstGeom>
          </p:spPr>
        </p:pic>
        <p:sp>
          <p:nvSpPr>
            <p:cNvPr id="32" name="Metin kutusu 31">
              <a:hlinkClick r:id="rId9"/>
              <a:extLst>
                <a:ext uri="{FF2B5EF4-FFF2-40B4-BE49-F238E27FC236}">
                  <a16:creationId xmlns:a16="http://schemas.microsoft.com/office/drawing/2014/main" xmlns="" id="{8B0EB62E-1432-1CF8-7DF7-BC0F7A94B156}"/>
                </a:ext>
              </a:extLst>
            </p:cNvPr>
            <p:cNvSpPr txBox="1"/>
            <p:nvPr/>
          </p:nvSpPr>
          <p:spPr>
            <a:xfrm>
              <a:off x="11574261" y="7100904"/>
              <a:ext cx="3354589" cy="461665"/>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/istanbulsanayiodasi</a:t>
              </a:r>
            </a:p>
          </p:txBody>
        </p:sp>
        <p:pic>
          <p:nvPicPr>
            <p:cNvPr id="35" name="Resim 34">
              <a:hlinkClick r:id="rId9"/>
              <a:extLst>
                <a:ext uri="{FF2B5EF4-FFF2-40B4-BE49-F238E27FC236}">
                  <a16:creationId xmlns:a16="http://schemas.microsoft.com/office/drawing/2014/main" xmlns="" id="{46E0034A-39C2-0AA9-66ED-BC7E6ED56C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23959" y="7071309"/>
              <a:ext cx="491260" cy="491260"/>
            </a:xfrm>
            <a:prstGeom prst="rect">
              <a:avLst/>
            </a:prstGeom>
          </p:spPr>
        </p:pic>
        <p:sp>
          <p:nvSpPr>
            <p:cNvPr id="40" name="Metin kutusu 39">
              <a:hlinkClick r:id="rId11"/>
              <a:extLst>
                <a:ext uri="{FF2B5EF4-FFF2-40B4-BE49-F238E27FC236}">
                  <a16:creationId xmlns:a16="http://schemas.microsoft.com/office/drawing/2014/main" xmlns="" id="{56D4F95A-9EA4-D1AC-96FE-8AD9CDF54FEA}"/>
                </a:ext>
              </a:extLst>
            </p:cNvPr>
            <p:cNvSpPr txBox="1"/>
            <p:nvPr/>
          </p:nvSpPr>
          <p:spPr>
            <a:xfrm>
              <a:off x="11574261" y="7812323"/>
              <a:ext cx="4953000" cy="461665"/>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/company/istanbulsanayiodasi </a:t>
              </a:r>
            </a:p>
          </p:txBody>
        </p:sp>
        <p:pic>
          <p:nvPicPr>
            <p:cNvPr id="49" name="Resim 48" descr="metin, küçük resim içeren bir resim&#10;&#10;Açıklama otomatik olarak oluşturuldu">
              <a:hlinkClick r:id="rId11"/>
              <a:extLst>
                <a:ext uri="{FF2B5EF4-FFF2-40B4-BE49-F238E27FC236}">
                  <a16:creationId xmlns:a16="http://schemas.microsoft.com/office/drawing/2014/main" xmlns="" id="{88F5AA26-AD22-F9C6-E6FE-C36517407D9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29751" y="7782728"/>
              <a:ext cx="491260" cy="491260"/>
            </a:xfrm>
            <a:prstGeom prst="rect">
              <a:avLst/>
            </a:prstGeom>
          </p:spPr>
        </p:pic>
      </p:grpSp>
      <p:pic>
        <p:nvPicPr>
          <p:cNvPr id="7" name="Grafik 6">
            <a:hlinkClick r:id="rId6"/>
            <a:extLst>
              <a:ext uri="{FF2B5EF4-FFF2-40B4-BE49-F238E27FC236}">
                <a16:creationId xmlns:a16="http://schemas.microsoft.com/office/drawing/2014/main" xmlns="" id="{C8AF4554-2087-27A5-EA66-C28BBE1AF2E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10800364" y="5616060"/>
            <a:ext cx="515273" cy="51527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15145</TotalTime>
  <Words>1644</Words>
  <Application>Microsoft Office PowerPoint</Application>
  <PresentationFormat>Custom</PresentationFormat>
  <Paragraphs>222</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Dünyada İmalat PMI Gelişmeleri, Eylül 2024</dc:title>
  <dc:creator>İSO Ekonomik Araştırmalar Şubesi</dc:creator>
  <cp:lastModifiedBy>REYHAN</cp:lastModifiedBy>
  <cp:revision>814</cp:revision>
  <cp:lastPrinted>2020-02-17T06:14:14Z</cp:lastPrinted>
  <dcterms:created xsi:type="dcterms:W3CDTF">2019-07-22T18:13:30Z</dcterms:created>
  <dcterms:modified xsi:type="dcterms:W3CDTF">2024-10-04T10:03:00Z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2019-07-22T00:00:00Z</vt:filetime>
  </property>
  <property fmtid="{D5CDD505-2E9C-101B-9397-08002B2CF9AE}" pid="3" name="Creator">
    <vt:lpwstr>Adobe InDesign 14.0 (Macintosh)</vt:lpwstr>
  </property>
  <property fmtid="{D5CDD505-2E9C-101B-9397-08002B2CF9AE}" pid="4" name="LastSaved">
    <vt:filetime>2019-07-22T00:00:00Z</vt:filetime>
  </property>
</Properties>
</file>