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 id="2147483852" r:id="rId2"/>
    <p:sldMasterId id="2147483863" r:id="rId3"/>
    <p:sldMasterId id="2147483874" r:id="rId4"/>
    <p:sldMasterId id="2147483883" r:id="rId5"/>
    <p:sldMasterId id="2147483892" r:id="rId6"/>
    <p:sldMasterId id="2147483901" r:id="rId7"/>
    <p:sldMasterId id="2147483910" r:id="rId8"/>
    <p:sldMasterId id="2147483919" r:id="rId9"/>
    <p:sldMasterId id="2147483930" r:id="rId10"/>
    <p:sldMasterId id="2147483941" r:id="rId11"/>
    <p:sldMasterId id="2147483950" r:id="rId12"/>
    <p:sldMasterId id="2147484010" r:id="rId13"/>
    <p:sldMasterId id="2147484021" r:id="rId14"/>
    <p:sldMasterId id="2147484038" r:id="rId15"/>
    <p:sldMasterId id="2147484046" r:id="rId16"/>
    <p:sldMasterId id="2147484104" r:id="rId17"/>
  </p:sldMasterIdLst>
  <p:notesMasterIdLst>
    <p:notesMasterId r:id="rId36"/>
  </p:notesMasterIdLst>
  <p:handoutMasterIdLst>
    <p:handoutMasterId r:id="rId37"/>
  </p:handoutMasterIdLst>
  <p:sldIdLst>
    <p:sldId id="1682" r:id="rId18"/>
    <p:sldId id="2493" r:id="rId19"/>
    <p:sldId id="2485" r:id="rId20"/>
    <p:sldId id="2487" r:id="rId21"/>
    <p:sldId id="2488" r:id="rId22"/>
    <p:sldId id="2489" r:id="rId23"/>
    <p:sldId id="2490" r:id="rId24"/>
    <p:sldId id="2491" r:id="rId25"/>
    <p:sldId id="2492" r:id="rId26"/>
    <p:sldId id="2451" r:id="rId27"/>
    <p:sldId id="2476" r:id="rId28"/>
    <p:sldId id="2478" r:id="rId29"/>
    <p:sldId id="2479" r:id="rId30"/>
    <p:sldId id="2480" r:id="rId31"/>
    <p:sldId id="2481" r:id="rId32"/>
    <p:sldId id="2482" r:id="rId33"/>
    <p:sldId id="2483" r:id="rId34"/>
    <p:sldId id="2517" r:id="rId35"/>
  </p:sldIdLst>
  <p:sldSz cx="12147550" cy="6832600"/>
  <p:notesSz cx="6858000" cy="9872663"/>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p15="http://schemas.microsoft.com/office/powerpoint/2012/main">
        <p15:guide id="1" orient="horz" pos="3446" userDrawn="1">
          <p15:clr>
            <a:srgbClr val="A4A3A4"/>
          </p15:clr>
        </p15:guide>
        <p15:guide id="2" pos="2207" userDrawn="1">
          <p15:clr>
            <a:srgbClr val="A4A3A4"/>
          </p15:clr>
        </p15:guide>
        <p15:guide id="3" orient="horz" pos="3447" userDrawn="1">
          <p15:clr>
            <a:srgbClr val="A4A3A4"/>
          </p15:clr>
        </p15:guide>
        <p15:guide id="4" orient="horz" pos="3110"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BAD5"/>
    <a:srgbClr val="00ADEF"/>
    <a:srgbClr val="93CDDD"/>
    <a:srgbClr val="FFFFFF"/>
    <a:srgbClr val="FFFFCC"/>
    <a:srgbClr val="C0C0C0"/>
    <a:srgbClr val="FF99FF"/>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4" autoAdjust="0"/>
    <p:restoredTop sz="91281" autoAdjust="0"/>
  </p:normalViewPr>
  <p:slideViewPr>
    <p:cSldViewPr>
      <p:cViewPr varScale="1">
        <p:scale>
          <a:sx n="64" d="100"/>
          <a:sy n="64" d="100"/>
        </p:scale>
        <p:origin x="816" y="78"/>
      </p:cViewPr>
      <p:guideLst>
        <p:guide orient="horz" pos="3016"/>
        <p:guide pos="3082"/>
        <p:guide orient="horz" pos="338"/>
        <p:guide pos="813"/>
        <p:guide orient="horz" pos="3015"/>
        <p:guide orient="horz" pos="337"/>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46"/>
        <p:guide pos="2207"/>
        <p:guide orient="horz" pos="3447"/>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6A08349C-363F-4536-A1B0-334EC44BFD71}">
      <dgm:prSet phldrT="[Metin]" custT="1"/>
      <dgm:spPr>
        <a:solidFill>
          <a:schemeClr val="bg1">
            <a:lumMod val="65000"/>
          </a:schemeClr>
        </a:solidFill>
      </dgm:spPr>
      <dgm:t>
        <a:bodyPr/>
        <a:lstStyle/>
        <a:p>
          <a:pPr algn="ctr"/>
          <a:r>
            <a:rPr lang="tr-TR" sz="2800" b="0" dirty="0" smtClean="0">
              <a:latin typeface="+mn-lt"/>
            </a:rPr>
            <a:t>SUNUM İÇERİĞİ</a:t>
          </a:r>
          <a:endParaRPr lang="tr-TR" sz="2800" b="0" dirty="0">
            <a:latin typeface="+mn-lt"/>
          </a:endParaRPr>
        </a:p>
      </dgm:t>
    </dgm:pt>
    <dgm:pt modelId="{F0066A8F-CB4F-4C37-9001-BA3EBFEF7654}" type="parTrans" cxnId="{B18FAAA2-48B9-4C30-A562-E031D46B242D}">
      <dgm:prSet/>
      <dgm:spPr/>
      <dgm:t>
        <a:bodyPr/>
        <a:lstStyle/>
        <a:p>
          <a:endParaRPr lang="tr-TR" dirty="0">
            <a:solidFill>
              <a:schemeClr val="bg1"/>
            </a:solidFill>
          </a:endParaRPr>
        </a:p>
      </dgm:t>
    </dgm:pt>
    <dgm:pt modelId="{A04C2A03-6C85-45E2-8121-E62366C3859D}" type="sibTrans" cxnId="{B18FAAA2-48B9-4C30-A562-E031D46B242D}">
      <dgm:prSet/>
      <dgm:spPr/>
      <dgm:t>
        <a:bodyPr/>
        <a:lstStyle/>
        <a:p>
          <a:endParaRPr lang="tr-TR" dirty="0">
            <a:solidFill>
              <a:schemeClr val="bg1"/>
            </a:solidFill>
          </a:endParaRPr>
        </a:p>
      </dgm:t>
    </dgm:pt>
    <dgm:pt modelId="{2526060F-2BFF-439D-8420-6CB1C8113112}">
      <dgm:prSet phldrT="[Metin]" custT="1"/>
      <dgm:spPr/>
      <dgm:t>
        <a:bodyPr/>
        <a:lstStyle/>
        <a:p>
          <a:pPr algn="ctr"/>
          <a:r>
            <a:rPr lang="tr-TR" sz="2400" b="0" dirty="0" smtClean="0">
              <a:latin typeface="+mn-lt"/>
            </a:rPr>
            <a:t>İşbirliği</a:t>
          </a:r>
          <a:r>
            <a:rPr lang="tr-TR" sz="2400" b="0" baseline="0" dirty="0" smtClean="0">
              <a:latin typeface="+mn-lt"/>
            </a:rPr>
            <a:t> Destek Programı</a:t>
          </a:r>
          <a:endParaRPr lang="tr-TR" sz="24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596CFF1F-668C-4B34-9372-979748EDAE47}">
      <dgm:prSet phldrT="[Metin]" custT="1"/>
      <dgm:spPr/>
      <dgm:t>
        <a:bodyPr/>
        <a:lstStyle/>
        <a:p>
          <a:pPr algn="ctr"/>
          <a:r>
            <a:rPr lang="tr-TR" sz="2400" b="0" dirty="0" smtClean="0">
              <a:latin typeface="+mn-lt"/>
            </a:rPr>
            <a:t>Yurtdışı Pazar Destek Programı</a:t>
          </a:r>
          <a:endParaRPr lang="tr-TR" sz="2400" b="0" dirty="0">
            <a:latin typeface="+mn-lt"/>
          </a:endParaRPr>
        </a:p>
      </dgm:t>
    </dgm:pt>
    <dgm:pt modelId="{4998F4AF-60BB-40CE-8102-FDC13F5584BD}" type="parTrans" cxnId="{A52AE7BD-35E6-406E-A286-31A38F0C3CD1}">
      <dgm:prSet/>
      <dgm:spPr/>
      <dgm:t>
        <a:bodyPr/>
        <a:lstStyle/>
        <a:p>
          <a:endParaRPr lang="tr-TR"/>
        </a:p>
      </dgm:t>
    </dgm:pt>
    <dgm:pt modelId="{E3D71867-650B-4DAD-80D1-3DBFE8736232}" type="sibTrans" cxnId="{A52AE7BD-35E6-406E-A286-31A38F0C3CD1}">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7E102F07-ED80-45E1-94EC-7F3FDFB4749E}" type="pres">
      <dgm:prSet presAssocID="{6A08349C-363F-4536-A1B0-334EC44BFD71}" presName="parentText" presStyleLbl="node1" presStyleIdx="0" presStyleCnt="3" custScaleY="113122" custLinFactNeighborY="-61667">
        <dgm:presLayoutVars>
          <dgm:chMax val="0"/>
          <dgm:bulletEnabled val="1"/>
        </dgm:presLayoutVars>
      </dgm:prSet>
      <dgm:spPr/>
      <dgm:t>
        <a:bodyPr/>
        <a:lstStyle/>
        <a:p>
          <a:endParaRPr lang="tr-TR"/>
        </a:p>
      </dgm:t>
    </dgm:pt>
    <dgm:pt modelId="{A0EDC959-C3C7-4143-BAC7-4E5E2F1B2860}" type="pres">
      <dgm:prSet presAssocID="{A04C2A03-6C85-45E2-8121-E62366C3859D}" presName="spacer" presStyleCnt="0"/>
      <dgm:spPr/>
      <dgm:t>
        <a:bodyPr/>
        <a:lstStyle/>
        <a:p>
          <a:endParaRPr lang="tr-TR"/>
        </a:p>
      </dgm:t>
    </dgm:pt>
    <dgm:pt modelId="{3DBDC666-BDC0-47CD-9DFE-0A482527527F}" type="pres">
      <dgm:prSet presAssocID="{2526060F-2BFF-439D-8420-6CB1C8113112}" presName="parentText" presStyleLbl="node1" presStyleIdx="1" presStyleCnt="3" custScaleY="114609" custLinFactNeighborX="861" custLinFactNeighborY="-7804">
        <dgm:presLayoutVars>
          <dgm:chMax val="0"/>
          <dgm:bulletEnabled val="1"/>
        </dgm:presLayoutVars>
      </dgm:prSet>
      <dgm:spPr/>
      <dgm:t>
        <a:bodyPr/>
        <a:lstStyle/>
        <a:p>
          <a:endParaRPr lang="tr-TR"/>
        </a:p>
      </dgm:t>
    </dgm:pt>
    <dgm:pt modelId="{C247A073-EF66-4810-87FE-8445C0277421}" type="pres">
      <dgm:prSet presAssocID="{20C53479-69EE-48A3-885F-B6B59AA1EB94}" presName="spacer" presStyleCnt="0"/>
      <dgm:spPr/>
      <dgm:t>
        <a:bodyPr/>
        <a:lstStyle/>
        <a:p>
          <a:endParaRPr lang="tr-TR"/>
        </a:p>
      </dgm:t>
    </dgm:pt>
    <dgm:pt modelId="{9674E5CE-1E15-4FF8-A186-F1827DEDCD58}" type="pres">
      <dgm:prSet presAssocID="{596CFF1F-668C-4B34-9372-979748EDAE47}" presName="parentText" presStyleLbl="node1" presStyleIdx="2" presStyleCnt="3" custScaleY="114468">
        <dgm:presLayoutVars>
          <dgm:chMax val="0"/>
          <dgm:bulletEnabled val="1"/>
        </dgm:presLayoutVars>
      </dgm:prSet>
      <dgm:spPr/>
      <dgm:t>
        <a:bodyPr/>
        <a:lstStyle/>
        <a:p>
          <a:endParaRPr lang="tr-TR"/>
        </a:p>
      </dgm:t>
    </dgm:pt>
  </dgm:ptLst>
  <dgm:cxnLst>
    <dgm:cxn modelId="{D3B31D47-9939-4CBF-8542-B4C298C97C05}" type="presOf" srcId="{6A08349C-363F-4536-A1B0-334EC44BFD71}" destId="{7E102F07-ED80-45E1-94EC-7F3FDFB4749E}" srcOrd="0" destOrd="0" presId="urn:microsoft.com/office/officeart/2005/8/layout/vList2"/>
    <dgm:cxn modelId="{ECA8EBBA-E8D1-46CE-8D57-73E7EF4DD7D3}" type="presOf" srcId="{E9915F34-1CEE-4851-B69C-914E4A0BB84F}" destId="{DB4642AD-6ACF-4F50-A6B1-22278141C353}" srcOrd="0" destOrd="0" presId="urn:microsoft.com/office/officeart/2005/8/layout/vList2"/>
    <dgm:cxn modelId="{E6670142-CC47-4AC2-B481-D249D35BEF24}" type="presOf" srcId="{596CFF1F-668C-4B34-9372-979748EDAE47}" destId="{9674E5CE-1E15-4FF8-A186-F1827DEDCD58}" srcOrd="0" destOrd="0" presId="urn:microsoft.com/office/officeart/2005/8/layout/vList2"/>
    <dgm:cxn modelId="{B18FAAA2-48B9-4C30-A562-E031D46B242D}" srcId="{E9915F34-1CEE-4851-B69C-914E4A0BB84F}" destId="{6A08349C-363F-4536-A1B0-334EC44BFD71}" srcOrd="0" destOrd="0" parTransId="{F0066A8F-CB4F-4C37-9001-BA3EBFEF7654}" sibTransId="{A04C2A03-6C85-45E2-8121-E62366C3859D}"/>
    <dgm:cxn modelId="{A52AE7BD-35E6-406E-A286-31A38F0C3CD1}" srcId="{E9915F34-1CEE-4851-B69C-914E4A0BB84F}" destId="{596CFF1F-668C-4B34-9372-979748EDAE47}" srcOrd="2" destOrd="0" parTransId="{4998F4AF-60BB-40CE-8102-FDC13F5584BD}" sibTransId="{E3D71867-650B-4DAD-80D1-3DBFE8736232}"/>
    <dgm:cxn modelId="{9622DEEF-DD84-4579-B9A5-336E6379510A}" type="presOf" srcId="{2526060F-2BFF-439D-8420-6CB1C8113112}" destId="{3DBDC666-BDC0-47CD-9DFE-0A482527527F}" srcOrd="0" destOrd="0" presId="urn:microsoft.com/office/officeart/2005/8/layout/vList2"/>
    <dgm:cxn modelId="{0873BD6B-9603-47EC-9344-DDA0E0C12FB3}" srcId="{E9915F34-1CEE-4851-B69C-914E4A0BB84F}" destId="{2526060F-2BFF-439D-8420-6CB1C8113112}" srcOrd="1" destOrd="0" parTransId="{6915401C-BB0C-474A-8027-D2D2E56D7177}" sibTransId="{20C53479-69EE-48A3-885F-B6B59AA1EB94}"/>
    <dgm:cxn modelId="{E2517190-F255-4F9F-9416-48F04BD495AB}" type="presParOf" srcId="{DB4642AD-6ACF-4F50-A6B1-22278141C353}" destId="{7E102F07-ED80-45E1-94EC-7F3FDFB4749E}" srcOrd="0" destOrd="0" presId="urn:microsoft.com/office/officeart/2005/8/layout/vList2"/>
    <dgm:cxn modelId="{7168E010-0E29-4CB2-8545-6AC88217C423}" type="presParOf" srcId="{DB4642AD-6ACF-4F50-A6B1-22278141C353}" destId="{A0EDC959-C3C7-4143-BAC7-4E5E2F1B2860}" srcOrd="1" destOrd="0" presId="urn:microsoft.com/office/officeart/2005/8/layout/vList2"/>
    <dgm:cxn modelId="{8F1E481E-B072-4B9E-9110-6B4EDB6DF9CB}" type="presParOf" srcId="{DB4642AD-6ACF-4F50-A6B1-22278141C353}" destId="{3DBDC666-BDC0-47CD-9DFE-0A482527527F}" srcOrd="2" destOrd="0" presId="urn:microsoft.com/office/officeart/2005/8/layout/vList2"/>
    <dgm:cxn modelId="{558C26FF-14FF-42BA-97E7-B9CE1EFF83E9}" type="presParOf" srcId="{DB4642AD-6ACF-4F50-A6B1-22278141C353}" destId="{C247A073-EF66-4810-87FE-8445C0277421}" srcOrd="3" destOrd="0" presId="urn:microsoft.com/office/officeart/2005/8/layout/vList2"/>
    <dgm:cxn modelId="{7AA450F1-4589-4F7E-8818-352242A2ADF0}" type="presParOf" srcId="{DB4642AD-6ACF-4F50-A6B1-22278141C353}" destId="{9674E5CE-1E15-4FF8-A186-F1827DEDCD5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r>
            <a:rPr lang="tr-TR" sz="18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dirty="0">
            <a:latin typeface="Calibri" panose="020F0502020204030204" pitchFamily="34" charset="0"/>
            <a:cs typeface="Calibri" panose="020F0502020204030204" pitchFamily="34" charset="0"/>
          </a:endParaRPr>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1ED7ED1C-6D36-4D02-A4FF-CA83CD4FEDBA}">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dirty="0">
            <a:latin typeface="Calibri" panose="020F0502020204030204" pitchFamily="34" charset="0"/>
            <a:cs typeface="Calibri" panose="020F0502020204030204" pitchFamily="34" charset="0"/>
          </a:endParaRPr>
        </a:p>
      </dgm:t>
    </dgm:pt>
    <dgm:pt modelId="{17A9B065-D0E1-4018-BBCD-61389B39ABBF}" type="parTrans" cxnId="{90793B28-5EBD-4F01-9715-30576699736D}">
      <dgm:prSet/>
      <dgm:spPr/>
      <dgm:t>
        <a:bodyPr/>
        <a:lstStyle/>
        <a:p>
          <a:endParaRPr lang="tr-TR"/>
        </a:p>
      </dgm:t>
    </dgm:pt>
    <dgm:pt modelId="{1A234883-B5D5-45F2-B3DD-79F397B94E46}" type="sibTrans" cxnId="{90793B28-5EBD-4F01-9715-30576699736D}">
      <dgm:prSet/>
      <dgm:spPr/>
      <dgm:t>
        <a:bodyPr/>
        <a:lstStyle/>
        <a:p>
          <a:endParaRPr lang="tr-TR"/>
        </a:p>
      </dgm:t>
    </dgm:pt>
    <dgm:pt modelId="{D303EBE3-0575-4036-BCCC-E9F95290A3ED}">
      <dgm:prSet phldrT="[Metin]" custT="1"/>
      <dgm:spPr/>
      <dgm:t>
        <a:bodyPr/>
        <a:lstStyle/>
        <a:p>
          <a:pPr algn="just"/>
          <a:r>
            <a:rPr lang="tr-TR" sz="18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dirty="0">
            <a:latin typeface="Calibri" panose="020F0502020204030204" pitchFamily="34" charset="0"/>
            <a:cs typeface="Calibri" panose="020F0502020204030204" pitchFamily="34" charset="0"/>
          </a:endParaRPr>
        </a:p>
      </dgm:t>
    </dgm:pt>
    <dgm:pt modelId="{923A6A89-1888-4029-A1CE-61C45D035365}" type="parTrans" cxnId="{7DE35821-A9B5-427A-9815-6AFEC3D32629}">
      <dgm:prSet/>
      <dgm:spPr/>
      <dgm:t>
        <a:bodyPr/>
        <a:lstStyle/>
        <a:p>
          <a:endParaRPr lang="tr-TR"/>
        </a:p>
      </dgm:t>
    </dgm:pt>
    <dgm:pt modelId="{C9DFA86F-148E-450D-B40D-7ADFB61ECC73}" type="sibTrans" cxnId="{7DE35821-A9B5-427A-9815-6AFEC3D32629}">
      <dgm:prSet/>
      <dgm:spPr/>
      <dgm:t>
        <a:bodyPr/>
        <a:lstStyle/>
        <a:p>
          <a:endParaRPr lang="tr-TR"/>
        </a:p>
      </dgm:t>
    </dgm:pt>
    <dgm:pt modelId="{35DC7BEE-9529-4151-8B31-DD967E150AF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56D615C-369A-4A9B-A5E8-5167B0195D18}" type="parTrans" cxnId="{89A5B5D1-05C7-4798-ACB1-18B8FA4AC710}">
      <dgm:prSet/>
      <dgm:spPr/>
      <dgm:t>
        <a:bodyPr/>
        <a:lstStyle/>
        <a:p>
          <a:endParaRPr lang="tr-TR"/>
        </a:p>
      </dgm:t>
    </dgm:pt>
    <dgm:pt modelId="{B38E7984-AE74-47EF-BCCB-2B1CA4C41B68}" type="sibTrans" cxnId="{89A5B5D1-05C7-4798-ACB1-18B8FA4AC710}">
      <dgm:prSet/>
      <dgm:spPr/>
      <dgm:t>
        <a:bodyPr/>
        <a:lstStyle/>
        <a:p>
          <a:endParaRPr lang="tr-TR"/>
        </a:p>
      </dgm:t>
    </dgm:pt>
    <dgm:pt modelId="{1D7927F4-CE78-4DDC-823F-130DC103B3F3}">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310389DF-188F-438B-B9EE-82430B29DDDD}" type="parTrans" cxnId="{FE7755F4-3348-429F-96C3-A22F73E91970}">
      <dgm:prSet/>
      <dgm:spPr/>
      <dgm:t>
        <a:bodyPr/>
        <a:lstStyle/>
        <a:p>
          <a:endParaRPr lang="tr-TR"/>
        </a:p>
      </dgm:t>
    </dgm:pt>
    <dgm:pt modelId="{3ED0686B-6E2E-4390-BFED-5C8CDC74A0C3}" type="sibTrans" cxnId="{FE7755F4-3348-429F-96C3-A22F73E91970}">
      <dgm:prSet/>
      <dgm:spPr/>
      <dgm:t>
        <a:bodyPr/>
        <a:lstStyle/>
        <a:p>
          <a:endParaRPr lang="tr-TR"/>
        </a:p>
      </dgm:t>
    </dgm:pt>
    <dgm:pt modelId="{1FECDD9B-368A-498F-BDD9-5E051569DBE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46D62FC-5A2D-46AA-BFBA-256B326D9371}" type="parTrans" cxnId="{42AAA1D7-15A8-4E30-B58C-823F1D34E845}">
      <dgm:prSet/>
      <dgm:spPr/>
      <dgm:t>
        <a:bodyPr/>
        <a:lstStyle/>
        <a:p>
          <a:endParaRPr lang="tr-TR"/>
        </a:p>
      </dgm:t>
    </dgm:pt>
    <dgm:pt modelId="{96CF09E0-9712-40AD-B590-E8105A988713}" type="sibTrans" cxnId="{42AAA1D7-15A8-4E30-B58C-823F1D34E845}">
      <dgm:prSet/>
      <dgm:spPr/>
      <dgm:t>
        <a:bodyPr/>
        <a:lstStyle/>
        <a:p>
          <a:endParaRPr lang="tr-TR"/>
        </a:p>
      </dgm:t>
    </dgm:pt>
    <dgm:pt modelId="{1F2F186C-3FA4-4E5A-B10B-8377CF08181F}">
      <dgm:prSet phldrT="[Metin]" custT="1"/>
      <dgm:spPr/>
      <dgm:t>
        <a:bodyPr/>
        <a:lstStyle/>
        <a:p>
          <a:pPr algn="just"/>
          <a:r>
            <a:rPr lang="tr-TR" sz="18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dirty="0" smtClean="0">
              <a:solidFill>
                <a:srgbClr val="FF0000"/>
              </a:solidFill>
              <a:latin typeface="Calibri" panose="020F0502020204030204" pitchFamily="34" charset="0"/>
              <a:cs typeface="Calibri" panose="020F0502020204030204" pitchFamily="34" charset="0"/>
            </a:rPr>
            <a:t>20.000.-TL’ye kadar</a:t>
          </a:r>
          <a:r>
            <a:rPr lang="tr-TR" sz="1800" dirty="0" smtClean="0">
              <a:latin typeface="Calibri" panose="020F0502020204030204" pitchFamily="34" charset="0"/>
              <a:cs typeface="Calibri" panose="020F0502020204030204" pitchFamily="34" charset="0"/>
            </a:rPr>
            <a:t> destek verilir.</a:t>
          </a:r>
          <a:endParaRPr lang="tr-TR" sz="1800" dirty="0">
            <a:latin typeface="Calibri" panose="020F0502020204030204" pitchFamily="34" charset="0"/>
            <a:cs typeface="Calibri" panose="020F0502020204030204" pitchFamily="34" charset="0"/>
          </a:endParaRPr>
        </a:p>
      </dgm:t>
    </dgm:pt>
    <dgm:pt modelId="{21C49292-CC93-4DD7-B19C-BCAE3C8A77AB}" type="parTrans" cxnId="{121E1FD4-CAFE-49BC-A2EF-93E33DAAFDAE}">
      <dgm:prSet/>
      <dgm:spPr/>
      <dgm:t>
        <a:bodyPr/>
        <a:lstStyle/>
        <a:p>
          <a:endParaRPr lang="tr-TR"/>
        </a:p>
      </dgm:t>
    </dgm:pt>
    <dgm:pt modelId="{6E481D59-69E8-489D-955F-E074D8650C22}" type="sibTrans" cxnId="{121E1FD4-CAFE-49BC-A2EF-93E33DAAFDAE}">
      <dgm:prSet/>
      <dgm:spPr/>
      <dgm:t>
        <a:bodyPr/>
        <a:lstStyle/>
        <a:p>
          <a:endParaRPr lang="tr-TR"/>
        </a:p>
      </dgm:t>
    </dgm:pt>
    <dgm:pt modelId="{32C8BF01-76B4-4C71-B4EA-02907D2752F5}">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8E35510-8A87-45A1-8652-04365E73A71C}" type="parTrans" cxnId="{CFB7872F-3C70-4A7D-8DBF-9CEBDE3934E1}">
      <dgm:prSet/>
      <dgm:spPr/>
      <dgm:t>
        <a:bodyPr/>
        <a:lstStyle/>
        <a:p>
          <a:endParaRPr lang="tr-TR"/>
        </a:p>
      </dgm:t>
    </dgm:pt>
    <dgm:pt modelId="{61A3AB86-58C8-49EC-93EA-1C2E92E784B4}" type="sibTrans" cxnId="{CFB7872F-3C70-4A7D-8DBF-9CEBDE3934E1}">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1947" custScaleY="96355" custLinFactNeighborX="-133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F144D741-E4EC-4CC8-9BAB-31785AF0887A}" type="presOf" srcId="{74945AE8-85B8-4A4C-AFBD-8FD18D8021F7}" destId="{EA76D721-580E-4CFE-8AB1-08AB49290FD9}" srcOrd="0" destOrd="0" presId="urn:microsoft.com/office/officeart/2005/8/layout/vList5"/>
    <dgm:cxn modelId="{42AAA1D7-15A8-4E30-B58C-823F1D34E845}" srcId="{74945AE8-85B8-4A4C-AFBD-8FD18D8021F7}" destId="{1FECDD9B-368A-498F-BDD9-5E051569DBEA}" srcOrd="7" destOrd="0" parTransId="{B46D62FC-5A2D-46AA-BFBA-256B326D9371}" sibTransId="{96CF09E0-9712-40AD-B590-E8105A988713}"/>
    <dgm:cxn modelId="{E18D1550-6B84-4AE6-8828-687BDEC6BB73}" type="presOf" srcId="{35DC7BEE-9529-4151-8B31-DD967E150AFA}" destId="{E95A3130-ACEB-4BFD-94BA-1A81F19E2715}" srcOrd="0" destOrd="5"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F0D59787-6928-4FA1-BDD6-B8923891E9B2}" type="presOf" srcId="{58B51C50-72F6-405E-8500-3AD3D454AAA4}" destId="{E95A3130-ACEB-4BFD-94BA-1A81F19E2715}" srcOrd="0" destOrd="0" presId="urn:microsoft.com/office/officeart/2005/8/layout/vList5"/>
    <dgm:cxn modelId="{89A5B5D1-05C7-4798-ACB1-18B8FA4AC710}" srcId="{74945AE8-85B8-4A4C-AFBD-8FD18D8021F7}" destId="{35DC7BEE-9529-4151-8B31-DD967E150AFA}" srcOrd="5" destOrd="0" parTransId="{C56D615C-369A-4A9B-A5E8-5167B0195D18}" sibTransId="{B38E7984-AE74-47EF-BCCB-2B1CA4C41B68}"/>
    <dgm:cxn modelId="{58EA9F0E-A08E-4E20-8D35-438106AB631A}" type="presOf" srcId="{1D7927F4-CE78-4DDC-823F-130DC103B3F3}" destId="{E95A3130-ACEB-4BFD-94BA-1A81F19E2715}" srcOrd="0" destOrd="1" presId="urn:microsoft.com/office/officeart/2005/8/layout/vList5"/>
    <dgm:cxn modelId="{CFB7872F-3C70-4A7D-8DBF-9CEBDE3934E1}" srcId="{74945AE8-85B8-4A4C-AFBD-8FD18D8021F7}" destId="{32C8BF01-76B4-4C71-B4EA-02907D2752F5}" srcOrd="3" destOrd="0" parTransId="{C8E35510-8A87-45A1-8652-04365E73A71C}" sibTransId="{61A3AB86-58C8-49EC-93EA-1C2E92E784B4}"/>
    <dgm:cxn modelId="{5AAB7347-4133-434B-93EC-DF3368ED32A6}" srcId="{4D217ED4-7198-413E-93F7-3578C3D18B29}" destId="{74945AE8-85B8-4A4C-AFBD-8FD18D8021F7}" srcOrd="0" destOrd="0" parTransId="{4C3E70A3-673D-4ECC-98B0-C3C771ED63D1}" sibTransId="{F89DDD73-52E9-4F89-A5E0-1C665AE0209C}"/>
    <dgm:cxn modelId="{FE7755F4-3348-429F-96C3-A22F73E91970}" srcId="{74945AE8-85B8-4A4C-AFBD-8FD18D8021F7}" destId="{1D7927F4-CE78-4DDC-823F-130DC103B3F3}" srcOrd="1" destOrd="0" parTransId="{310389DF-188F-438B-B9EE-82430B29DDDD}" sibTransId="{3ED0686B-6E2E-4390-BFED-5C8CDC74A0C3}"/>
    <dgm:cxn modelId="{7DE35821-A9B5-427A-9815-6AFEC3D32629}" srcId="{74945AE8-85B8-4A4C-AFBD-8FD18D8021F7}" destId="{D303EBE3-0575-4036-BCCC-E9F95290A3ED}" srcOrd="6" destOrd="0" parTransId="{923A6A89-1888-4029-A1CE-61C45D035365}" sibTransId="{C9DFA86F-148E-450D-B40D-7ADFB61ECC73}"/>
    <dgm:cxn modelId="{FC09EC6E-6C11-4638-8EA3-DAD6A3DDE0D8}" type="presOf" srcId="{1F2F186C-3FA4-4E5A-B10B-8377CF08181F}" destId="{E95A3130-ACEB-4BFD-94BA-1A81F19E2715}" srcOrd="0" destOrd="8" presId="urn:microsoft.com/office/officeart/2005/8/layout/vList5"/>
    <dgm:cxn modelId="{1DB2F11A-AC69-4825-A353-C9C84BBF5212}" type="presOf" srcId="{4D217ED4-7198-413E-93F7-3578C3D18B29}" destId="{8D9A727D-9FEF-4BA2-A58F-9228A744808D}" srcOrd="0" destOrd="0" presId="urn:microsoft.com/office/officeart/2005/8/layout/vList5"/>
    <dgm:cxn modelId="{7052ECCD-8016-479E-9BAF-BE2037091129}" type="presOf" srcId="{1FECDD9B-368A-498F-BDD9-5E051569DBEA}" destId="{E95A3130-ACEB-4BFD-94BA-1A81F19E2715}" srcOrd="0" destOrd="7" presId="urn:microsoft.com/office/officeart/2005/8/layout/vList5"/>
    <dgm:cxn modelId="{5F63A97E-E5D7-4169-8099-8E49723547F5}" type="presOf" srcId="{32C8BF01-76B4-4C71-B4EA-02907D2752F5}" destId="{E95A3130-ACEB-4BFD-94BA-1A81F19E2715}" srcOrd="0" destOrd="3"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29879BD6-22E0-4065-9088-F4C12AEA948B}" type="presOf" srcId="{1ED7ED1C-6D36-4D02-A4FF-CA83CD4FEDBA}" destId="{E95A3130-ACEB-4BFD-94BA-1A81F19E2715}" srcOrd="0" destOrd="2" presId="urn:microsoft.com/office/officeart/2005/8/layout/vList5"/>
    <dgm:cxn modelId="{2DBBC173-438A-441D-B254-DE7274F37A61}" type="presOf" srcId="{D303EBE3-0575-4036-BCCC-E9F95290A3ED}" destId="{E95A3130-ACEB-4BFD-94BA-1A81F19E2715}" srcOrd="0" destOrd="6" presId="urn:microsoft.com/office/officeart/2005/8/layout/vList5"/>
    <dgm:cxn modelId="{E92AEFB9-A79B-425A-B113-DB37CA1425E8}" srcId="{74945AE8-85B8-4A4C-AFBD-8FD18D8021F7}" destId="{6185F662-3F02-4498-A8CB-B54CEC8FE415}" srcOrd="4" destOrd="0" parTransId="{94783F0C-A0AF-438F-98B4-428CA3249DE8}" sibTransId="{C07B18C2-5AFB-446F-9A09-85C9919B5895}"/>
    <dgm:cxn modelId="{E16D1D00-C4B2-4A4D-86C4-195A4370D2F8}" type="presOf" srcId="{6185F662-3F02-4498-A8CB-B54CEC8FE415}" destId="{E95A3130-ACEB-4BFD-94BA-1A81F19E2715}" srcOrd="0" destOrd="4" presId="urn:microsoft.com/office/officeart/2005/8/layout/vList5"/>
    <dgm:cxn modelId="{121E1FD4-CAFE-49BC-A2EF-93E33DAAFDAE}" srcId="{74945AE8-85B8-4A4C-AFBD-8FD18D8021F7}" destId="{1F2F186C-3FA4-4E5A-B10B-8377CF08181F}" srcOrd="8" destOrd="0" parTransId="{21C49292-CC93-4DD7-B19C-BCAE3C8A77AB}" sibTransId="{6E481D59-69E8-489D-955F-E074D8650C22}"/>
    <dgm:cxn modelId="{50003FC3-7113-4C48-9514-B293EA3950E6}" type="presParOf" srcId="{8D9A727D-9FEF-4BA2-A58F-9228A744808D}" destId="{7447F2C5-841B-464A-ABA8-3BEDF3CB2266}" srcOrd="0" destOrd="0" presId="urn:microsoft.com/office/officeart/2005/8/layout/vList5"/>
    <dgm:cxn modelId="{283B001E-4186-419A-800E-C1ED7A98D69C}" type="presParOf" srcId="{7447F2C5-841B-464A-ABA8-3BEDF3CB2266}" destId="{EA76D721-580E-4CFE-8AB1-08AB49290FD9}" srcOrd="0" destOrd="0" presId="urn:microsoft.com/office/officeart/2005/8/layout/vList5"/>
    <dgm:cxn modelId="{75A223EB-D484-4AE9-9F8C-0A10A57B2591}"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60095-3092-4F03-A5C8-D46695CD6281}" type="doc">
      <dgm:prSet loTypeId="urn:microsoft.com/office/officeart/2008/layout/RadialCluster" loCatId="cycle" qsTypeId="urn:microsoft.com/office/officeart/2005/8/quickstyle/3d2" qsCatId="3D" csTypeId="urn:microsoft.com/office/officeart/2005/8/colors/accent0_2" csCatId="mainScheme" phldr="1"/>
      <dgm:spPr/>
      <dgm:t>
        <a:bodyPr/>
        <a:lstStyle/>
        <a:p>
          <a:endParaRPr lang="tr-TR"/>
        </a:p>
      </dgm:t>
    </dgm:pt>
    <dgm:pt modelId="{D054890A-70E3-40EC-9643-3AA138088397}">
      <dgm:prSet phldrT="[Metin]" custT="1"/>
      <dgm:spPr/>
      <dgm:t>
        <a:bodyPr/>
        <a:lstStyle/>
        <a:p>
          <a:pPr algn="ctr">
            <a:spcAft>
              <a:spcPts val="0"/>
            </a:spcAft>
          </a:pPr>
          <a:r>
            <a:rPr lang="tr-TR" sz="2000" b="1" dirty="0" smtClean="0">
              <a:latin typeface="Calibri" pitchFamily="34" charset="0"/>
            </a:rPr>
            <a:t>KOBİ-KOBİ İşbirliği </a:t>
          </a:r>
        </a:p>
      </dgm:t>
    </dgm:pt>
    <dgm:pt modelId="{DD95F74D-BC41-4F00-B1EE-2D38AB78D5DF}" type="parTrans" cxnId="{7E500BB5-47F5-4DD2-99D2-F1FAD99D8141}">
      <dgm:prSet/>
      <dgm:spPr/>
      <dgm:t>
        <a:bodyPr/>
        <a:lstStyle/>
        <a:p>
          <a:pPr algn="ctr"/>
          <a:endParaRPr lang="tr-TR" sz="2000">
            <a:latin typeface="Calibri" pitchFamily="34" charset="0"/>
          </a:endParaRPr>
        </a:p>
      </dgm:t>
    </dgm:pt>
    <dgm:pt modelId="{B8DC1386-0435-414D-AE4D-ABEECE91108E}" type="sibTrans" cxnId="{7E500BB5-47F5-4DD2-99D2-F1FAD99D8141}">
      <dgm:prSet/>
      <dgm:spPr/>
      <dgm:t>
        <a:bodyPr/>
        <a:lstStyle/>
        <a:p>
          <a:endParaRPr lang="tr-TR"/>
        </a:p>
      </dgm:t>
    </dgm:pt>
    <dgm:pt modelId="{A3224512-9998-40F1-B4DF-5D44E420CBB3}">
      <dgm:prSet phldrT="[Metin]" custT="1"/>
      <dgm:spPr/>
      <dgm:t>
        <a:bodyPr/>
        <a:lstStyle/>
        <a:p>
          <a:pPr algn="ctr"/>
          <a:r>
            <a:rPr lang="tr-TR" sz="2000" b="1" dirty="0" smtClean="0">
              <a:latin typeface="Calibri" pitchFamily="34" charset="0"/>
            </a:rPr>
            <a:t>Birden fazla KOBİ-Büyük İşletme İşbirliği</a:t>
          </a:r>
          <a:endParaRPr lang="tr-TR" sz="2000" b="1" dirty="0">
            <a:latin typeface="Calibri" pitchFamily="34" charset="0"/>
          </a:endParaRPr>
        </a:p>
      </dgm:t>
    </dgm:pt>
    <dgm:pt modelId="{C6406DBA-1CD9-4663-86A5-100375F07B38}" type="parTrans" cxnId="{61DF8CB5-9C6B-4C29-93D5-DAE1E5CD6D9C}">
      <dgm:prSet/>
      <dgm:spPr/>
      <dgm:t>
        <a:bodyPr/>
        <a:lstStyle/>
        <a:p>
          <a:pPr algn="ctr"/>
          <a:endParaRPr lang="tr-TR" sz="2000">
            <a:latin typeface="Calibri" pitchFamily="34" charset="0"/>
          </a:endParaRPr>
        </a:p>
      </dgm:t>
    </dgm:pt>
    <dgm:pt modelId="{0FF759B8-D949-45EC-A673-817FA3A4DDF2}" type="sibTrans" cxnId="{61DF8CB5-9C6B-4C29-93D5-DAE1E5CD6D9C}">
      <dgm:prSet/>
      <dgm:spPr/>
      <dgm:t>
        <a:bodyPr/>
        <a:lstStyle/>
        <a:p>
          <a:endParaRPr lang="tr-TR"/>
        </a:p>
      </dgm:t>
    </dgm:pt>
    <dgm:pt modelId="{8F65E2B8-D8A0-491A-8D5E-11F9EA1F4ABF}">
      <dgm:prSet phldrT="[Metin]" custT="1"/>
      <dgm:spPr/>
      <dgm:t>
        <a:bodyPr/>
        <a:lstStyle/>
        <a:p>
          <a:pPr algn="ctr"/>
          <a:r>
            <a:rPr lang="tr-TR" sz="2400" b="1" dirty="0" smtClean="0">
              <a:latin typeface="Calibri" pitchFamily="34" charset="0"/>
            </a:rPr>
            <a:t>İşbirliği</a:t>
          </a:r>
        </a:p>
        <a:p>
          <a:pPr algn="ctr"/>
          <a:r>
            <a:rPr lang="tr-TR" sz="2400" b="1" dirty="0" smtClean="0">
              <a:latin typeface="Calibri" pitchFamily="34" charset="0"/>
            </a:rPr>
            <a:t>Türleri</a:t>
          </a:r>
          <a:endParaRPr lang="tr-TR" sz="2400" b="1" dirty="0">
            <a:latin typeface="Calibri" pitchFamily="34" charset="0"/>
          </a:endParaRPr>
        </a:p>
      </dgm:t>
    </dgm:pt>
    <dgm:pt modelId="{3C2B352D-79B9-4D66-833E-A4300C69E794}" type="parTrans" cxnId="{453D8D46-BE7A-43AA-BC81-DA1E43CC9CBC}">
      <dgm:prSet/>
      <dgm:spPr/>
      <dgm:t>
        <a:bodyPr/>
        <a:lstStyle/>
        <a:p>
          <a:endParaRPr lang="tr-TR"/>
        </a:p>
      </dgm:t>
    </dgm:pt>
    <dgm:pt modelId="{069376EA-E9B3-4546-94F3-F8D9FAC67314}" type="sibTrans" cxnId="{453D8D46-BE7A-43AA-BC81-DA1E43CC9CBC}">
      <dgm:prSet/>
      <dgm:spPr/>
      <dgm:t>
        <a:bodyPr/>
        <a:lstStyle/>
        <a:p>
          <a:endParaRPr lang="tr-TR"/>
        </a:p>
      </dgm:t>
    </dgm:pt>
    <dgm:pt modelId="{01FE5528-2E2D-4955-B023-9FBC47A82627}">
      <dgm:prSet phldrT="[Metin]" custT="1"/>
      <dgm:spPr/>
      <dgm:t>
        <a:bodyPr/>
        <a:lstStyle/>
        <a:p>
          <a:pPr algn="ctr"/>
          <a:r>
            <a:rPr lang="tr-TR" sz="2000" b="1" dirty="0" smtClean="0">
              <a:latin typeface="Calibri" pitchFamily="34" charset="0"/>
            </a:rPr>
            <a:t>KOBİ-Büyük İşletme İşbirliği</a:t>
          </a:r>
          <a:endParaRPr lang="tr-TR" sz="2000" b="1" dirty="0">
            <a:latin typeface="Calibri" pitchFamily="34" charset="0"/>
          </a:endParaRPr>
        </a:p>
      </dgm:t>
    </dgm:pt>
    <dgm:pt modelId="{ACE65BF6-37EF-4B5F-910B-6C5B20922D26}" type="parTrans" cxnId="{C4C4CA1D-E576-4FA1-9DE9-D4263C038120}">
      <dgm:prSet/>
      <dgm:spPr/>
      <dgm:t>
        <a:bodyPr/>
        <a:lstStyle/>
        <a:p>
          <a:endParaRPr lang="tr-TR"/>
        </a:p>
      </dgm:t>
    </dgm:pt>
    <dgm:pt modelId="{D83547E4-C880-4F8E-947B-DD9EF5BDDCD1}" type="sibTrans" cxnId="{C4C4CA1D-E576-4FA1-9DE9-D4263C038120}">
      <dgm:prSet/>
      <dgm:spPr/>
      <dgm:t>
        <a:bodyPr/>
        <a:lstStyle/>
        <a:p>
          <a:endParaRPr lang="tr-TR"/>
        </a:p>
      </dgm:t>
    </dgm:pt>
    <dgm:pt modelId="{3C202349-A66E-414A-912A-470739EBC523}">
      <dgm:prSet phldrT="[Metin]" custT="1"/>
      <dgm:spPr/>
      <dgm:t>
        <a:bodyPr/>
        <a:lstStyle/>
        <a:p>
          <a:pPr algn="ctr"/>
          <a:r>
            <a:rPr lang="tr-TR" sz="2000" b="1" dirty="0" smtClean="0">
              <a:latin typeface="Calibri" pitchFamily="34" charset="0"/>
            </a:rPr>
            <a:t>Birden fazla KOBİ-Büyük İşletmeler İşbirliği</a:t>
          </a:r>
          <a:endParaRPr lang="tr-TR" sz="2000" b="1" dirty="0">
            <a:latin typeface="Calibri" pitchFamily="34" charset="0"/>
          </a:endParaRPr>
        </a:p>
      </dgm:t>
    </dgm:pt>
    <dgm:pt modelId="{6AF5CC25-9E21-4079-A61B-59419C366C22}" type="parTrans" cxnId="{56E4EADF-FA17-4359-9F5A-B397DE41563D}">
      <dgm:prSet/>
      <dgm:spPr/>
      <dgm:t>
        <a:bodyPr/>
        <a:lstStyle/>
        <a:p>
          <a:endParaRPr lang="tr-TR"/>
        </a:p>
      </dgm:t>
    </dgm:pt>
    <dgm:pt modelId="{35FC5C05-6637-43A5-8FA1-9A0FF97971E7}" type="sibTrans" cxnId="{56E4EADF-FA17-4359-9F5A-B397DE41563D}">
      <dgm:prSet/>
      <dgm:spPr/>
      <dgm:t>
        <a:bodyPr/>
        <a:lstStyle/>
        <a:p>
          <a:endParaRPr lang="tr-TR"/>
        </a:p>
      </dgm:t>
    </dgm:pt>
    <dgm:pt modelId="{624F9D69-B516-4235-9B70-56AC851C08A3}">
      <dgm:prSet phldrT="[Metin]" custT="1"/>
      <dgm:spPr/>
      <dgm:t>
        <a:bodyPr/>
        <a:lstStyle/>
        <a:p>
          <a:pPr algn="ctr"/>
          <a:r>
            <a:rPr lang="tr-TR" sz="2000" b="1" dirty="0" smtClean="0">
              <a:latin typeface="Calibri" pitchFamily="34" charset="0"/>
            </a:rPr>
            <a:t>KOBİ-Büyük İşletmeler İşbirliği</a:t>
          </a:r>
          <a:endParaRPr lang="tr-TR" sz="2000" b="1" dirty="0">
            <a:latin typeface="Calibri" pitchFamily="34" charset="0"/>
          </a:endParaRPr>
        </a:p>
      </dgm:t>
    </dgm:pt>
    <dgm:pt modelId="{D683585F-4109-4A78-84AE-16EEC27150BB}" type="parTrans" cxnId="{DC8A05AC-7886-4B9F-AE81-FA43E67AFD34}">
      <dgm:prSet/>
      <dgm:spPr/>
      <dgm:t>
        <a:bodyPr/>
        <a:lstStyle/>
        <a:p>
          <a:endParaRPr lang="tr-TR"/>
        </a:p>
      </dgm:t>
    </dgm:pt>
    <dgm:pt modelId="{19F48168-D91D-4F28-B2CB-3FEA3998715E}" type="sibTrans" cxnId="{DC8A05AC-7886-4B9F-AE81-FA43E67AFD34}">
      <dgm:prSet/>
      <dgm:spPr/>
      <dgm:t>
        <a:bodyPr/>
        <a:lstStyle/>
        <a:p>
          <a:endParaRPr lang="tr-TR"/>
        </a:p>
      </dgm:t>
    </dgm:pt>
    <dgm:pt modelId="{6C044983-2040-4EA2-8EF6-C38F6A6B29C8}" type="pres">
      <dgm:prSet presAssocID="{20C60095-3092-4F03-A5C8-D46695CD6281}" presName="Name0" presStyleCnt="0">
        <dgm:presLayoutVars>
          <dgm:chMax val="1"/>
          <dgm:chPref val="1"/>
          <dgm:dir/>
          <dgm:animOne val="branch"/>
          <dgm:animLvl val="lvl"/>
        </dgm:presLayoutVars>
      </dgm:prSet>
      <dgm:spPr/>
      <dgm:t>
        <a:bodyPr/>
        <a:lstStyle/>
        <a:p>
          <a:endParaRPr lang="tr-TR"/>
        </a:p>
      </dgm:t>
    </dgm:pt>
    <dgm:pt modelId="{65E80186-6B99-4654-9F24-A8921C4DB08D}" type="pres">
      <dgm:prSet presAssocID="{8F65E2B8-D8A0-491A-8D5E-11F9EA1F4ABF}" presName="singleCycle" presStyleCnt="0"/>
      <dgm:spPr/>
      <dgm:t>
        <a:bodyPr/>
        <a:lstStyle/>
        <a:p>
          <a:endParaRPr lang="tr-TR"/>
        </a:p>
      </dgm:t>
    </dgm:pt>
    <dgm:pt modelId="{67F17F15-4701-4DEE-8F0D-83236DE6DD4A}" type="pres">
      <dgm:prSet presAssocID="{8F65E2B8-D8A0-491A-8D5E-11F9EA1F4ABF}" presName="singleCenter" presStyleLbl="node1" presStyleIdx="0" presStyleCnt="6" custScaleX="134632" custScaleY="71154" custLinFactNeighborX="-1658" custLinFactNeighborY="-9556">
        <dgm:presLayoutVars>
          <dgm:chMax val="7"/>
          <dgm:chPref val="7"/>
        </dgm:presLayoutVars>
      </dgm:prSet>
      <dgm:spPr/>
      <dgm:t>
        <a:bodyPr/>
        <a:lstStyle/>
        <a:p>
          <a:endParaRPr lang="tr-TR"/>
        </a:p>
      </dgm:t>
    </dgm:pt>
    <dgm:pt modelId="{E8938DBF-8412-4383-B6FF-703F53E7294D}" type="pres">
      <dgm:prSet presAssocID="{DD95F74D-BC41-4F00-B1EE-2D38AB78D5DF}" presName="Name56" presStyleLbl="parChTrans1D2" presStyleIdx="0" presStyleCnt="5"/>
      <dgm:spPr/>
      <dgm:t>
        <a:bodyPr/>
        <a:lstStyle/>
        <a:p>
          <a:endParaRPr lang="tr-TR"/>
        </a:p>
      </dgm:t>
    </dgm:pt>
    <dgm:pt modelId="{786D71C7-3522-4BC5-96E4-6A912E1D09EE}" type="pres">
      <dgm:prSet presAssocID="{D054890A-70E3-40EC-9643-3AA138088397}" presName="text0" presStyleLbl="node1" presStyleIdx="1" presStyleCnt="6" custScaleX="247899" custScaleY="109076" custRadScaleRad="112615" custRadScaleInc="-2780">
        <dgm:presLayoutVars>
          <dgm:bulletEnabled val="1"/>
        </dgm:presLayoutVars>
      </dgm:prSet>
      <dgm:spPr/>
      <dgm:t>
        <a:bodyPr/>
        <a:lstStyle/>
        <a:p>
          <a:endParaRPr lang="tr-TR"/>
        </a:p>
      </dgm:t>
    </dgm:pt>
    <dgm:pt modelId="{5109C639-7A45-40ED-B395-AC9E421274B6}" type="pres">
      <dgm:prSet presAssocID="{C6406DBA-1CD9-4663-86A5-100375F07B38}" presName="Name56" presStyleLbl="parChTrans1D2" presStyleIdx="1" presStyleCnt="5"/>
      <dgm:spPr/>
      <dgm:t>
        <a:bodyPr/>
        <a:lstStyle/>
        <a:p>
          <a:endParaRPr lang="tr-TR"/>
        </a:p>
      </dgm:t>
    </dgm:pt>
    <dgm:pt modelId="{F61CC5B2-6FFB-46A3-AED3-177F0CCE88E6}" type="pres">
      <dgm:prSet presAssocID="{A3224512-9998-40F1-B4DF-5D44E420CBB3}" presName="text0" presStyleLbl="node1" presStyleIdx="2" presStyleCnt="6" custScaleX="247899" custScaleY="109076" custRadScaleRad="149429" custRadScaleInc="5481">
        <dgm:presLayoutVars>
          <dgm:bulletEnabled val="1"/>
        </dgm:presLayoutVars>
      </dgm:prSet>
      <dgm:spPr/>
      <dgm:t>
        <a:bodyPr/>
        <a:lstStyle/>
        <a:p>
          <a:endParaRPr lang="tr-TR"/>
        </a:p>
      </dgm:t>
    </dgm:pt>
    <dgm:pt modelId="{EA3F94C1-F28A-47E7-A4F5-299E1D76306C}" type="pres">
      <dgm:prSet presAssocID="{ACE65BF6-37EF-4B5F-910B-6C5B20922D26}" presName="Name56" presStyleLbl="parChTrans1D2" presStyleIdx="2" presStyleCnt="5"/>
      <dgm:spPr/>
      <dgm:t>
        <a:bodyPr/>
        <a:lstStyle/>
        <a:p>
          <a:endParaRPr lang="tr-TR"/>
        </a:p>
      </dgm:t>
    </dgm:pt>
    <dgm:pt modelId="{B6AC7E2E-CAFE-46A7-B4E1-268234917AAC}" type="pres">
      <dgm:prSet presAssocID="{01FE5528-2E2D-4955-B023-9FBC47A82627}" presName="text0" presStyleLbl="node1" presStyleIdx="3" presStyleCnt="6" custScaleX="247899" custScaleY="109076" custRadScaleRad="105576" custRadScaleInc="-51327">
        <dgm:presLayoutVars>
          <dgm:bulletEnabled val="1"/>
        </dgm:presLayoutVars>
      </dgm:prSet>
      <dgm:spPr/>
      <dgm:t>
        <a:bodyPr/>
        <a:lstStyle/>
        <a:p>
          <a:endParaRPr lang="tr-TR"/>
        </a:p>
      </dgm:t>
    </dgm:pt>
    <dgm:pt modelId="{96A367AD-FD00-447E-B07D-2338C8A6F2C0}" type="pres">
      <dgm:prSet presAssocID="{6AF5CC25-9E21-4079-A61B-59419C366C22}" presName="Name56" presStyleLbl="parChTrans1D2" presStyleIdx="3" presStyleCnt="5"/>
      <dgm:spPr/>
      <dgm:t>
        <a:bodyPr/>
        <a:lstStyle/>
        <a:p>
          <a:endParaRPr lang="tr-TR"/>
        </a:p>
      </dgm:t>
    </dgm:pt>
    <dgm:pt modelId="{E5F1F9E5-2327-46BE-B574-599BFC67F757}" type="pres">
      <dgm:prSet presAssocID="{3C202349-A66E-414A-912A-470739EBC523}" presName="text0" presStyleLbl="node1" presStyleIdx="4" presStyleCnt="6" custScaleX="247899" custScaleY="109076" custRadScaleRad="104238" custRadScaleInc="49864">
        <dgm:presLayoutVars>
          <dgm:bulletEnabled val="1"/>
        </dgm:presLayoutVars>
      </dgm:prSet>
      <dgm:spPr/>
      <dgm:t>
        <a:bodyPr/>
        <a:lstStyle/>
        <a:p>
          <a:endParaRPr lang="tr-TR"/>
        </a:p>
      </dgm:t>
    </dgm:pt>
    <dgm:pt modelId="{C9B9CEDE-CC1D-4B7A-99E9-741499593EAE}" type="pres">
      <dgm:prSet presAssocID="{D683585F-4109-4A78-84AE-16EEC27150BB}" presName="Name56" presStyleLbl="parChTrans1D2" presStyleIdx="4" presStyleCnt="5"/>
      <dgm:spPr/>
      <dgm:t>
        <a:bodyPr/>
        <a:lstStyle/>
        <a:p>
          <a:endParaRPr lang="tr-TR"/>
        </a:p>
      </dgm:t>
    </dgm:pt>
    <dgm:pt modelId="{8A03260D-1F1E-4FCE-801C-B463E3F3921A}" type="pres">
      <dgm:prSet presAssocID="{624F9D69-B516-4235-9B70-56AC851C08A3}" presName="text0" presStyleLbl="node1" presStyleIdx="5" presStyleCnt="6" custScaleX="247899" custScaleY="109076" custRadScaleRad="147890" custRadScaleInc="-7191">
        <dgm:presLayoutVars>
          <dgm:bulletEnabled val="1"/>
        </dgm:presLayoutVars>
      </dgm:prSet>
      <dgm:spPr/>
      <dgm:t>
        <a:bodyPr/>
        <a:lstStyle/>
        <a:p>
          <a:endParaRPr lang="tr-TR"/>
        </a:p>
      </dgm:t>
    </dgm:pt>
  </dgm:ptLst>
  <dgm:cxnLst>
    <dgm:cxn modelId="{CFAA7862-A9E6-4ED3-9194-3C740E43EAE1}" type="presOf" srcId="{ACE65BF6-37EF-4B5F-910B-6C5B20922D26}" destId="{EA3F94C1-F28A-47E7-A4F5-299E1D76306C}" srcOrd="0" destOrd="0" presId="urn:microsoft.com/office/officeart/2008/layout/RadialCluster"/>
    <dgm:cxn modelId="{24CBD64D-B3CA-407A-B1ED-2E276942C27E}" type="presOf" srcId="{D683585F-4109-4A78-84AE-16EEC27150BB}" destId="{C9B9CEDE-CC1D-4B7A-99E9-741499593EAE}" srcOrd="0" destOrd="0" presId="urn:microsoft.com/office/officeart/2008/layout/RadialCluster"/>
    <dgm:cxn modelId="{C4C4CA1D-E576-4FA1-9DE9-D4263C038120}" srcId="{8F65E2B8-D8A0-491A-8D5E-11F9EA1F4ABF}" destId="{01FE5528-2E2D-4955-B023-9FBC47A82627}" srcOrd="2" destOrd="0" parTransId="{ACE65BF6-37EF-4B5F-910B-6C5B20922D26}" sibTransId="{D83547E4-C880-4F8E-947B-DD9EF5BDDCD1}"/>
    <dgm:cxn modelId="{35C407B3-1C10-4A29-9502-CEFBCC78DB44}" type="presOf" srcId="{8F65E2B8-D8A0-491A-8D5E-11F9EA1F4ABF}" destId="{67F17F15-4701-4DEE-8F0D-83236DE6DD4A}" srcOrd="0" destOrd="0" presId="urn:microsoft.com/office/officeart/2008/layout/RadialCluster"/>
    <dgm:cxn modelId="{BE0E1764-F336-4ACC-9252-AA7BD1061F20}" type="presOf" srcId="{A3224512-9998-40F1-B4DF-5D44E420CBB3}" destId="{F61CC5B2-6FFB-46A3-AED3-177F0CCE88E6}" srcOrd="0" destOrd="0" presId="urn:microsoft.com/office/officeart/2008/layout/RadialCluster"/>
    <dgm:cxn modelId="{0ACB3D5A-B318-46E5-8D5D-460D152B7DFB}" type="presOf" srcId="{20C60095-3092-4F03-A5C8-D46695CD6281}" destId="{6C044983-2040-4EA2-8EF6-C38F6A6B29C8}" srcOrd="0" destOrd="0" presId="urn:microsoft.com/office/officeart/2008/layout/RadialCluster"/>
    <dgm:cxn modelId="{646EE841-D5AA-4CED-AB9A-038C705F3A51}" type="presOf" srcId="{3C202349-A66E-414A-912A-470739EBC523}" destId="{E5F1F9E5-2327-46BE-B574-599BFC67F757}" srcOrd="0" destOrd="0" presId="urn:microsoft.com/office/officeart/2008/layout/RadialCluster"/>
    <dgm:cxn modelId="{2724F3EF-D18D-41FB-AF74-77DA9DEE71D9}" type="presOf" srcId="{6AF5CC25-9E21-4079-A61B-59419C366C22}" destId="{96A367AD-FD00-447E-B07D-2338C8A6F2C0}" srcOrd="0" destOrd="0" presId="urn:microsoft.com/office/officeart/2008/layout/RadialCluster"/>
    <dgm:cxn modelId="{61DF8CB5-9C6B-4C29-93D5-DAE1E5CD6D9C}" srcId="{8F65E2B8-D8A0-491A-8D5E-11F9EA1F4ABF}" destId="{A3224512-9998-40F1-B4DF-5D44E420CBB3}" srcOrd="1" destOrd="0" parTransId="{C6406DBA-1CD9-4663-86A5-100375F07B38}" sibTransId="{0FF759B8-D949-45EC-A673-817FA3A4DDF2}"/>
    <dgm:cxn modelId="{BF364E1B-23EC-4E18-9478-EEB7051EE7A9}" type="presOf" srcId="{624F9D69-B516-4235-9B70-56AC851C08A3}" destId="{8A03260D-1F1E-4FCE-801C-B463E3F3921A}" srcOrd="0" destOrd="0" presId="urn:microsoft.com/office/officeart/2008/layout/RadialCluster"/>
    <dgm:cxn modelId="{56E4EADF-FA17-4359-9F5A-B397DE41563D}" srcId="{8F65E2B8-D8A0-491A-8D5E-11F9EA1F4ABF}" destId="{3C202349-A66E-414A-912A-470739EBC523}" srcOrd="3" destOrd="0" parTransId="{6AF5CC25-9E21-4079-A61B-59419C366C22}" sibTransId="{35FC5C05-6637-43A5-8FA1-9A0FF97971E7}"/>
    <dgm:cxn modelId="{2766FE86-6108-43BC-941C-1446E432462C}" type="presOf" srcId="{DD95F74D-BC41-4F00-B1EE-2D38AB78D5DF}" destId="{E8938DBF-8412-4383-B6FF-703F53E7294D}" srcOrd="0" destOrd="0" presId="urn:microsoft.com/office/officeart/2008/layout/RadialCluster"/>
    <dgm:cxn modelId="{DC8A05AC-7886-4B9F-AE81-FA43E67AFD34}" srcId="{8F65E2B8-D8A0-491A-8D5E-11F9EA1F4ABF}" destId="{624F9D69-B516-4235-9B70-56AC851C08A3}" srcOrd="4" destOrd="0" parTransId="{D683585F-4109-4A78-84AE-16EEC27150BB}" sibTransId="{19F48168-D91D-4F28-B2CB-3FEA3998715E}"/>
    <dgm:cxn modelId="{7E500BB5-47F5-4DD2-99D2-F1FAD99D8141}" srcId="{8F65E2B8-D8A0-491A-8D5E-11F9EA1F4ABF}" destId="{D054890A-70E3-40EC-9643-3AA138088397}" srcOrd="0" destOrd="0" parTransId="{DD95F74D-BC41-4F00-B1EE-2D38AB78D5DF}" sibTransId="{B8DC1386-0435-414D-AE4D-ABEECE91108E}"/>
    <dgm:cxn modelId="{B4D3668E-C04F-45B5-A981-DF3180A7106A}" type="presOf" srcId="{01FE5528-2E2D-4955-B023-9FBC47A82627}" destId="{B6AC7E2E-CAFE-46A7-B4E1-268234917AAC}" srcOrd="0" destOrd="0" presId="urn:microsoft.com/office/officeart/2008/layout/RadialCluster"/>
    <dgm:cxn modelId="{714FDFF8-611E-4444-82EA-740F213DF075}" type="presOf" srcId="{C6406DBA-1CD9-4663-86A5-100375F07B38}" destId="{5109C639-7A45-40ED-B395-AC9E421274B6}" srcOrd="0" destOrd="0" presId="urn:microsoft.com/office/officeart/2008/layout/RadialCluster"/>
    <dgm:cxn modelId="{453D8D46-BE7A-43AA-BC81-DA1E43CC9CBC}" srcId="{20C60095-3092-4F03-A5C8-D46695CD6281}" destId="{8F65E2B8-D8A0-491A-8D5E-11F9EA1F4ABF}" srcOrd="0" destOrd="0" parTransId="{3C2B352D-79B9-4D66-833E-A4300C69E794}" sibTransId="{069376EA-E9B3-4546-94F3-F8D9FAC67314}"/>
    <dgm:cxn modelId="{9043854A-2995-4527-A380-829A69081233}" type="presOf" srcId="{D054890A-70E3-40EC-9643-3AA138088397}" destId="{786D71C7-3522-4BC5-96E4-6A912E1D09EE}" srcOrd="0" destOrd="0" presId="urn:microsoft.com/office/officeart/2008/layout/RadialCluster"/>
    <dgm:cxn modelId="{68B6AB1C-C069-4152-9406-E450193057DF}" type="presParOf" srcId="{6C044983-2040-4EA2-8EF6-C38F6A6B29C8}" destId="{65E80186-6B99-4654-9F24-A8921C4DB08D}" srcOrd="0" destOrd="0" presId="urn:microsoft.com/office/officeart/2008/layout/RadialCluster"/>
    <dgm:cxn modelId="{DBF79839-DF08-4A64-BD85-A2E69718C0BC}" type="presParOf" srcId="{65E80186-6B99-4654-9F24-A8921C4DB08D}" destId="{67F17F15-4701-4DEE-8F0D-83236DE6DD4A}" srcOrd="0" destOrd="0" presId="urn:microsoft.com/office/officeart/2008/layout/RadialCluster"/>
    <dgm:cxn modelId="{BFEFB923-92AB-4D6C-9D64-3C226438A53D}" type="presParOf" srcId="{65E80186-6B99-4654-9F24-A8921C4DB08D}" destId="{E8938DBF-8412-4383-B6FF-703F53E7294D}" srcOrd="1" destOrd="0" presId="urn:microsoft.com/office/officeart/2008/layout/RadialCluster"/>
    <dgm:cxn modelId="{510B366A-C0FB-4467-A200-7B32138D79E3}" type="presParOf" srcId="{65E80186-6B99-4654-9F24-A8921C4DB08D}" destId="{786D71C7-3522-4BC5-96E4-6A912E1D09EE}" srcOrd="2" destOrd="0" presId="urn:microsoft.com/office/officeart/2008/layout/RadialCluster"/>
    <dgm:cxn modelId="{88BF6C5E-3FA3-480D-AFDD-D0795D849F9E}" type="presParOf" srcId="{65E80186-6B99-4654-9F24-A8921C4DB08D}" destId="{5109C639-7A45-40ED-B395-AC9E421274B6}" srcOrd="3" destOrd="0" presId="urn:microsoft.com/office/officeart/2008/layout/RadialCluster"/>
    <dgm:cxn modelId="{EA5819A7-0853-4FC8-A5DE-F75B43540F59}" type="presParOf" srcId="{65E80186-6B99-4654-9F24-A8921C4DB08D}" destId="{F61CC5B2-6FFB-46A3-AED3-177F0CCE88E6}" srcOrd="4" destOrd="0" presId="urn:microsoft.com/office/officeart/2008/layout/RadialCluster"/>
    <dgm:cxn modelId="{893517B7-6F84-4F28-A3FD-B82C83225E61}" type="presParOf" srcId="{65E80186-6B99-4654-9F24-A8921C4DB08D}" destId="{EA3F94C1-F28A-47E7-A4F5-299E1D76306C}" srcOrd="5" destOrd="0" presId="urn:microsoft.com/office/officeart/2008/layout/RadialCluster"/>
    <dgm:cxn modelId="{62D9462D-9957-4846-B00B-390CBB78263D}" type="presParOf" srcId="{65E80186-6B99-4654-9F24-A8921C4DB08D}" destId="{B6AC7E2E-CAFE-46A7-B4E1-268234917AAC}" srcOrd="6" destOrd="0" presId="urn:microsoft.com/office/officeart/2008/layout/RadialCluster"/>
    <dgm:cxn modelId="{CFD86F35-DEFE-4419-A1E0-0EF476C39E11}" type="presParOf" srcId="{65E80186-6B99-4654-9F24-A8921C4DB08D}" destId="{96A367AD-FD00-447E-B07D-2338C8A6F2C0}" srcOrd="7" destOrd="0" presId="urn:microsoft.com/office/officeart/2008/layout/RadialCluster"/>
    <dgm:cxn modelId="{60D4A561-1F44-485F-878D-7EDD89ECFD6E}" type="presParOf" srcId="{65E80186-6B99-4654-9F24-A8921C4DB08D}" destId="{E5F1F9E5-2327-46BE-B574-599BFC67F757}" srcOrd="8" destOrd="0" presId="urn:microsoft.com/office/officeart/2008/layout/RadialCluster"/>
    <dgm:cxn modelId="{D716153B-4627-4AA4-B939-F2502F75C529}" type="presParOf" srcId="{65E80186-6B99-4654-9F24-A8921C4DB08D}" destId="{C9B9CEDE-CC1D-4B7A-99E9-741499593EAE}" srcOrd="9" destOrd="0" presId="urn:microsoft.com/office/officeart/2008/layout/RadialCluster"/>
    <dgm:cxn modelId="{0CA6B665-431A-42CF-9585-F8AE3CE04B56}" type="presParOf" srcId="{65E80186-6B99-4654-9F24-A8921C4DB08D}" destId="{8A03260D-1F1E-4FCE-801C-B463E3F3921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1B07ED-F55C-4052-8910-3C3DA28A7ABA}"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tr-TR"/>
        </a:p>
      </dgm:t>
    </dgm:pt>
    <dgm:pt modelId="{1C3F8EE4-F9F5-4DF5-8218-C28FFDB720E4}">
      <dgm:prSet phldrT="[Metin]" custT="1"/>
      <dgm:spPr>
        <a:solidFill>
          <a:schemeClr val="bg2">
            <a:alpha val="90000"/>
          </a:schemeClr>
        </a:solidFill>
      </dgm:spPr>
      <dgm:t>
        <a:bodyPr/>
        <a:lstStyle/>
        <a:p>
          <a:r>
            <a:rPr lang="tr-TR" sz="3200" b="1" dirty="0" smtClean="0">
              <a:solidFill>
                <a:schemeClr val="bg1">
                  <a:lumMod val="10000"/>
                </a:schemeClr>
              </a:solidFill>
            </a:rPr>
            <a:t>Ortaklık Modelleri</a:t>
          </a:r>
          <a:endParaRPr lang="tr-TR" sz="3200" b="1" dirty="0">
            <a:solidFill>
              <a:schemeClr val="bg1">
                <a:lumMod val="10000"/>
              </a:schemeClr>
            </a:solidFill>
          </a:endParaRPr>
        </a:p>
      </dgm:t>
    </dgm:pt>
    <dgm:pt modelId="{1EDF5F83-AD83-4699-98FF-8BEAFE5B5CDA}" type="parTrans" cxnId="{479EF2EA-A97C-49DD-A7C5-97691755A17B}">
      <dgm:prSet/>
      <dgm:spPr/>
      <dgm:t>
        <a:bodyPr/>
        <a:lstStyle/>
        <a:p>
          <a:endParaRPr lang="tr-TR"/>
        </a:p>
      </dgm:t>
    </dgm:pt>
    <dgm:pt modelId="{7DCF449B-1697-4F81-93E0-BAD4EF22DB0C}" type="sibTrans" cxnId="{479EF2EA-A97C-49DD-A7C5-97691755A17B}">
      <dgm:prSet/>
      <dgm:spPr/>
      <dgm:t>
        <a:bodyPr/>
        <a:lstStyle/>
        <a:p>
          <a:endParaRPr lang="tr-TR"/>
        </a:p>
      </dgm:t>
    </dgm:pt>
    <dgm:pt modelId="{8357043E-7C11-4F9A-B4C9-8B1C2CDCF3CB}">
      <dgm:prSet phldrT="[Metin]" custT="1"/>
      <dgm:spPr>
        <a:solidFill>
          <a:schemeClr val="bg2">
            <a:alpha val="90000"/>
          </a:schemeClr>
        </a:solidFill>
      </dgm:spPr>
      <dgm:t>
        <a:bodyPr/>
        <a:lstStyle/>
        <a:p>
          <a:r>
            <a:rPr lang="tr-TR" sz="2000" b="1" dirty="0" smtClean="0">
              <a:solidFill>
                <a:schemeClr val="bg1">
                  <a:lumMod val="10000"/>
                </a:schemeClr>
              </a:solidFill>
            </a:rPr>
            <a:t>İşletici Kuruluş Modeli</a:t>
          </a:r>
          <a:endParaRPr lang="tr-TR" sz="2000" b="1" dirty="0">
            <a:solidFill>
              <a:schemeClr val="bg1">
                <a:lumMod val="10000"/>
              </a:schemeClr>
            </a:solidFill>
          </a:endParaRPr>
        </a:p>
      </dgm:t>
    </dgm:pt>
    <dgm:pt modelId="{E3B3E1BD-1CA7-407F-BC62-FB0174670877}" type="parTrans" cxnId="{9B9036D9-BB62-40B1-9744-A4CE983B4CC8}">
      <dgm:prSet/>
      <dgm:spPr/>
      <dgm:t>
        <a:bodyPr/>
        <a:lstStyle/>
        <a:p>
          <a:endParaRPr lang="tr-TR"/>
        </a:p>
      </dgm:t>
    </dgm:pt>
    <dgm:pt modelId="{4960066C-40D8-475D-8124-AE4BBEBDFD62}" type="sibTrans" cxnId="{9B9036D9-BB62-40B1-9744-A4CE983B4CC8}">
      <dgm:prSet/>
      <dgm:spPr/>
      <dgm:t>
        <a:bodyPr/>
        <a:lstStyle/>
        <a:p>
          <a:endParaRPr lang="tr-TR"/>
        </a:p>
      </dgm:t>
    </dgm:pt>
    <dgm:pt modelId="{F76139CC-F6CD-486F-A898-8EBDFC0AFE1E}">
      <dgm:prSet phldrT="[Metin]" custT="1"/>
      <dgm:spPr>
        <a:solidFill>
          <a:schemeClr val="bg2">
            <a:alpha val="90000"/>
          </a:schemeClr>
        </a:solidFill>
      </dgm:spPr>
      <dgm:t>
        <a:bodyPr/>
        <a:lstStyle/>
        <a:p>
          <a:r>
            <a:rPr lang="tr-TR" sz="2000" b="1" dirty="0" smtClean="0">
              <a:solidFill>
                <a:schemeClr val="bg1">
                  <a:lumMod val="10000"/>
                </a:schemeClr>
              </a:solidFill>
            </a:rPr>
            <a:t>Proje Ortaklığı Modeli</a:t>
          </a:r>
          <a:endParaRPr lang="tr-TR" sz="2000" b="1" dirty="0">
            <a:solidFill>
              <a:schemeClr val="bg1">
                <a:lumMod val="10000"/>
              </a:schemeClr>
            </a:solidFill>
          </a:endParaRPr>
        </a:p>
      </dgm:t>
    </dgm:pt>
    <dgm:pt modelId="{6DA41FC3-AAC0-43A9-98FC-5BD350CC7117}" type="parTrans" cxnId="{18C24BB3-8D74-4CC7-BA0B-4FFFD937D751}">
      <dgm:prSet/>
      <dgm:spPr/>
      <dgm:t>
        <a:bodyPr/>
        <a:lstStyle/>
        <a:p>
          <a:endParaRPr lang="tr-TR"/>
        </a:p>
      </dgm:t>
    </dgm:pt>
    <dgm:pt modelId="{68E5056D-9AC6-4618-8170-DF6AB47E4A73}" type="sibTrans" cxnId="{18C24BB3-8D74-4CC7-BA0B-4FFFD937D751}">
      <dgm:prSet/>
      <dgm:spPr/>
      <dgm:t>
        <a:bodyPr/>
        <a:lstStyle/>
        <a:p>
          <a:endParaRPr lang="tr-TR"/>
        </a:p>
      </dgm:t>
    </dgm:pt>
    <dgm:pt modelId="{6DE85473-2E18-41E1-B232-9958BE5EC307}">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proje ortağı işletmeler tarafından </a:t>
          </a:r>
          <a:r>
            <a:rPr lang="tr-TR" sz="1600" b="1" u="sng" dirty="0" smtClean="0">
              <a:solidFill>
                <a:srgbClr val="FF0000"/>
              </a:solidFill>
            </a:rPr>
            <a:t>ayrı ayrı </a:t>
          </a:r>
          <a:r>
            <a:rPr lang="tr-TR" sz="1600" dirty="0" smtClean="0">
              <a:solidFill>
                <a:schemeClr val="bg1">
                  <a:lumMod val="10000"/>
                </a:schemeClr>
              </a:solidFill>
            </a:rPr>
            <a:t>gerçekleştirileceği modeldir.</a:t>
          </a:r>
          <a:endParaRPr lang="tr-TR" sz="1600" dirty="0">
            <a:solidFill>
              <a:schemeClr val="bg1">
                <a:lumMod val="10000"/>
              </a:schemeClr>
            </a:solidFill>
          </a:endParaRPr>
        </a:p>
      </dgm:t>
    </dgm:pt>
    <dgm:pt modelId="{D6C8C8CB-2B17-4B5B-8401-4B764C5DC91D}" type="sibTrans" cxnId="{07C4717B-CBCA-4305-998E-607FA72ED20B}">
      <dgm:prSet/>
      <dgm:spPr/>
      <dgm:t>
        <a:bodyPr/>
        <a:lstStyle/>
        <a:p>
          <a:endParaRPr lang="tr-TR"/>
        </a:p>
      </dgm:t>
    </dgm:pt>
    <dgm:pt modelId="{16C395F8-6D82-408E-9E79-BCEF77E18C74}" type="parTrans" cxnId="{07C4717B-CBCA-4305-998E-607FA72ED20B}">
      <dgm:prSet/>
      <dgm:spPr/>
      <dgm:t>
        <a:bodyPr/>
        <a:lstStyle/>
        <a:p>
          <a:endParaRPr lang="tr-TR"/>
        </a:p>
      </dgm:t>
    </dgm:pt>
    <dgm:pt modelId="{F461FD46-71B3-4E7C-84A4-5F5D43D56E2D}">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a:t>
          </a:r>
          <a:r>
            <a:rPr lang="tr-TR" sz="1600" b="1" u="sng" dirty="0" smtClean="0">
              <a:solidFill>
                <a:srgbClr val="FF0000"/>
              </a:solidFill>
            </a:rPr>
            <a:t>tek bir yapı tarafından </a:t>
          </a:r>
          <a:r>
            <a:rPr lang="tr-TR" sz="1600" dirty="0" smtClean="0">
              <a:solidFill>
                <a:schemeClr val="bg1">
                  <a:lumMod val="10000"/>
                </a:schemeClr>
              </a:solidFill>
            </a:rPr>
            <a:t>gerçekleştirileceği modeldir. </a:t>
          </a:r>
        </a:p>
        <a:p>
          <a:r>
            <a:rPr lang="tr-TR" sz="1600" dirty="0" smtClean="0">
              <a:solidFill>
                <a:schemeClr val="bg1">
                  <a:lumMod val="10000"/>
                </a:schemeClr>
              </a:solidFill>
            </a:rPr>
            <a:t>(Limited veya A.Ş.)</a:t>
          </a:r>
          <a:endParaRPr lang="tr-TR" sz="1600" dirty="0">
            <a:solidFill>
              <a:schemeClr val="bg1">
                <a:lumMod val="10000"/>
              </a:schemeClr>
            </a:solidFill>
          </a:endParaRPr>
        </a:p>
      </dgm:t>
    </dgm:pt>
    <dgm:pt modelId="{7488F70A-3553-4CA8-B3D9-E47562FBD7F1}" type="sibTrans" cxnId="{AF197B03-8D26-4321-984E-60465FE247BB}">
      <dgm:prSet/>
      <dgm:spPr/>
      <dgm:t>
        <a:bodyPr/>
        <a:lstStyle/>
        <a:p>
          <a:endParaRPr lang="tr-TR"/>
        </a:p>
      </dgm:t>
    </dgm:pt>
    <dgm:pt modelId="{EFE3110C-983C-4458-8FF2-DF7CEFC90E2B}" type="parTrans" cxnId="{AF197B03-8D26-4321-984E-60465FE247BB}">
      <dgm:prSet/>
      <dgm:spPr/>
      <dgm:t>
        <a:bodyPr/>
        <a:lstStyle/>
        <a:p>
          <a:endParaRPr lang="tr-TR"/>
        </a:p>
      </dgm:t>
    </dgm:pt>
    <dgm:pt modelId="{CD10369A-0C84-4CD0-99C3-B49F1BCA96CC}" type="pres">
      <dgm:prSet presAssocID="{691B07ED-F55C-4052-8910-3C3DA28A7ABA}" presName="hierChild1" presStyleCnt="0">
        <dgm:presLayoutVars>
          <dgm:chPref val="1"/>
          <dgm:dir/>
          <dgm:animOne val="branch"/>
          <dgm:animLvl val="lvl"/>
          <dgm:resizeHandles/>
        </dgm:presLayoutVars>
      </dgm:prSet>
      <dgm:spPr/>
      <dgm:t>
        <a:bodyPr/>
        <a:lstStyle/>
        <a:p>
          <a:endParaRPr lang="tr-TR"/>
        </a:p>
      </dgm:t>
    </dgm:pt>
    <dgm:pt modelId="{76D70D46-FB18-428E-888C-FF2BE691C3B3}" type="pres">
      <dgm:prSet presAssocID="{1C3F8EE4-F9F5-4DF5-8218-C28FFDB720E4}" presName="hierRoot1" presStyleCnt="0"/>
      <dgm:spPr/>
    </dgm:pt>
    <dgm:pt modelId="{BFD68C78-5758-4F5B-965B-3F0842AC5158}" type="pres">
      <dgm:prSet presAssocID="{1C3F8EE4-F9F5-4DF5-8218-C28FFDB720E4}" presName="composite" presStyleCnt="0"/>
      <dgm:spPr/>
    </dgm:pt>
    <dgm:pt modelId="{705E022E-1616-4CBB-A706-F44C85DF1A5B}" type="pres">
      <dgm:prSet presAssocID="{1C3F8EE4-F9F5-4DF5-8218-C28FFDB720E4}" presName="background" presStyleLbl="node0" presStyleIdx="0" presStyleCnt="1"/>
      <dgm:spPr>
        <a:solidFill>
          <a:srgbClr val="0066FF"/>
        </a:solidFill>
      </dgm:spPr>
    </dgm:pt>
    <dgm:pt modelId="{827C8655-FCC1-423B-AFA5-98C627DD7539}" type="pres">
      <dgm:prSet presAssocID="{1C3F8EE4-F9F5-4DF5-8218-C28FFDB720E4}" presName="text" presStyleLbl="fgAcc0" presStyleIdx="0" presStyleCnt="1" custScaleX="500650" custScaleY="67889" custLinFactNeighborX="1242" custLinFactNeighborY="1955">
        <dgm:presLayoutVars>
          <dgm:chPref val="3"/>
        </dgm:presLayoutVars>
      </dgm:prSet>
      <dgm:spPr/>
      <dgm:t>
        <a:bodyPr/>
        <a:lstStyle/>
        <a:p>
          <a:endParaRPr lang="tr-TR"/>
        </a:p>
      </dgm:t>
    </dgm:pt>
    <dgm:pt modelId="{2B69944E-B0AA-4CDE-A5B6-E9BAB77CCC0A}" type="pres">
      <dgm:prSet presAssocID="{1C3F8EE4-F9F5-4DF5-8218-C28FFDB720E4}" presName="hierChild2" presStyleCnt="0"/>
      <dgm:spPr/>
    </dgm:pt>
    <dgm:pt modelId="{B4E53DD6-BC0E-44DC-B88C-9C9146D42FFB}" type="pres">
      <dgm:prSet presAssocID="{E3B3E1BD-1CA7-407F-BC62-FB0174670877}" presName="Name10" presStyleLbl="parChTrans1D2" presStyleIdx="0" presStyleCnt="2"/>
      <dgm:spPr/>
      <dgm:t>
        <a:bodyPr/>
        <a:lstStyle/>
        <a:p>
          <a:endParaRPr lang="tr-TR"/>
        </a:p>
      </dgm:t>
    </dgm:pt>
    <dgm:pt modelId="{9DB05664-2700-4B90-81DB-4C54AF534E2C}" type="pres">
      <dgm:prSet presAssocID="{8357043E-7C11-4F9A-B4C9-8B1C2CDCF3CB}" presName="hierRoot2" presStyleCnt="0"/>
      <dgm:spPr/>
    </dgm:pt>
    <dgm:pt modelId="{68D0DF56-6326-45DE-B69A-D78CF7123B33}" type="pres">
      <dgm:prSet presAssocID="{8357043E-7C11-4F9A-B4C9-8B1C2CDCF3CB}" presName="composite2" presStyleCnt="0"/>
      <dgm:spPr/>
    </dgm:pt>
    <dgm:pt modelId="{8C332BE4-2F30-456A-894B-8671D60A3ABE}" type="pres">
      <dgm:prSet presAssocID="{8357043E-7C11-4F9A-B4C9-8B1C2CDCF3CB}" presName="background2" presStyleLbl="node2" presStyleIdx="0" presStyleCnt="2"/>
      <dgm:spPr>
        <a:solidFill>
          <a:srgbClr val="FF0000"/>
        </a:solidFill>
      </dgm:spPr>
    </dgm:pt>
    <dgm:pt modelId="{27C02C90-3903-4113-8A08-E18FD00C77CE}" type="pres">
      <dgm:prSet presAssocID="{8357043E-7C11-4F9A-B4C9-8B1C2CDCF3CB}" presName="text2" presStyleLbl="fgAcc2" presStyleIdx="0" presStyleCnt="2" custScaleX="249871">
        <dgm:presLayoutVars>
          <dgm:chPref val="3"/>
        </dgm:presLayoutVars>
      </dgm:prSet>
      <dgm:spPr/>
      <dgm:t>
        <a:bodyPr/>
        <a:lstStyle/>
        <a:p>
          <a:endParaRPr lang="tr-TR"/>
        </a:p>
      </dgm:t>
    </dgm:pt>
    <dgm:pt modelId="{137A1E4D-C7C3-4CB7-B624-AD052F5852CD}" type="pres">
      <dgm:prSet presAssocID="{8357043E-7C11-4F9A-B4C9-8B1C2CDCF3CB}" presName="hierChild3" presStyleCnt="0"/>
      <dgm:spPr/>
    </dgm:pt>
    <dgm:pt modelId="{CDFE14FE-7BA4-4CB6-81AA-CD75B347861D}" type="pres">
      <dgm:prSet presAssocID="{EFE3110C-983C-4458-8FF2-DF7CEFC90E2B}" presName="Name17" presStyleLbl="parChTrans1D3" presStyleIdx="0" presStyleCnt="2"/>
      <dgm:spPr/>
      <dgm:t>
        <a:bodyPr/>
        <a:lstStyle/>
        <a:p>
          <a:endParaRPr lang="tr-TR"/>
        </a:p>
      </dgm:t>
    </dgm:pt>
    <dgm:pt modelId="{8CACEDB4-7D83-4257-BFA6-76CC410CFC9D}" type="pres">
      <dgm:prSet presAssocID="{F461FD46-71B3-4E7C-84A4-5F5D43D56E2D}" presName="hierRoot3" presStyleCnt="0"/>
      <dgm:spPr/>
    </dgm:pt>
    <dgm:pt modelId="{83C5BD2B-C6EB-40B7-8B99-C0EF26DD2B9F}" type="pres">
      <dgm:prSet presAssocID="{F461FD46-71B3-4E7C-84A4-5F5D43D56E2D}" presName="composite3" presStyleCnt="0"/>
      <dgm:spPr/>
    </dgm:pt>
    <dgm:pt modelId="{075C3D22-86E0-4798-8B7F-331B5743B14D}" type="pres">
      <dgm:prSet presAssocID="{F461FD46-71B3-4E7C-84A4-5F5D43D56E2D}" presName="background3" presStyleLbl="node3" presStyleIdx="0" presStyleCnt="2"/>
      <dgm:spPr>
        <a:solidFill>
          <a:srgbClr val="92D050"/>
        </a:solidFill>
      </dgm:spPr>
    </dgm:pt>
    <dgm:pt modelId="{E7744BC0-5330-4517-BB88-CA4DFB2C4895}" type="pres">
      <dgm:prSet presAssocID="{F461FD46-71B3-4E7C-84A4-5F5D43D56E2D}" presName="text3" presStyleLbl="fgAcc3" presStyleIdx="0" presStyleCnt="2" custScaleX="225135">
        <dgm:presLayoutVars>
          <dgm:chPref val="3"/>
        </dgm:presLayoutVars>
      </dgm:prSet>
      <dgm:spPr/>
      <dgm:t>
        <a:bodyPr/>
        <a:lstStyle/>
        <a:p>
          <a:endParaRPr lang="tr-TR"/>
        </a:p>
      </dgm:t>
    </dgm:pt>
    <dgm:pt modelId="{C4497537-3945-4B2F-ADD1-D1892AEA8D10}" type="pres">
      <dgm:prSet presAssocID="{F461FD46-71B3-4E7C-84A4-5F5D43D56E2D}" presName="hierChild4" presStyleCnt="0"/>
      <dgm:spPr/>
    </dgm:pt>
    <dgm:pt modelId="{8F99F025-0257-4363-A93F-1406A61E833D}" type="pres">
      <dgm:prSet presAssocID="{6DA41FC3-AAC0-43A9-98FC-5BD350CC7117}" presName="Name10" presStyleLbl="parChTrans1D2" presStyleIdx="1" presStyleCnt="2"/>
      <dgm:spPr/>
      <dgm:t>
        <a:bodyPr/>
        <a:lstStyle/>
        <a:p>
          <a:endParaRPr lang="tr-TR"/>
        </a:p>
      </dgm:t>
    </dgm:pt>
    <dgm:pt modelId="{2291F636-3AAA-4E9D-B9DF-70953516328E}" type="pres">
      <dgm:prSet presAssocID="{F76139CC-F6CD-486F-A898-8EBDFC0AFE1E}" presName="hierRoot2" presStyleCnt="0"/>
      <dgm:spPr/>
    </dgm:pt>
    <dgm:pt modelId="{F1763C74-6447-47D4-BF67-E1A88CC75CB1}" type="pres">
      <dgm:prSet presAssocID="{F76139CC-F6CD-486F-A898-8EBDFC0AFE1E}" presName="composite2" presStyleCnt="0"/>
      <dgm:spPr/>
    </dgm:pt>
    <dgm:pt modelId="{939458C0-57A4-4E14-B325-C4DCE66E6C9A}" type="pres">
      <dgm:prSet presAssocID="{F76139CC-F6CD-486F-A898-8EBDFC0AFE1E}" presName="background2" presStyleLbl="node2" presStyleIdx="1" presStyleCnt="2"/>
      <dgm:spPr>
        <a:solidFill>
          <a:srgbClr val="FF0000"/>
        </a:solidFill>
      </dgm:spPr>
    </dgm:pt>
    <dgm:pt modelId="{90D36E4E-121E-4207-BC02-3108AB2C9EF9}" type="pres">
      <dgm:prSet presAssocID="{F76139CC-F6CD-486F-A898-8EBDFC0AFE1E}" presName="text2" presStyleLbl="fgAcc2" presStyleIdx="1" presStyleCnt="2" custScaleX="247874" custLinFactNeighborX="738">
        <dgm:presLayoutVars>
          <dgm:chPref val="3"/>
        </dgm:presLayoutVars>
      </dgm:prSet>
      <dgm:spPr/>
      <dgm:t>
        <a:bodyPr/>
        <a:lstStyle/>
        <a:p>
          <a:endParaRPr lang="tr-TR"/>
        </a:p>
      </dgm:t>
    </dgm:pt>
    <dgm:pt modelId="{731EE967-A1B0-4542-8CF3-87E543DA6C92}" type="pres">
      <dgm:prSet presAssocID="{F76139CC-F6CD-486F-A898-8EBDFC0AFE1E}" presName="hierChild3" presStyleCnt="0"/>
      <dgm:spPr/>
    </dgm:pt>
    <dgm:pt modelId="{F29E5091-0376-48F7-BFE7-DA5BEB6532BD}" type="pres">
      <dgm:prSet presAssocID="{16C395F8-6D82-408E-9E79-BCEF77E18C74}" presName="Name17" presStyleLbl="parChTrans1D3" presStyleIdx="1" presStyleCnt="2"/>
      <dgm:spPr/>
      <dgm:t>
        <a:bodyPr/>
        <a:lstStyle/>
        <a:p>
          <a:endParaRPr lang="tr-TR"/>
        </a:p>
      </dgm:t>
    </dgm:pt>
    <dgm:pt modelId="{9FCCCECA-33B7-430B-B476-81380A88915A}" type="pres">
      <dgm:prSet presAssocID="{6DE85473-2E18-41E1-B232-9958BE5EC307}" presName="hierRoot3" presStyleCnt="0"/>
      <dgm:spPr/>
    </dgm:pt>
    <dgm:pt modelId="{8BF7FDF3-1C40-4989-A060-ACEE3EAC6FE7}" type="pres">
      <dgm:prSet presAssocID="{6DE85473-2E18-41E1-B232-9958BE5EC307}" presName="composite3" presStyleCnt="0"/>
      <dgm:spPr/>
    </dgm:pt>
    <dgm:pt modelId="{F7497D84-A2E5-42D0-90C0-D6DED0394FF0}" type="pres">
      <dgm:prSet presAssocID="{6DE85473-2E18-41E1-B232-9958BE5EC307}" presName="background3" presStyleLbl="node3" presStyleIdx="1" presStyleCnt="2"/>
      <dgm:spPr>
        <a:solidFill>
          <a:srgbClr val="92D050"/>
        </a:solidFill>
      </dgm:spPr>
    </dgm:pt>
    <dgm:pt modelId="{55C72D8F-08EF-404D-A145-BD472A8AA963}" type="pres">
      <dgm:prSet presAssocID="{6DE85473-2E18-41E1-B232-9958BE5EC307}" presName="text3" presStyleLbl="fgAcc3" presStyleIdx="1" presStyleCnt="2" custScaleX="220299">
        <dgm:presLayoutVars>
          <dgm:chPref val="3"/>
        </dgm:presLayoutVars>
      </dgm:prSet>
      <dgm:spPr/>
      <dgm:t>
        <a:bodyPr/>
        <a:lstStyle/>
        <a:p>
          <a:endParaRPr lang="tr-TR"/>
        </a:p>
      </dgm:t>
    </dgm:pt>
    <dgm:pt modelId="{74FBC998-721D-4CD5-BCCA-F23657122C69}" type="pres">
      <dgm:prSet presAssocID="{6DE85473-2E18-41E1-B232-9958BE5EC307}" presName="hierChild4" presStyleCnt="0"/>
      <dgm:spPr/>
    </dgm:pt>
  </dgm:ptLst>
  <dgm:cxnLst>
    <dgm:cxn modelId="{EE170816-CEB5-47E4-A61F-441F026643F1}" type="presOf" srcId="{F461FD46-71B3-4E7C-84A4-5F5D43D56E2D}" destId="{E7744BC0-5330-4517-BB88-CA4DFB2C4895}" srcOrd="0" destOrd="0" presId="urn:microsoft.com/office/officeart/2005/8/layout/hierarchy1"/>
    <dgm:cxn modelId="{9B9036D9-BB62-40B1-9744-A4CE983B4CC8}" srcId="{1C3F8EE4-F9F5-4DF5-8218-C28FFDB720E4}" destId="{8357043E-7C11-4F9A-B4C9-8B1C2CDCF3CB}" srcOrd="0" destOrd="0" parTransId="{E3B3E1BD-1CA7-407F-BC62-FB0174670877}" sibTransId="{4960066C-40D8-475D-8124-AE4BBEBDFD62}"/>
    <dgm:cxn modelId="{AE8ED257-8FB6-488E-8639-BF8FE55CC176}" type="presOf" srcId="{EFE3110C-983C-4458-8FF2-DF7CEFC90E2B}" destId="{CDFE14FE-7BA4-4CB6-81AA-CD75B347861D}" srcOrd="0" destOrd="0" presId="urn:microsoft.com/office/officeart/2005/8/layout/hierarchy1"/>
    <dgm:cxn modelId="{AF197B03-8D26-4321-984E-60465FE247BB}" srcId="{8357043E-7C11-4F9A-B4C9-8B1C2CDCF3CB}" destId="{F461FD46-71B3-4E7C-84A4-5F5D43D56E2D}" srcOrd="0" destOrd="0" parTransId="{EFE3110C-983C-4458-8FF2-DF7CEFC90E2B}" sibTransId="{7488F70A-3553-4CA8-B3D9-E47562FBD7F1}"/>
    <dgm:cxn modelId="{18C24BB3-8D74-4CC7-BA0B-4FFFD937D751}" srcId="{1C3F8EE4-F9F5-4DF5-8218-C28FFDB720E4}" destId="{F76139CC-F6CD-486F-A898-8EBDFC0AFE1E}" srcOrd="1" destOrd="0" parTransId="{6DA41FC3-AAC0-43A9-98FC-5BD350CC7117}" sibTransId="{68E5056D-9AC6-4618-8170-DF6AB47E4A73}"/>
    <dgm:cxn modelId="{325C11A5-4DA1-47FB-8A3F-DC2AB0E9FD1C}" type="presOf" srcId="{6DE85473-2E18-41E1-B232-9958BE5EC307}" destId="{55C72D8F-08EF-404D-A145-BD472A8AA963}" srcOrd="0" destOrd="0" presId="urn:microsoft.com/office/officeart/2005/8/layout/hierarchy1"/>
    <dgm:cxn modelId="{DA4432FD-98E6-445E-B5C4-D40E23BCB37D}" type="presOf" srcId="{8357043E-7C11-4F9A-B4C9-8B1C2CDCF3CB}" destId="{27C02C90-3903-4113-8A08-E18FD00C77CE}" srcOrd="0" destOrd="0" presId="urn:microsoft.com/office/officeart/2005/8/layout/hierarchy1"/>
    <dgm:cxn modelId="{07C4717B-CBCA-4305-998E-607FA72ED20B}" srcId="{F76139CC-F6CD-486F-A898-8EBDFC0AFE1E}" destId="{6DE85473-2E18-41E1-B232-9958BE5EC307}" srcOrd="0" destOrd="0" parTransId="{16C395F8-6D82-408E-9E79-BCEF77E18C74}" sibTransId="{D6C8C8CB-2B17-4B5B-8401-4B764C5DC91D}"/>
    <dgm:cxn modelId="{BB64D14E-AC59-4D64-A9BB-D617A6235C71}" type="presOf" srcId="{16C395F8-6D82-408E-9E79-BCEF77E18C74}" destId="{F29E5091-0376-48F7-BFE7-DA5BEB6532BD}" srcOrd="0" destOrd="0" presId="urn:microsoft.com/office/officeart/2005/8/layout/hierarchy1"/>
    <dgm:cxn modelId="{A8129D6D-64F4-44D3-953A-36CB6534ABC9}" type="presOf" srcId="{E3B3E1BD-1CA7-407F-BC62-FB0174670877}" destId="{B4E53DD6-BC0E-44DC-B88C-9C9146D42FFB}" srcOrd="0" destOrd="0" presId="urn:microsoft.com/office/officeart/2005/8/layout/hierarchy1"/>
    <dgm:cxn modelId="{4E03773D-185D-4330-AABE-D85FBA8AA302}" type="presOf" srcId="{1C3F8EE4-F9F5-4DF5-8218-C28FFDB720E4}" destId="{827C8655-FCC1-423B-AFA5-98C627DD7539}" srcOrd="0" destOrd="0" presId="urn:microsoft.com/office/officeart/2005/8/layout/hierarchy1"/>
    <dgm:cxn modelId="{3C202772-FE7E-414A-87DA-D5B8AD58885F}" type="presOf" srcId="{6DA41FC3-AAC0-43A9-98FC-5BD350CC7117}" destId="{8F99F025-0257-4363-A93F-1406A61E833D}" srcOrd="0" destOrd="0" presId="urn:microsoft.com/office/officeart/2005/8/layout/hierarchy1"/>
    <dgm:cxn modelId="{479EF2EA-A97C-49DD-A7C5-97691755A17B}" srcId="{691B07ED-F55C-4052-8910-3C3DA28A7ABA}" destId="{1C3F8EE4-F9F5-4DF5-8218-C28FFDB720E4}" srcOrd="0" destOrd="0" parTransId="{1EDF5F83-AD83-4699-98FF-8BEAFE5B5CDA}" sibTransId="{7DCF449B-1697-4F81-93E0-BAD4EF22DB0C}"/>
    <dgm:cxn modelId="{3E87A898-94B0-4188-932B-FD866155CEDE}" type="presOf" srcId="{691B07ED-F55C-4052-8910-3C3DA28A7ABA}" destId="{CD10369A-0C84-4CD0-99C3-B49F1BCA96CC}" srcOrd="0" destOrd="0" presId="urn:microsoft.com/office/officeart/2005/8/layout/hierarchy1"/>
    <dgm:cxn modelId="{DBA5D65E-E669-472E-8C38-66263736CF6B}" type="presOf" srcId="{F76139CC-F6CD-486F-A898-8EBDFC0AFE1E}" destId="{90D36E4E-121E-4207-BC02-3108AB2C9EF9}" srcOrd="0" destOrd="0" presId="urn:microsoft.com/office/officeart/2005/8/layout/hierarchy1"/>
    <dgm:cxn modelId="{0C757753-A37E-45E4-AD08-468EB1066B23}" type="presParOf" srcId="{CD10369A-0C84-4CD0-99C3-B49F1BCA96CC}" destId="{76D70D46-FB18-428E-888C-FF2BE691C3B3}" srcOrd="0" destOrd="0" presId="urn:microsoft.com/office/officeart/2005/8/layout/hierarchy1"/>
    <dgm:cxn modelId="{070042A3-7447-4CD4-AD40-5E48E6DEB1DB}" type="presParOf" srcId="{76D70D46-FB18-428E-888C-FF2BE691C3B3}" destId="{BFD68C78-5758-4F5B-965B-3F0842AC5158}" srcOrd="0" destOrd="0" presId="urn:microsoft.com/office/officeart/2005/8/layout/hierarchy1"/>
    <dgm:cxn modelId="{46F3B5C6-1754-444F-8C4A-44FEA01F18E6}" type="presParOf" srcId="{BFD68C78-5758-4F5B-965B-3F0842AC5158}" destId="{705E022E-1616-4CBB-A706-F44C85DF1A5B}" srcOrd="0" destOrd="0" presId="urn:microsoft.com/office/officeart/2005/8/layout/hierarchy1"/>
    <dgm:cxn modelId="{B80E457D-E406-4935-A94B-C12E7EE3BBC0}" type="presParOf" srcId="{BFD68C78-5758-4F5B-965B-3F0842AC5158}" destId="{827C8655-FCC1-423B-AFA5-98C627DD7539}" srcOrd="1" destOrd="0" presId="urn:microsoft.com/office/officeart/2005/8/layout/hierarchy1"/>
    <dgm:cxn modelId="{8D2239F9-E42B-4000-ABDF-45889F9C1B87}" type="presParOf" srcId="{76D70D46-FB18-428E-888C-FF2BE691C3B3}" destId="{2B69944E-B0AA-4CDE-A5B6-E9BAB77CCC0A}" srcOrd="1" destOrd="0" presId="urn:microsoft.com/office/officeart/2005/8/layout/hierarchy1"/>
    <dgm:cxn modelId="{C0B5DCB3-1D55-4B40-85C5-682957E5BB99}" type="presParOf" srcId="{2B69944E-B0AA-4CDE-A5B6-E9BAB77CCC0A}" destId="{B4E53DD6-BC0E-44DC-B88C-9C9146D42FFB}" srcOrd="0" destOrd="0" presId="urn:microsoft.com/office/officeart/2005/8/layout/hierarchy1"/>
    <dgm:cxn modelId="{787D8C40-4B33-4F97-8459-9B3E37B751F5}" type="presParOf" srcId="{2B69944E-B0AA-4CDE-A5B6-E9BAB77CCC0A}" destId="{9DB05664-2700-4B90-81DB-4C54AF534E2C}" srcOrd="1" destOrd="0" presId="urn:microsoft.com/office/officeart/2005/8/layout/hierarchy1"/>
    <dgm:cxn modelId="{62E61162-75F7-47EE-9E69-02E19430A130}" type="presParOf" srcId="{9DB05664-2700-4B90-81DB-4C54AF534E2C}" destId="{68D0DF56-6326-45DE-B69A-D78CF7123B33}" srcOrd="0" destOrd="0" presId="urn:microsoft.com/office/officeart/2005/8/layout/hierarchy1"/>
    <dgm:cxn modelId="{5E82B5BA-98F4-4810-92D1-6321A4F3393F}" type="presParOf" srcId="{68D0DF56-6326-45DE-B69A-D78CF7123B33}" destId="{8C332BE4-2F30-456A-894B-8671D60A3ABE}" srcOrd="0" destOrd="0" presId="urn:microsoft.com/office/officeart/2005/8/layout/hierarchy1"/>
    <dgm:cxn modelId="{7FC6FC61-AF4D-4DA6-A5C4-6E74FED6898C}" type="presParOf" srcId="{68D0DF56-6326-45DE-B69A-D78CF7123B33}" destId="{27C02C90-3903-4113-8A08-E18FD00C77CE}" srcOrd="1" destOrd="0" presId="urn:microsoft.com/office/officeart/2005/8/layout/hierarchy1"/>
    <dgm:cxn modelId="{9802DFA9-DA7D-42E3-AE64-CC2CE0274775}" type="presParOf" srcId="{9DB05664-2700-4B90-81DB-4C54AF534E2C}" destId="{137A1E4D-C7C3-4CB7-B624-AD052F5852CD}" srcOrd="1" destOrd="0" presId="urn:microsoft.com/office/officeart/2005/8/layout/hierarchy1"/>
    <dgm:cxn modelId="{E0447714-A9DC-4860-9B3C-0957AE457E82}" type="presParOf" srcId="{137A1E4D-C7C3-4CB7-B624-AD052F5852CD}" destId="{CDFE14FE-7BA4-4CB6-81AA-CD75B347861D}" srcOrd="0" destOrd="0" presId="urn:microsoft.com/office/officeart/2005/8/layout/hierarchy1"/>
    <dgm:cxn modelId="{A9E2EE10-2C45-40C4-8F0A-4A81E15A4968}" type="presParOf" srcId="{137A1E4D-C7C3-4CB7-B624-AD052F5852CD}" destId="{8CACEDB4-7D83-4257-BFA6-76CC410CFC9D}" srcOrd="1" destOrd="0" presId="urn:microsoft.com/office/officeart/2005/8/layout/hierarchy1"/>
    <dgm:cxn modelId="{D9E78A97-1261-4497-9623-13923AF951C3}" type="presParOf" srcId="{8CACEDB4-7D83-4257-BFA6-76CC410CFC9D}" destId="{83C5BD2B-C6EB-40B7-8B99-C0EF26DD2B9F}" srcOrd="0" destOrd="0" presId="urn:microsoft.com/office/officeart/2005/8/layout/hierarchy1"/>
    <dgm:cxn modelId="{30ED994B-7A1A-4BEB-ACDA-6A74CE0DC397}" type="presParOf" srcId="{83C5BD2B-C6EB-40B7-8B99-C0EF26DD2B9F}" destId="{075C3D22-86E0-4798-8B7F-331B5743B14D}" srcOrd="0" destOrd="0" presId="urn:microsoft.com/office/officeart/2005/8/layout/hierarchy1"/>
    <dgm:cxn modelId="{492ED62F-BDA0-4718-879D-321AEAECAA62}" type="presParOf" srcId="{83C5BD2B-C6EB-40B7-8B99-C0EF26DD2B9F}" destId="{E7744BC0-5330-4517-BB88-CA4DFB2C4895}" srcOrd="1" destOrd="0" presId="urn:microsoft.com/office/officeart/2005/8/layout/hierarchy1"/>
    <dgm:cxn modelId="{9FC50A2E-E2A8-4EB6-A8E9-A25B715573A9}" type="presParOf" srcId="{8CACEDB4-7D83-4257-BFA6-76CC410CFC9D}" destId="{C4497537-3945-4B2F-ADD1-D1892AEA8D10}" srcOrd="1" destOrd="0" presId="urn:microsoft.com/office/officeart/2005/8/layout/hierarchy1"/>
    <dgm:cxn modelId="{4784FC04-3D14-4A3A-A310-8A594847FD4F}" type="presParOf" srcId="{2B69944E-B0AA-4CDE-A5B6-E9BAB77CCC0A}" destId="{8F99F025-0257-4363-A93F-1406A61E833D}" srcOrd="2" destOrd="0" presId="urn:microsoft.com/office/officeart/2005/8/layout/hierarchy1"/>
    <dgm:cxn modelId="{01D0C370-DF02-4858-961A-117B65C2952F}" type="presParOf" srcId="{2B69944E-B0AA-4CDE-A5B6-E9BAB77CCC0A}" destId="{2291F636-3AAA-4E9D-B9DF-70953516328E}" srcOrd="3" destOrd="0" presId="urn:microsoft.com/office/officeart/2005/8/layout/hierarchy1"/>
    <dgm:cxn modelId="{7EF34B4B-7CBF-44A5-BBAA-068F02565221}" type="presParOf" srcId="{2291F636-3AAA-4E9D-B9DF-70953516328E}" destId="{F1763C74-6447-47D4-BF67-E1A88CC75CB1}" srcOrd="0" destOrd="0" presId="urn:microsoft.com/office/officeart/2005/8/layout/hierarchy1"/>
    <dgm:cxn modelId="{F9D984D3-785C-4427-9B55-539B4F66D10C}" type="presParOf" srcId="{F1763C74-6447-47D4-BF67-E1A88CC75CB1}" destId="{939458C0-57A4-4E14-B325-C4DCE66E6C9A}" srcOrd="0" destOrd="0" presId="urn:microsoft.com/office/officeart/2005/8/layout/hierarchy1"/>
    <dgm:cxn modelId="{102C9E7D-4F92-403C-BD90-2976F0069CD0}" type="presParOf" srcId="{F1763C74-6447-47D4-BF67-E1A88CC75CB1}" destId="{90D36E4E-121E-4207-BC02-3108AB2C9EF9}" srcOrd="1" destOrd="0" presId="urn:microsoft.com/office/officeart/2005/8/layout/hierarchy1"/>
    <dgm:cxn modelId="{6B2AA5EB-FBB8-4F48-ABF0-213FAAAA9F0C}" type="presParOf" srcId="{2291F636-3AAA-4E9D-B9DF-70953516328E}" destId="{731EE967-A1B0-4542-8CF3-87E543DA6C92}" srcOrd="1" destOrd="0" presId="urn:microsoft.com/office/officeart/2005/8/layout/hierarchy1"/>
    <dgm:cxn modelId="{F504B930-C19C-4912-9489-C142E0342A85}" type="presParOf" srcId="{731EE967-A1B0-4542-8CF3-87E543DA6C92}" destId="{F29E5091-0376-48F7-BFE7-DA5BEB6532BD}" srcOrd="0" destOrd="0" presId="urn:microsoft.com/office/officeart/2005/8/layout/hierarchy1"/>
    <dgm:cxn modelId="{3B9E0068-3805-4CCC-B1CC-EA01D0214083}" type="presParOf" srcId="{731EE967-A1B0-4542-8CF3-87E543DA6C92}" destId="{9FCCCECA-33B7-430B-B476-81380A88915A}" srcOrd="1" destOrd="0" presId="urn:microsoft.com/office/officeart/2005/8/layout/hierarchy1"/>
    <dgm:cxn modelId="{FDE2A247-4719-4513-A107-EC8E987DD807}" type="presParOf" srcId="{9FCCCECA-33B7-430B-B476-81380A88915A}" destId="{8BF7FDF3-1C40-4989-A060-ACEE3EAC6FE7}" srcOrd="0" destOrd="0" presId="urn:microsoft.com/office/officeart/2005/8/layout/hierarchy1"/>
    <dgm:cxn modelId="{5680BC38-7AAE-439A-9403-1A4A728B4371}" type="presParOf" srcId="{8BF7FDF3-1C40-4989-A060-ACEE3EAC6FE7}" destId="{F7497D84-A2E5-42D0-90C0-D6DED0394FF0}" srcOrd="0" destOrd="0" presId="urn:microsoft.com/office/officeart/2005/8/layout/hierarchy1"/>
    <dgm:cxn modelId="{DD0BC830-3542-407D-8EA9-62E3137D67FA}" type="presParOf" srcId="{8BF7FDF3-1C40-4989-A060-ACEE3EAC6FE7}" destId="{55C72D8F-08EF-404D-A145-BD472A8AA963}" srcOrd="1" destOrd="0" presId="urn:microsoft.com/office/officeart/2005/8/layout/hierarchy1"/>
    <dgm:cxn modelId="{717F2FDE-6D04-4C29-80BE-86ABE0892E65}" type="presParOf" srcId="{9FCCCECA-33B7-430B-B476-81380A88915A}" destId="{74FBC998-721D-4CD5-BCCA-F23657122C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C62CF7-5331-4CE2-8451-40252A2020EB}"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tr-TR"/>
        </a:p>
      </dgm:t>
    </dgm:pt>
    <dgm:pt modelId="{B021CFEA-2653-4548-8710-FFAFB35C6F23}">
      <dgm:prSet phldrT="[Metin]" custT="1"/>
      <dgm:spPr/>
      <dgm:t>
        <a:bodyPr/>
        <a:lstStyle/>
        <a:p>
          <a:r>
            <a:rPr lang="tr-TR" sz="2800" b="0" dirty="0" smtClean="0">
              <a:latin typeface="Calibri" panose="020F0502020204030204" pitchFamily="34" charset="0"/>
            </a:rPr>
            <a:t>Proje Süresi</a:t>
          </a:r>
          <a:endParaRPr lang="tr-TR" sz="2800" dirty="0">
            <a:latin typeface="Calibri" pitchFamily="34" charset="0"/>
          </a:endParaRPr>
        </a:p>
      </dgm:t>
    </dgm:pt>
    <dgm:pt modelId="{66AB1A12-8B10-4304-860C-88AE77FE27BB}" type="parTrans" cxnId="{B679284A-4A22-4072-9DF3-B77AC06B01EB}">
      <dgm:prSet/>
      <dgm:spPr/>
      <dgm:t>
        <a:bodyPr/>
        <a:lstStyle/>
        <a:p>
          <a:endParaRPr lang="tr-TR"/>
        </a:p>
      </dgm:t>
    </dgm:pt>
    <dgm:pt modelId="{B53AF81B-AF38-43F5-83BC-F8D046EDA15E}" type="sibTrans" cxnId="{B679284A-4A22-4072-9DF3-B77AC06B01EB}">
      <dgm:prSet/>
      <dgm:spPr/>
      <dgm:t>
        <a:bodyPr/>
        <a:lstStyle/>
        <a:p>
          <a:endParaRPr lang="tr-TR"/>
        </a:p>
      </dgm:t>
    </dgm:pt>
    <dgm:pt modelId="{C8DF7D27-77CB-4CCC-8189-2CD0E8749C03}">
      <dgm:prSet phldrT="[Metin]" custT="1"/>
      <dgm:spPr/>
      <dgm:t>
        <a:bodyPr/>
        <a:lstStyle/>
        <a:p>
          <a:pPr algn="just"/>
          <a:r>
            <a:rPr lang="tr-TR" sz="2400" b="0" dirty="0" smtClean="0">
              <a:solidFill>
                <a:schemeClr val="tx1"/>
              </a:solidFill>
              <a:latin typeface="Calibri" panose="020F0502020204030204" pitchFamily="34" charset="0"/>
            </a:rPr>
            <a:t>Proje süresi asgari 12 ay, azami 36 ay</a:t>
          </a:r>
          <a:endParaRPr lang="tr-TR" sz="2400" dirty="0">
            <a:latin typeface="Calibri" pitchFamily="34" charset="0"/>
          </a:endParaRPr>
        </a:p>
      </dgm:t>
    </dgm:pt>
    <dgm:pt modelId="{A4F8E2C4-C626-4E01-8BAE-21626DCF455C}" type="parTrans" cxnId="{1C1ADABF-A853-435D-8D4E-3735F03ECDD7}">
      <dgm:prSet/>
      <dgm:spPr/>
      <dgm:t>
        <a:bodyPr/>
        <a:lstStyle/>
        <a:p>
          <a:endParaRPr lang="tr-TR"/>
        </a:p>
      </dgm:t>
    </dgm:pt>
    <dgm:pt modelId="{5170BF6A-27D2-43EA-95ED-A55C25291E52}" type="sibTrans" cxnId="{1C1ADABF-A853-435D-8D4E-3735F03ECDD7}">
      <dgm:prSet/>
      <dgm:spPr/>
      <dgm:t>
        <a:bodyPr/>
        <a:lstStyle/>
        <a:p>
          <a:endParaRPr lang="tr-TR"/>
        </a:p>
      </dgm:t>
    </dgm:pt>
    <dgm:pt modelId="{074211E7-37C1-4038-89F2-5A22A85AE3EA}">
      <dgm:prSet phldrT="[Metin]" custT="1"/>
      <dgm:spPr/>
      <dgm:t>
        <a:bodyPr/>
        <a:lstStyle/>
        <a:p>
          <a:r>
            <a:rPr lang="tr-TR" sz="2800" b="0" dirty="0" smtClean="0">
              <a:solidFill>
                <a:schemeClr val="bg2"/>
              </a:solidFill>
              <a:latin typeface="Calibri" pitchFamily="34" charset="0"/>
            </a:rPr>
            <a:t>Destek Oranı </a:t>
          </a:r>
          <a:endParaRPr lang="tr-TR" sz="2800" dirty="0">
            <a:latin typeface="Calibri" pitchFamily="34" charset="0"/>
          </a:endParaRPr>
        </a:p>
      </dgm:t>
    </dgm:pt>
    <dgm:pt modelId="{61220F5D-5348-49DE-B55D-7C9118C630CC}" type="parTrans" cxnId="{60D5D643-B815-42F7-830C-A10FCCF2EECB}">
      <dgm:prSet/>
      <dgm:spPr/>
      <dgm:t>
        <a:bodyPr/>
        <a:lstStyle/>
        <a:p>
          <a:endParaRPr lang="tr-TR"/>
        </a:p>
      </dgm:t>
    </dgm:pt>
    <dgm:pt modelId="{B94676B5-0256-4461-A7FA-AC1F3915E3A9}" type="sibTrans" cxnId="{60D5D643-B815-42F7-830C-A10FCCF2EECB}">
      <dgm:prSet/>
      <dgm:spPr/>
      <dgm:t>
        <a:bodyPr/>
        <a:lstStyle/>
        <a:p>
          <a:endParaRPr lang="tr-TR"/>
        </a:p>
      </dgm:t>
    </dgm:pt>
    <dgm:pt modelId="{0484A475-5810-4842-ADDB-6562249B6A71}">
      <dgm:prSet phldrT="[Metin]" custT="1"/>
      <dgm:spPr/>
      <dgm:t>
        <a:bodyPr/>
        <a:lstStyle/>
        <a:p>
          <a:pPr algn="just"/>
          <a:r>
            <a:rPr lang="tr-TR" sz="2400" dirty="0" smtClean="0">
              <a:latin typeface="Calibri" pitchFamily="34" charset="0"/>
            </a:rPr>
            <a:t>Programın destek oranı %60</a:t>
          </a:r>
          <a:endParaRPr lang="tr-TR" sz="2400" dirty="0">
            <a:latin typeface="Calibri" pitchFamily="34" charset="0"/>
          </a:endParaRPr>
        </a:p>
      </dgm:t>
    </dgm:pt>
    <dgm:pt modelId="{56D6D303-A74B-49D4-B7D3-0F829B87CC2B}" type="parTrans" cxnId="{E62ADF0C-E3D3-4DC5-BE12-F63917C3D914}">
      <dgm:prSet/>
      <dgm:spPr/>
      <dgm:t>
        <a:bodyPr/>
        <a:lstStyle/>
        <a:p>
          <a:endParaRPr lang="tr-TR"/>
        </a:p>
      </dgm:t>
    </dgm:pt>
    <dgm:pt modelId="{0AD3F60B-B904-4563-808A-9BA32F665F4D}" type="sibTrans" cxnId="{E62ADF0C-E3D3-4DC5-BE12-F63917C3D914}">
      <dgm:prSet/>
      <dgm:spPr/>
      <dgm:t>
        <a:bodyPr/>
        <a:lstStyle/>
        <a:p>
          <a:endParaRPr lang="tr-TR"/>
        </a:p>
      </dgm:t>
    </dgm:pt>
    <dgm:pt modelId="{9280DB82-D31C-4ACA-B2B4-5C017A41B7EC}">
      <dgm:prSet phldrT="[Metin]" custT="1"/>
      <dgm:spPr/>
      <dgm:t>
        <a:bodyPr/>
        <a:lstStyle/>
        <a:p>
          <a:pPr algn="just"/>
          <a:r>
            <a:rPr lang="tr-TR" sz="2400" dirty="0" smtClean="0">
              <a:latin typeface="Calibri" pitchFamily="34" charset="0"/>
            </a:rPr>
            <a:t>%30 Geri Ödemesiz - %70 Geri Ödemeli</a:t>
          </a:r>
          <a:endParaRPr lang="tr-TR" sz="2400" dirty="0">
            <a:latin typeface="Calibri" pitchFamily="34" charset="0"/>
          </a:endParaRPr>
        </a:p>
      </dgm:t>
    </dgm:pt>
    <dgm:pt modelId="{1A859A55-0D54-480E-A35A-F24C2E95033D}" type="parTrans" cxnId="{473C26CB-FDC7-4382-9A75-5B2688FCD851}">
      <dgm:prSet/>
      <dgm:spPr/>
      <dgm:t>
        <a:bodyPr/>
        <a:lstStyle/>
        <a:p>
          <a:endParaRPr lang="tr-TR"/>
        </a:p>
      </dgm:t>
    </dgm:pt>
    <dgm:pt modelId="{CF9B727D-654C-436F-B744-32580877D858}" type="sibTrans" cxnId="{473C26CB-FDC7-4382-9A75-5B2688FCD851}">
      <dgm:prSet/>
      <dgm:spPr/>
      <dgm:t>
        <a:bodyPr/>
        <a:lstStyle/>
        <a:p>
          <a:endParaRPr lang="tr-TR"/>
        </a:p>
      </dgm:t>
    </dgm:pt>
    <dgm:pt modelId="{C14FAE47-806C-4122-9C1F-64F693EB32D6}">
      <dgm:prSet phldrT="[Metin]" custT="1"/>
      <dgm:spPr/>
      <dgm:t>
        <a:bodyPr/>
        <a:lstStyle/>
        <a:p>
          <a:pPr algn="just"/>
          <a:endParaRPr lang="tr-TR" sz="2400" dirty="0">
            <a:latin typeface="Calibri" pitchFamily="34" charset="0"/>
          </a:endParaRPr>
        </a:p>
      </dgm:t>
    </dgm:pt>
    <dgm:pt modelId="{BEF54FDD-86C9-4F31-B4EF-E2CB91BDF02E}" type="parTrans" cxnId="{507F016E-85DB-43D6-B3FA-706F04B35D54}">
      <dgm:prSet/>
      <dgm:spPr/>
      <dgm:t>
        <a:bodyPr/>
        <a:lstStyle/>
        <a:p>
          <a:endParaRPr lang="tr-TR"/>
        </a:p>
      </dgm:t>
    </dgm:pt>
    <dgm:pt modelId="{488600FB-4EF9-41BA-9948-F1234858F80C}" type="sibTrans" cxnId="{507F016E-85DB-43D6-B3FA-706F04B35D54}">
      <dgm:prSet/>
      <dgm:spPr/>
      <dgm:t>
        <a:bodyPr/>
        <a:lstStyle/>
        <a:p>
          <a:endParaRPr lang="tr-TR"/>
        </a:p>
      </dgm:t>
    </dgm:pt>
    <dgm:pt modelId="{974CE99E-75B4-45D3-91C1-25906BB8E7F2}">
      <dgm:prSet phldrT="[Metin]" custT="1"/>
      <dgm:spPr/>
      <dgm:t>
        <a:bodyPr/>
        <a:lstStyle/>
        <a:p>
          <a:pPr algn="just"/>
          <a:r>
            <a:rPr lang="tr-TR" sz="2400" b="0" dirty="0" smtClean="0">
              <a:solidFill>
                <a:schemeClr val="tx1"/>
              </a:solidFill>
              <a:latin typeface="Calibri" panose="020F0502020204030204" pitchFamily="34" charset="0"/>
            </a:rPr>
            <a:t>Proje süresi 4 ay ve katları şeklinde olmalı. </a:t>
          </a:r>
          <a:endParaRPr lang="tr-TR" sz="2400" b="0" dirty="0">
            <a:solidFill>
              <a:schemeClr val="tx1"/>
            </a:solidFill>
            <a:latin typeface="Calibri" panose="020F0502020204030204" pitchFamily="34" charset="0"/>
          </a:endParaRPr>
        </a:p>
      </dgm:t>
    </dgm:pt>
    <dgm:pt modelId="{B2546070-F223-4705-8719-993935296648}" type="parTrans" cxnId="{1C9BFCF1-F48E-4758-BEB0-673B23F188DB}">
      <dgm:prSet/>
      <dgm:spPr/>
      <dgm:t>
        <a:bodyPr/>
        <a:lstStyle/>
        <a:p>
          <a:endParaRPr lang="tr-TR"/>
        </a:p>
      </dgm:t>
    </dgm:pt>
    <dgm:pt modelId="{3AA749B3-07FE-4BDF-B179-7A84CF478B00}" type="sibTrans" cxnId="{1C9BFCF1-F48E-4758-BEB0-673B23F188DB}">
      <dgm:prSet/>
      <dgm:spPr/>
      <dgm:t>
        <a:bodyPr/>
        <a:lstStyle/>
        <a:p>
          <a:endParaRPr lang="tr-TR"/>
        </a:p>
      </dgm:t>
    </dgm:pt>
    <dgm:pt modelId="{BDC7BC3A-3F81-4ABC-B39C-B2700AC2ABCF}" type="pres">
      <dgm:prSet presAssocID="{54C62CF7-5331-4CE2-8451-40252A2020EB}" presName="Name0" presStyleCnt="0">
        <dgm:presLayoutVars>
          <dgm:dir/>
          <dgm:animLvl val="lvl"/>
          <dgm:resizeHandles val="exact"/>
        </dgm:presLayoutVars>
      </dgm:prSet>
      <dgm:spPr/>
      <dgm:t>
        <a:bodyPr/>
        <a:lstStyle/>
        <a:p>
          <a:endParaRPr lang="tr-TR"/>
        </a:p>
      </dgm:t>
    </dgm:pt>
    <dgm:pt modelId="{60472FB9-4480-4A91-A87B-3C9B7CDD9348}" type="pres">
      <dgm:prSet presAssocID="{B021CFEA-2653-4548-8710-FFAFB35C6F23}" presName="linNode" presStyleCnt="0"/>
      <dgm:spPr/>
    </dgm:pt>
    <dgm:pt modelId="{5C54D709-48DE-405E-8FC3-E6346EFDA2A5}" type="pres">
      <dgm:prSet presAssocID="{B021CFEA-2653-4548-8710-FFAFB35C6F23}" presName="parentText" presStyleLbl="node1" presStyleIdx="0" presStyleCnt="2" custScaleX="62347" custLinFactNeighborX="-1764" custLinFactNeighborY="-152">
        <dgm:presLayoutVars>
          <dgm:chMax val="1"/>
          <dgm:bulletEnabled val="1"/>
        </dgm:presLayoutVars>
      </dgm:prSet>
      <dgm:spPr/>
      <dgm:t>
        <a:bodyPr/>
        <a:lstStyle/>
        <a:p>
          <a:endParaRPr lang="tr-TR"/>
        </a:p>
      </dgm:t>
    </dgm:pt>
    <dgm:pt modelId="{2B7AC877-37E4-45AF-BB7E-52D57AB79D1A}" type="pres">
      <dgm:prSet presAssocID="{B021CFEA-2653-4548-8710-FFAFB35C6F23}" presName="descendantText" presStyleLbl="alignAccFollowNode1" presStyleIdx="0" presStyleCnt="2" custScaleX="114197" custScaleY="116796" custLinFactNeighborX="-1388">
        <dgm:presLayoutVars>
          <dgm:bulletEnabled val="1"/>
        </dgm:presLayoutVars>
      </dgm:prSet>
      <dgm:spPr/>
      <dgm:t>
        <a:bodyPr/>
        <a:lstStyle/>
        <a:p>
          <a:endParaRPr lang="tr-TR"/>
        </a:p>
      </dgm:t>
    </dgm:pt>
    <dgm:pt modelId="{DBBB8F10-4711-4D99-B87A-7ADDF91E6D4E}" type="pres">
      <dgm:prSet presAssocID="{B53AF81B-AF38-43F5-83BC-F8D046EDA15E}" presName="sp" presStyleCnt="0"/>
      <dgm:spPr/>
    </dgm:pt>
    <dgm:pt modelId="{22AA9D49-F26C-41E5-AF4B-4F89CCCD85C5}" type="pres">
      <dgm:prSet presAssocID="{074211E7-37C1-4038-89F2-5A22A85AE3EA}" presName="linNode" presStyleCnt="0"/>
      <dgm:spPr/>
    </dgm:pt>
    <dgm:pt modelId="{25C3030C-3BD1-4F57-9614-CF0AADF13148}" type="pres">
      <dgm:prSet presAssocID="{074211E7-37C1-4038-89F2-5A22A85AE3EA}" presName="parentText" presStyleLbl="node1" presStyleIdx="1" presStyleCnt="2" custScaleX="62347" custLinFactNeighborX="-1764" custLinFactNeighborY="-1563">
        <dgm:presLayoutVars>
          <dgm:chMax val="1"/>
          <dgm:bulletEnabled val="1"/>
        </dgm:presLayoutVars>
      </dgm:prSet>
      <dgm:spPr/>
      <dgm:t>
        <a:bodyPr/>
        <a:lstStyle/>
        <a:p>
          <a:endParaRPr lang="tr-TR"/>
        </a:p>
      </dgm:t>
    </dgm:pt>
    <dgm:pt modelId="{BEAA693D-2B42-4285-819E-F40C80399D53}" type="pres">
      <dgm:prSet presAssocID="{074211E7-37C1-4038-89F2-5A22A85AE3EA}" presName="descendantText" presStyleLbl="alignAccFollowNode1" presStyleIdx="1" presStyleCnt="2" custScaleX="114197" custScaleY="120069">
        <dgm:presLayoutVars>
          <dgm:bulletEnabled val="1"/>
        </dgm:presLayoutVars>
      </dgm:prSet>
      <dgm:spPr/>
      <dgm:t>
        <a:bodyPr/>
        <a:lstStyle/>
        <a:p>
          <a:endParaRPr lang="tr-TR"/>
        </a:p>
      </dgm:t>
    </dgm:pt>
  </dgm:ptLst>
  <dgm:cxnLst>
    <dgm:cxn modelId="{E62ADF0C-E3D3-4DC5-BE12-F63917C3D914}" srcId="{074211E7-37C1-4038-89F2-5A22A85AE3EA}" destId="{0484A475-5810-4842-ADDB-6562249B6A71}" srcOrd="0" destOrd="0" parTransId="{56D6D303-A74B-49D4-B7D3-0F829B87CC2B}" sibTransId="{0AD3F60B-B904-4563-808A-9BA32F665F4D}"/>
    <dgm:cxn modelId="{3E925555-8842-4A1F-A46A-3C36A77182DC}" type="presOf" srcId="{C14FAE47-806C-4122-9C1F-64F693EB32D6}" destId="{BEAA693D-2B42-4285-819E-F40C80399D53}" srcOrd="0" destOrd="1" presId="urn:microsoft.com/office/officeart/2005/8/layout/vList5"/>
    <dgm:cxn modelId="{87A432B8-BC27-4E4D-9C33-5F121034A916}" type="presOf" srcId="{C8DF7D27-77CB-4CCC-8189-2CD0E8749C03}" destId="{2B7AC877-37E4-45AF-BB7E-52D57AB79D1A}" srcOrd="0" destOrd="0" presId="urn:microsoft.com/office/officeart/2005/8/layout/vList5"/>
    <dgm:cxn modelId="{1C9BFCF1-F48E-4758-BEB0-673B23F188DB}" srcId="{B021CFEA-2653-4548-8710-FFAFB35C6F23}" destId="{974CE99E-75B4-45D3-91C1-25906BB8E7F2}" srcOrd="1" destOrd="0" parTransId="{B2546070-F223-4705-8719-993935296648}" sibTransId="{3AA749B3-07FE-4BDF-B179-7A84CF478B00}"/>
    <dgm:cxn modelId="{FF7A535B-D565-4C7C-BC09-4D27D31769B5}" type="presOf" srcId="{54C62CF7-5331-4CE2-8451-40252A2020EB}" destId="{BDC7BC3A-3F81-4ABC-B39C-B2700AC2ABCF}" srcOrd="0" destOrd="0" presId="urn:microsoft.com/office/officeart/2005/8/layout/vList5"/>
    <dgm:cxn modelId="{38D69547-BF2F-4C10-ABB1-11DDCA7EE985}" type="presOf" srcId="{974CE99E-75B4-45D3-91C1-25906BB8E7F2}" destId="{2B7AC877-37E4-45AF-BB7E-52D57AB79D1A}" srcOrd="0" destOrd="1" presId="urn:microsoft.com/office/officeart/2005/8/layout/vList5"/>
    <dgm:cxn modelId="{B679284A-4A22-4072-9DF3-B77AC06B01EB}" srcId="{54C62CF7-5331-4CE2-8451-40252A2020EB}" destId="{B021CFEA-2653-4548-8710-FFAFB35C6F23}" srcOrd="0" destOrd="0" parTransId="{66AB1A12-8B10-4304-860C-88AE77FE27BB}" sibTransId="{B53AF81B-AF38-43F5-83BC-F8D046EDA15E}"/>
    <dgm:cxn modelId="{61955FA7-8018-48FD-AF38-D7C10A260B53}" type="presOf" srcId="{0484A475-5810-4842-ADDB-6562249B6A71}" destId="{BEAA693D-2B42-4285-819E-F40C80399D53}" srcOrd="0" destOrd="0" presId="urn:microsoft.com/office/officeart/2005/8/layout/vList5"/>
    <dgm:cxn modelId="{9890F294-FD4D-4C4F-9906-12575F30A01A}" type="presOf" srcId="{9280DB82-D31C-4ACA-B2B4-5C017A41B7EC}" destId="{BEAA693D-2B42-4285-819E-F40C80399D53}" srcOrd="0" destOrd="2" presId="urn:microsoft.com/office/officeart/2005/8/layout/vList5"/>
    <dgm:cxn modelId="{473C26CB-FDC7-4382-9A75-5B2688FCD851}" srcId="{074211E7-37C1-4038-89F2-5A22A85AE3EA}" destId="{9280DB82-D31C-4ACA-B2B4-5C017A41B7EC}" srcOrd="2" destOrd="0" parTransId="{1A859A55-0D54-480E-A35A-F24C2E95033D}" sibTransId="{CF9B727D-654C-436F-B744-32580877D858}"/>
    <dgm:cxn modelId="{507F016E-85DB-43D6-B3FA-706F04B35D54}" srcId="{074211E7-37C1-4038-89F2-5A22A85AE3EA}" destId="{C14FAE47-806C-4122-9C1F-64F693EB32D6}" srcOrd="1" destOrd="0" parTransId="{BEF54FDD-86C9-4F31-B4EF-E2CB91BDF02E}" sibTransId="{488600FB-4EF9-41BA-9948-F1234858F80C}"/>
    <dgm:cxn modelId="{1C1ADABF-A853-435D-8D4E-3735F03ECDD7}" srcId="{B021CFEA-2653-4548-8710-FFAFB35C6F23}" destId="{C8DF7D27-77CB-4CCC-8189-2CD0E8749C03}" srcOrd="0" destOrd="0" parTransId="{A4F8E2C4-C626-4E01-8BAE-21626DCF455C}" sibTransId="{5170BF6A-27D2-43EA-95ED-A55C25291E52}"/>
    <dgm:cxn modelId="{60D5D643-B815-42F7-830C-A10FCCF2EECB}" srcId="{54C62CF7-5331-4CE2-8451-40252A2020EB}" destId="{074211E7-37C1-4038-89F2-5A22A85AE3EA}" srcOrd="1" destOrd="0" parTransId="{61220F5D-5348-49DE-B55D-7C9118C630CC}" sibTransId="{B94676B5-0256-4461-A7FA-AC1F3915E3A9}"/>
    <dgm:cxn modelId="{51A0147A-E7AC-4E30-8DB3-609BA4FEBDF8}" type="presOf" srcId="{B021CFEA-2653-4548-8710-FFAFB35C6F23}" destId="{5C54D709-48DE-405E-8FC3-E6346EFDA2A5}" srcOrd="0" destOrd="0" presId="urn:microsoft.com/office/officeart/2005/8/layout/vList5"/>
    <dgm:cxn modelId="{A15E2A54-1A85-4813-87E7-CFDA6EE0F02D}" type="presOf" srcId="{074211E7-37C1-4038-89F2-5A22A85AE3EA}" destId="{25C3030C-3BD1-4F57-9614-CF0AADF13148}" srcOrd="0" destOrd="0" presId="urn:microsoft.com/office/officeart/2005/8/layout/vList5"/>
    <dgm:cxn modelId="{124BC984-BF68-41DA-8DBA-11BE976565E1}" type="presParOf" srcId="{BDC7BC3A-3F81-4ABC-B39C-B2700AC2ABCF}" destId="{60472FB9-4480-4A91-A87B-3C9B7CDD9348}" srcOrd="0" destOrd="0" presId="urn:microsoft.com/office/officeart/2005/8/layout/vList5"/>
    <dgm:cxn modelId="{2B2B92A2-FDE8-41A3-9EF8-06D99C342E8B}" type="presParOf" srcId="{60472FB9-4480-4A91-A87B-3C9B7CDD9348}" destId="{5C54D709-48DE-405E-8FC3-E6346EFDA2A5}" srcOrd="0" destOrd="0" presId="urn:microsoft.com/office/officeart/2005/8/layout/vList5"/>
    <dgm:cxn modelId="{EDA3060E-8691-4647-B745-DA0A376F7708}" type="presParOf" srcId="{60472FB9-4480-4A91-A87B-3C9B7CDD9348}" destId="{2B7AC877-37E4-45AF-BB7E-52D57AB79D1A}" srcOrd="1" destOrd="0" presId="urn:microsoft.com/office/officeart/2005/8/layout/vList5"/>
    <dgm:cxn modelId="{5CFB8AC0-A399-41C4-9AC6-3FDC6843EE66}" type="presParOf" srcId="{BDC7BC3A-3F81-4ABC-B39C-B2700AC2ABCF}" destId="{DBBB8F10-4711-4D99-B87A-7ADDF91E6D4E}" srcOrd="1" destOrd="0" presId="urn:microsoft.com/office/officeart/2005/8/layout/vList5"/>
    <dgm:cxn modelId="{2898FD89-B5C8-44C0-8728-20166AB39116}" type="presParOf" srcId="{BDC7BC3A-3F81-4ABC-B39C-B2700AC2ABCF}" destId="{22AA9D49-F26C-41E5-AF4B-4F89CCCD85C5}" srcOrd="2" destOrd="0" presId="urn:microsoft.com/office/officeart/2005/8/layout/vList5"/>
    <dgm:cxn modelId="{21BACBEE-DB4D-451C-A4DE-ADC963B0DCDF}" type="presParOf" srcId="{22AA9D49-F26C-41E5-AF4B-4F89CCCD85C5}" destId="{25C3030C-3BD1-4F57-9614-CF0AADF13148}" srcOrd="0" destOrd="0" presId="urn:microsoft.com/office/officeart/2005/8/layout/vList5"/>
    <dgm:cxn modelId="{F29A2468-B07D-4382-967A-E27E3B00AFC7}" type="presParOf" srcId="{22AA9D49-F26C-41E5-AF4B-4F89CCCD85C5}" destId="{BEAA693D-2B42-4285-819E-F40C80399D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35D8C4-5376-4A23-8B5F-3152319FCFA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r-TR"/>
        </a:p>
      </dgm:t>
    </dgm:pt>
    <dgm:pt modelId="{3BFDC946-D8A8-47FB-97ED-02BC23B25474}">
      <dgm:prSet phldrT="[Metin]" custT="1"/>
      <dgm:spPr>
        <a:solidFill>
          <a:srgbClr val="FF0000"/>
        </a:solidFill>
      </dgm:spPr>
      <dgm:t>
        <a:bodyPr/>
        <a:lstStyle/>
        <a:p>
          <a:pPr algn="l"/>
          <a:r>
            <a:rPr lang="tr-TR" sz="2400" b="1" dirty="0" smtClean="0">
              <a:solidFill>
                <a:schemeClr val="bg1">
                  <a:lumMod val="10000"/>
                </a:schemeClr>
              </a:solidFill>
              <a:latin typeface="Calibri" pitchFamily="34" charset="0"/>
            </a:rPr>
            <a:t>Personel Giderleri (geri ödemesiz)</a:t>
          </a:r>
          <a:endParaRPr lang="tr-TR" sz="2400" b="1" dirty="0">
            <a:solidFill>
              <a:schemeClr val="bg1">
                <a:lumMod val="10000"/>
              </a:schemeClr>
            </a:solidFill>
            <a:latin typeface="Calibri" panose="020F0502020204030204" pitchFamily="34" charset="0"/>
          </a:endParaRPr>
        </a:p>
      </dgm:t>
    </dgm:pt>
    <dgm:pt modelId="{1E652E2B-874E-4517-8EA8-F74B3030A920}" type="parTrans" cxnId="{1CC65685-AFA4-49B6-9035-6C9A7F35ACF6}">
      <dgm:prSet/>
      <dgm:spPr/>
      <dgm:t>
        <a:bodyPr/>
        <a:lstStyle/>
        <a:p>
          <a:endParaRPr lang="tr-TR">
            <a:solidFill>
              <a:schemeClr val="bg1">
                <a:lumMod val="10000"/>
              </a:schemeClr>
            </a:solidFill>
          </a:endParaRPr>
        </a:p>
      </dgm:t>
    </dgm:pt>
    <dgm:pt modelId="{D02247B0-4B8F-4D56-9331-A6E0DD3478C5}" type="sibTrans" cxnId="{1CC65685-AFA4-49B6-9035-6C9A7F35ACF6}">
      <dgm:prSet/>
      <dgm:spPr/>
      <dgm:t>
        <a:bodyPr/>
        <a:lstStyle/>
        <a:p>
          <a:endParaRPr lang="tr-TR">
            <a:solidFill>
              <a:schemeClr val="bg1">
                <a:lumMod val="10000"/>
              </a:schemeClr>
            </a:solidFill>
          </a:endParaRPr>
        </a:p>
      </dgm:t>
    </dgm:pt>
    <dgm:pt modelId="{E9C9E4B0-AACB-402E-93EE-45DAE7443B35}">
      <dgm:prSet phldrT="[Metin]" custT="1"/>
      <dgm:spPr>
        <a:solidFill>
          <a:srgbClr val="FF3300"/>
        </a:solidFill>
      </dgm:spPr>
      <dgm:t>
        <a:bodyPr/>
        <a:lstStyle/>
        <a:p>
          <a:pPr algn="l"/>
          <a:r>
            <a:rPr lang="tr-TR" sz="2400" b="1" dirty="0" smtClean="0">
              <a:solidFill>
                <a:schemeClr val="bg1">
                  <a:lumMod val="10000"/>
                </a:schemeClr>
              </a:solidFill>
              <a:latin typeface="Calibri" pitchFamily="34" charset="0"/>
            </a:rPr>
            <a:t>Makine, Teçhizat, Kalıp</a:t>
          </a:r>
          <a:endParaRPr lang="tr-TR" sz="2400" b="1" dirty="0">
            <a:solidFill>
              <a:schemeClr val="bg1">
                <a:lumMod val="10000"/>
              </a:schemeClr>
            </a:solidFill>
            <a:latin typeface="Calibri" panose="020F0502020204030204" pitchFamily="34" charset="0"/>
          </a:endParaRPr>
        </a:p>
      </dgm:t>
    </dgm:pt>
    <dgm:pt modelId="{58D5A9E4-09C8-492D-8940-08BF5ABCDB2B}" type="parTrans" cxnId="{23093DF2-C377-4212-9C1E-DB0800B2DFE4}">
      <dgm:prSet/>
      <dgm:spPr/>
      <dgm:t>
        <a:bodyPr/>
        <a:lstStyle/>
        <a:p>
          <a:endParaRPr lang="tr-TR">
            <a:solidFill>
              <a:schemeClr val="bg1">
                <a:lumMod val="10000"/>
              </a:schemeClr>
            </a:solidFill>
          </a:endParaRPr>
        </a:p>
      </dgm:t>
    </dgm:pt>
    <dgm:pt modelId="{9B7932C0-2E7C-43CB-ABA7-EA7C939C44E5}" type="sibTrans" cxnId="{23093DF2-C377-4212-9C1E-DB0800B2DFE4}">
      <dgm:prSet/>
      <dgm:spPr/>
      <dgm:t>
        <a:bodyPr/>
        <a:lstStyle/>
        <a:p>
          <a:endParaRPr lang="tr-TR">
            <a:solidFill>
              <a:schemeClr val="bg1">
                <a:lumMod val="10000"/>
              </a:schemeClr>
            </a:solidFill>
          </a:endParaRPr>
        </a:p>
      </dgm:t>
    </dgm:pt>
    <dgm:pt modelId="{A880F068-EE74-4FD2-9B8C-F1E836902954}">
      <dgm:prSet phldrT="[Metin]" custT="1"/>
      <dgm:spPr>
        <a:solidFill>
          <a:schemeClr val="bg2"/>
        </a:solidFill>
      </dgm:spPr>
      <dgm:t>
        <a:bodyPr/>
        <a:lstStyle/>
        <a:p>
          <a:pPr algn="l"/>
          <a:r>
            <a:rPr lang="tr-TR" sz="2400" b="1" dirty="0" smtClean="0">
              <a:solidFill>
                <a:schemeClr val="bg1">
                  <a:lumMod val="10000"/>
                </a:schemeClr>
              </a:solidFill>
              <a:latin typeface="Calibri" pitchFamily="34" charset="0"/>
            </a:rPr>
            <a:t>Diğer Giderler (Proje ile ilgili olmak koşuluyla)</a:t>
          </a:r>
          <a:endParaRPr lang="tr-TR" sz="2400" b="1" dirty="0">
            <a:solidFill>
              <a:schemeClr val="bg1">
                <a:lumMod val="10000"/>
              </a:schemeClr>
            </a:solidFill>
            <a:latin typeface="Calibri" panose="020F0502020204030204" pitchFamily="34" charset="0"/>
          </a:endParaRPr>
        </a:p>
      </dgm:t>
    </dgm:pt>
    <dgm:pt modelId="{5DE53E0E-0F3E-4DCB-924F-E633CF182566}" type="parTrans" cxnId="{4BCA11BF-2E54-4ADA-B8BA-8B1A2E374660}">
      <dgm:prSet/>
      <dgm:spPr/>
      <dgm:t>
        <a:bodyPr/>
        <a:lstStyle/>
        <a:p>
          <a:endParaRPr lang="tr-TR">
            <a:solidFill>
              <a:schemeClr val="bg1">
                <a:lumMod val="10000"/>
              </a:schemeClr>
            </a:solidFill>
          </a:endParaRPr>
        </a:p>
      </dgm:t>
    </dgm:pt>
    <dgm:pt modelId="{C301A670-B535-42F6-ACC3-B14E2821DC5A}" type="sibTrans" cxnId="{4BCA11BF-2E54-4ADA-B8BA-8B1A2E374660}">
      <dgm:prSet/>
      <dgm:spPr/>
      <dgm:t>
        <a:bodyPr/>
        <a:lstStyle/>
        <a:p>
          <a:endParaRPr lang="tr-TR">
            <a:solidFill>
              <a:schemeClr val="bg1">
                <a:lumMod val="10000"/>
              </a:schemeClr>
            </a:solidFill>
          </a:endParaRPr>
        </a:p>
      </dgm:t>
    </dgm:pt>
    <dgm:pt modelId="{4C144DFD-F5B1-48CF-A89C-74B86C17630A}">
      <dgm:prSet phldrT="[Metin]" custT="1"/>
      <dgm:spPr>
        <a:solidFill>
          <a:srgbClr val="FFFFCC"/>
        </a:solidFill>
      </dgm:spPr>
      <dgm:t>
        <a:bodyPr/>
        <a:lstStyle/>
        <a:p>
          <a:pPr algn="l"/>
          <a:r>
            <a:rPr lang="tr-TR" sz="2400" b="1" dirty="0" smtClean="0">
              <a:solidFill>
                <a:schemeClr val="bg1">
                  <a:lumMod val="10000"/>
                </a:schemeClr>
              </a:solidFill>
              <a:latin typeface="Calibri" pitchFamily="34" charset="0"/>
            </a:rPr>
            <a:t>Hizmet Alımı</a:t>
          </a:r>
          <a:endParaRPr lang="tr-TR" sz="2400" b="1" dirty="0">
            <a:solidFill>
              <a:schemeClr val="bg1">
                <a:lumMod val="10000"/>
              </a:schemeClr>
            </a:solidFill>
            <a:latin typeface="Calibri" panose="020F0502020204030204" pitchFamily="34" charset="0"/>
          </a:endParaRPr>
        </a:p>
      </dgm:t>
    </dgm:pt>
    <dgm:pt modelId="{5B9E1B72-B992-4ABA-B008-3AAAC7308E16}" type="parTrans" cxnId="{ADD6538F-5CB9-4327-9CDF-4C43443E93FE}">
      <dgm:prSet/>
      <dgm:spPr/>
      <dgm:t>
        <a:bodyPr/>
        <a:lstStyle/>
        <a:p>
          <a:endParaRPr lang="tr-TR">
            <a:solidFill>
              <a:schemeClr val="bg1">
                <a:lumMod val="10000"/>
              </a:schemeClr>
            </a:solidFill>
          </a:endParaRPr>
        </a:p>
      </dgm:t>
    </dgm:pt>
    <dgm:pt modelId="{D384B203-EE35-45D3-BB58-110467BF4EE8}" type="sibTrans" cxnId="{ADD6538F-5CB9-4327-9CDF-4C43443E93FE}">
      <dgm:prSet/>
      <dgm:spPr/>
      <dgm:t>
        <a:bodyPr/>
        <a:lstStyle/>
        <a:p>
          <a:endParaRPr lang="tr-TR">
            <a:solidFill>
              <a:schemeClr val="bg1">
                <a:lumMod val="10000"/>
              </a:schemeClr>
            </a:solidFill>
          </a:endParaRPr>
        </a:p>
      </dgm:t>
    </dgm:pt>
    <dgm:pt modelId="{437831E3-2E99-44E3-9C67-99566EA7D042}">
      <dgm:prSet phldrT="[Metin]" custT="1"/>
      <dgm:spPr>
        <a:solidFill>
          <a:srgbClr val="FF9933"/>
        </a:solidFill>
      </dgm:spPr>
      <dgm:t>
        <a:bodyPr/>
        <a:lstStyle/>
        <a:p>
          <a:pPr algn="l"/>
          <a:r>
            <a:rPr lang="tr-TR" sz="2400" b="1" dirty="0" smtClean="0">
              <a:solidFill>
                <a:schemeClr val="bg1">
                  <a:lumMod val="10000"/>
                </a:schemeClr>
              </a:solidFill>
              <a:latin typeface="Calibri" pitchFamily="34" charset="0"/>
            </a:rPr>
            <a:t>Hammadde, Malzeme Giderleri </a:t>
          </a:r>
          <a:endParaRPr lang="tr-TR" sz="2400" b="1" dirty="0">
            <a:solidFill>
              <a:schemeClr val="bg1">
                <a:lumMod val="10000"/>
              </a:schemeClr>
            </a:solidFill>
            <a:latin typeface="Calibri" panose="020F0502020204030204" pitchFamily="34" charset="0"/>
          </a:endParaRPr>
        </a:p>
      </dgm:t>
    </dgm:pt>
    <dgm:pt modelId="{C1416394-58B6-4FAA-A659-BD187DBBD990}" type="sibTrans" cxnId="{41E1CE18-F7AC-4A5C-B290-A88B84662C86}">
      <dgm:prSet/>
      <dgm:spPr/>
      <dgm:t>
        <a:bodyPr/>
        <a:lstStyle/>
        <a:p>
          <a:endParaRPr lang="tr-TR">
            <a:solidFill>
              <a:schemeClr val="bg1">
                <a:lumMod val="10000"/>
              </a:schemeClr>
            </a:solidFill>
          </a:endParaRPr>
        </a:p>
      </dgm:t>
    </dgm:pt>
    <dgm:pt modelId="{39EEC844-4BE9-469F-8F21-02AE643814BC}" type="parTrans" cxnId="{41E1CE18-F7AC-4A5C-B290-A88B84662C86}">
      <dgm:prSet/>
      <dgm:spPr/>
      <dgm:t>
        <a:bodyPr/>
        <a:lstStyle/>
        <a:p>
          <a:endParaRPr lang="tr-TR">
            <a:solidFill>
              <a:schemeClr val="bg1">
                <a:lumMod val="10000"/>
              </a:schemeClr>
            </a:solidFill>
          </a:endParaRPr>
        </a:p>
      </dgm:t>
    </dgm:pt>
    <dgm:pt modelId="{FA58AE6E-2FAB-4DA1-9CC6-6D7E4D58418A}">
      <dgm:prSet custT="1"/>
      <dgm:spPr/>
      <dgm:t>
        <a:bodyPr/>
        <a:lstStyle/>
        <a:p>
          <a:r>
            <a:rPr lang="tr-TR" sz="2400" b="1" dirty="0" smtClean="0">
              <a:solidFill>
                <a:schemeClr val="bg1">
                  <a:lumMod val="10000"/>
                </a:schemeClr>
              </a:solidFill>
              <a:latin typeface="Calibri" pitchFamily="34" charset="0"/>
            </a:rPr>
            <a:t>Yazılım Giderleri</a:t>
          </a:r>
          <a:endParaRPr lang="tr-TR" sz="2400" b="1" dirty="0">
            <a:solidFill>
              <a:schemeClr val="bg1">
                <a:lumMod val="10000"/>
              </a:schemeClr>
            </a:solidFill>
            <a:latin typeface="Calibri" pitchFamily="34" charset="0"/>
          </a:endParaRPr>
        </a:p>
      </dgm:t>
    </dgm:pt>
    <dgm:pt modelId="{3E5A2C8A-2403-4456-9435-A6D010392F77}" type="sibTrans" cxnId="{EE7165AB-8EF3-472B-B65E-57CAA9E88DE6}">
      <dgm:prSet/>
      <dgm:spPr/>
      <dgm:t>
        <a:bodyPr/>
        <a:lstStyle/>
        <a:p>
          <a:endParaRPr lang="tr-TR"/>
        </a:p>
      </dgm:t>
    </dgm:pt>
    <dgm:pt modelId="{A50BFE0D-8035-48B9-81C4-069BD2CB8370}" type="parTrans" cxnId="{EE7165AB-8EF3-472B-B65E-57CAA9E88DE6}">
      <dgm:prSet/>
      <dgm:spPr/>
      <dgm:t>
        <a:bodyPr/>
        <a:lstStyle/>
        <a:p>
          <a:endParaRPr lang="tr-TR"/>
        </a:p>
      </dgm:t>
    </dgm:pt>
    <dgm:pt modelId="{61D21BA6-4581-408E-8669-6D72612B58C9}" type="pres">
      <dgm:prSet presAssocID="{D835D8C4-5376-4A23-8B5F-3152319FCFAC}" presName="linear" presStyleCnt="0">
        <dgm:presLayoutVars>
          <dgm:animLvl val="lvl"/>
          <dgm:resizeHandles val="exact"/>
        </dgm:presLayoutVars>
      </dgm:prSet>
      <dgm:spPr/>
      <dgm:t>
        <a:bodyPr/>
        <a:lstStyle/>
        <a:p>
          <a:endParaRPr lang="tr-TR"/>
        </a:p>
      </dgm:t>
    </dgm:pt>
    <dgm:pt modelId="{49E5BCC2-FCCB-4A82-9A71-6000F0A232B3}" type="pres">
      <dgm:prSet presAssocID="{3BFDC946-D8A8-47FB-97ED-02BC23B25474}" presName="parentText" presStyleLbl="node1" presStyleIdx="0" presStyleCnt="6">
        <dgm:presLayoutVars>
          <dgm:chMax val="0"/>
          <dgm:bulletEnabled val="1"/>
        </dgm:presLayoutVars>
      </dgm:prSet>
      <dgm:spPr/>
      <dgm:t>
        <a:bodyPr/>
        <a:lstStyle/>
        <a:p>
          <a:endParaRPr lang="tr-TR"/>
        </a:p>
      </dgm:t>
    </dgm:pt>
    <dgm:pt modelId="{C4E6ED42-07D1-4CCB-9766-6EB400EB5030}" type="pres">
      <dgm:prSet presAssocID="{D02247B0-4B8F-4D56-9331-A6E0DD3478C5}" presName="spacer" presStyleCnt="0"/>
      <dgm:spPr/>
      <dgm:t>
        <a:bodyPr/>
        <a:lstStyle/>
        <a:p>
          <a:endParaRPr lang="tr-TR"/>
        </a:p>
      </dgm:t>
    </dgm:pt>
    <dgm:pt modelId="{BA67D316-CDA7-43A2-AE63-EE48BD4D21C3}" type="pres">
      <dgm:prSet presAssocID="{E9C9E4B0-AACB-402E-93EE-45DAE7443B35}" presName="parentText" presStyleLbl="node1" presStyleIdx="1" presStyleCnt="6" custLinFactNeighborX="1081">
        <dgm:presLayoutVars>
          <dgm:chMax val="0"/>
          <dgm:bulletEnabled val="1"/>
        </dgm:presLayoutVars>
      </dgm:prSet>
      <dgm:spPr/>
      <dgm:t>
        <a:bodyPr/>
        <a:lstStyle/>
        <a:p>
          <a:endParaRPr lang="tr-TR"/>
        </a:p>
      </dgm:t>
    </dgm:pt>
    <dgm:pt modelId="{9E4D7301-07F1-4A1C-84FE-82955DE64DEB}" type="pres">
      <dgm:prSet presAssocID="{9B7932C0-2E7C-43CB-ABA7-EA7C939C44E5}" presName="spacer" presStyleCnt="0"/>
      <dgm:spPr/>
      <dgm:t>
        <a:bodyPr/>
        <a:lstStyle/>
        <a:p>
          <a:endParaRPr lang="tr-TR"/>
        </a:p>
      </dgm:t>
    </dgm:pt>
    <dgm:pt modelId="{2593CB94-C1B4-470A-9B5A-2899CB10D1D4}" type="pres">
      <dgm:prSet presAssocID="{437831E3-2E99-44E3-9C67-99566EA7D042}" presName="parentText" presStyleLbl="node1" presStyleIdx="2" presStyleCnt="6">
        <dgm:presLayoutVars>
          <dgm:chMax val="0"/>
          <dgm:bulletEnabled val="1"/>
        </dgm:presLayoutVars>
      </dgm:prSet>
      <dgm:spPr/>
      <dgm:t>
        <a:bodyPr/>
        <a:lstStyle/>
        <a:p>
          <a:endParaRPr lang="tr-TR"/>
        </a:p>
      </dgm:t>
    </dgm:pt>
    <dgm:pt modelId="{7CC41CBB-984C-4B85-9CB4-6B1D79D49ACC}" type="pres">
      <dgm:prSet presAssocID="{C1416394-58B6-4FAA-A659-BD187DBBD990}" presName="spacer" presStyleCnt="0"/>
      <dgm:spPr/>
      <dgm:t>
        <a:bodyPr/>
        <a:lstStyle/>
        <a:p>
          <a:endParaRPr lang="tr-TR"/>
        </a:p>
      </dgm:t>
    </dgm:pt>
    <dgm:pt modelId="{6DA14E91-66C8-437A-A28F-71AED739CE91}" type="pres">
      <dgm:prSet presAssocID="{FA58AE6E-2FAB-4DA1-9CC6-6D7E4D58418A}" presName="parentText" presStyleLbl="node1" presStyleIdx="3" presStyleCnt="6" custLinFactNeighborX="-16407" custLinFactNeighborY="21395">
        <dgm:presLayoutVars>
          <dgm:chMax val="0"/>
          <dgm:bulletEnabled val="1"/>
        </dgm:presLayoutVars>
      </dgm:prSet>
      <dgm:spPr/>
      <dgm:t>
        <a:bodyPr/>
        <a:lstStyle/>
        <a:p>
          <a:endParaRPr lang="tr-TR"/>
        </a:p>
      </dgm:t>
    </dgm:pt>
    <dgm:pt modelId="{45D8822D-CB88-4E47-83D6-BEBED71C5B74}" type="pres">
      <dgm:prSet presAssocID="{3E5A2C8A-2403-4456-9435-A6D010392F77}" presName="spacer" presStyleCnt="0"/>
      <dgm:spPr/>
    </dgm:pt>
    <dgm:pt modelId="{269F93E3-47A1-41F8-AFC1-0241C99F4931}" type="pres">
      <dgm:prSet presAssocID="{4C144DFD-F5B1-48CF-A89C-74B86C17630A}" presName="parentText" presStyleLbl="node1" presStyleIdx="4" presStyleCnt="6" custLinFactNeighborX="-239" custLinFactNeighborY="-7889">
        <dgm:presLayoutVars>
          <dgm:chMax val="0"/>
          <dgm:bulletEnabled val="1"/>
        </dgm:presLayoutVars>
      </dgm:prSet>
      <dgm:spPr/>
      <dgm:t>
        <a:bodyPr/>
        <a:lstStyle/>
        <a:p>
          <a:endParaRPr lang="tr-TR"/>
        </a:p>
      </dgm:t>
    </dgm:pt>
    <dgm:pt modelId="{E2A7C8DB-B187-4AE3-B6C5-8949044E3612}" type="pres">
      <dgm:prSet presAssocID="{D384B203-EE35-45D3-BB58-110467BF4EE8}" presName="spacer" presStyleCnt="0"/>
      <dgm:spPr/>
      <dgm:t>
        <a:bodyPr/>
        <a:lstStyle/>
        <a:p>
          <a:endParaRPr lang="tr-TR"/>
        </a:p>
      </dgm:t>
    </dgm:pt>
    <dgm:pt modelId="{D698BA4B-1295-42A7-B147-44EDD69A8B71}" type="pres">
      <dgm:prSet presAssocID="{A880F068-EE74-4FD2-9B8C-F1E836902954}" presName="parentText" presStyleLbl="node1" presStyleIdx="5" presStyleCnt="6">
        <dgm:presLayoutVars>
          <dgm:chMax val="0"/>
          <dgm:bulletEnabled val="1"/>
        </dgm:presLayoutVars>
      </dgm:prSet>
      <dgm:spPr/>
      <dgm:t>
        <a:bodyPr/>
        <a:lstStyle/>
        <a:p>
          <a:endParaRPr lang="tr-TR"/>
        </a:p>
      </dgm:t>
    </dgm:pt>
  </dgm:ptLst>
  <dgm:cxnLst>
    <dgm:cxn modelId="{F6D42BDB-FF01-4DB8-97FA-69F483BBD2D7}" type="presOf" srcId="{E9C9E4B0-AACB-402E-93EE-45DAE7443B35}" destId="{BA67D316-CDA7-43A2-AE63-EE48BD4D21C3}" srcOrd="0" destOrd="0" presId="urn:microsoft.com/office/officeart/2005/8/layout/vList2"/>
    <dgm:cxn modelId="{23093DF2-C377-4212-9C1E-DB0800B2DFE4}" srcId="{D835D8C4-5376-4A23-8B5F-3152319FCFAC}" destId="{E9C9E4B0-AACB-402E-93EE-45DAE7443B35}" srcOrd="1" destOrd="0" parTransId="{58D5A9E4-09C8-492D-8940-08BF5ABCDB2B}" sibTransId="{9B7932C0-2E7C-43CB-ABA7-EA7C939C44E5}"/>
    <dgm:cxn modelId="{D3429D9A-6332-42A1-A8D1-F697BDDFDAD5}" type="presOf" srcId="{D835D8C4-5376-4A23-8B5F-3152319FCFAC}" destId="{61D21BA6-4581-408E-8669-6D72612B58C9}" srcOrd="0" destOrd="0" presId="urn:microsoft.com/office/officeart/2005/8/layout/vList2"/>
    <dgm:cxn modelId="{ADD6538F-5CB9-4327-9CDF-4C43443E93FE}" srcId="{D835D8C4-5376-4A23-8B5F-3152319FCFAC}" destId="{4C144DFD-F5B1-48CF-A89C-74B86C17630A}" srcOrd="4" destOrd="0" parTransId="{5B9E1B72-B992-4ABA-B008-3AAAC7308E16}" sibTransId="{D384B203-EE35-45D3-BB58-110467BF4EE8}"/>
    <dgm:cxn modelId="{1CC65685-AFA4-49B6-9035-6C9A7F35ACF6}" srcId="{D835D8C4-5376-4A23-8B5F-3152319FCFAC}" destId="{3BFDC946-D8A8-47FB-97ED-02BC23B25474}" srcOrd="0" destOrd="0" parTransId="{1E652E2B-874E-4517-8EA8-F74B3030A920}" sibTransId="{D02247B0-4B8F-4D56-9331-A6E0DD3478C5}"/>
    <dgm:cxn modelId="{0CE0230E-67EE-457B-BB24-2E192B9697A0}" type="presOf" srcId="{A880F068-EE74-4FD2-9B8C-F1E836902954}" destId="{D698BA4B-1295-42A7-B147-44EDD69A8B71}" srcOrd="0" destOrd="0" presId="urn:microsoft.com/office/officeart/2005/8/layout/vList2"/>
    <dgm:cxn modelId="{D1CDDA93-17D1-482D-8E9A-FCB2053B4C66}" type="presOf" srcId="{FA58AE6E-2FAB-4DA1-9CC6-6D7E4D58418A}" destId="{6DA14E91-66C8-437A-A28F-71AED739CE91}" srcOrd="0" destOrd="0" presId="urn:microsoft.com/office/officeart/2005/8/layout/vList2"/>
    <dgm:cxn modelId="{4BCA11BF-2E54-4ADA-B8BA-8B1A2E374660}" srcId="{D835D8C4-5376-4A23-8B5F-3152319FCFAC}" destId="{A880F068-EE74-4FD2-9B8C-F1E836902954}" srcOrd="5" destOrd="0" parTransId="{5DE53E0E-0F3E-4DCB-924F-E633CF182566}" sibTransId="{C301A670-B535-42F6-ACC3-B14E2821DC5A}"/>
    <dgm:cxn modelId="{EE7165AB-8EF3-472B-B65E-57CAA9E88DE6}" srcId="{D835D8C4-5376-4A23-8B5F-3152319FCFAC}" destId="{FA58AE6E-2FAB-4DA1-9CC6-6D7E4D58418A}" srcOrd="3" destOrd="0" parTransId="{A50BFE0D-8035-48B9-81C4-069BD2CB8370}" sibTransId="{3E5A2C8A-2403-4456-9435-A6D010392F77}"/>
    <dgm:cxn modelId="{D76474F8-2B5F-4063-ABB1-72669D6EF8C0}" type="presOf" srcId="{437831E3-2E99-44E3-9C67-99566EA7D042}" destId="{2593CB94-C1B4-470A-9B5A-2899CB10D1D4}" srcOrd="0" destOrd="0" presId="urn:microsoft.com/office/officeart/2005/8/layout/vList2"/>
    <dgm:cxn modelId="{41E1CE18-F7AC-4A5C-B290-A88B84662C86}" srcId="{D835D8C4-5376-4A23-8B5F-3152319FCFAC}" destId="{437831E3-2E99-44E3-9C67-99566EA7D042}" srcOrd="2" destOrd="0" parTransId="{39EEC844-4BE9-469F-8F21-02AE643814BC}" sibTransId="{C1416394-58B6-4FAA-A659-BD187DBBD990}"/>
    <dgm:cxn modelId="{D1284CC5-0998-4D66-A5F2-DA562378FB16}" type="presOf" srcId="{3BFDC946-D8A8-47FB-97ED-02BC23B25474}" destId="{49E5BCC2-FCCB-4A82-9A71-6000F0A232B3}" srcOrd="0" destOrd="0" presId="urn:microsoft.com/office/officeart/2005/8/layout/vList2"/>
    <dgm:cxn modelId="{A49D3435-08E0-41EB-8B3F-1EEEC37837AC}" type="presOf" srcId="{4C144DFD-F5B1-48CF-A89C-74B86C17630A}" destId="{269F93E3-47A1-41F8-AFC1-0241C99F4931}" srcOrd="0" destOrd="0" presId="urn:microsoft.com/office/officeart/2005/8/layout/vList2"/>
    <dgm:cxn modelId="{806D70B8-1ADC-4FD5-8F95-CA9A659D8DE9}" type="presParOf" srcId="{61D21BA6-4581-408E-8669-6D72612B58C9}" destId="{49E5BCC2-FCCB-4A82-9A71-6000F0A232B3}" srcOrd="0" destOrd="0" presId="urn:microsoft.com/office/officeart/2005/8/layout/vList2"/>
    <dgm:cxn modelId="{50F19A78-877D-490C-A1DD-7B9AD17D28D0}" type="presParOf" srcId="{61D21BA6-4581-408E-8669-6D72612B58C9}" destId="{C4E6ED42-07D1-4CCB-9766-6EB400EB5030}" srcOrd="1" destOrd="0" presId="urn:microsoft.com/office/officeart/2005/8/layout/vList2"/>
    <dgm:cxn modelId="{5126C8B2-37E3-4E32-B069-D22861575C17}" type="presParOf" srcId="{61D21BA6-4581-408E-8669-6D72612B58C9}" destId="{BA67D316-CDA7-43A2-AE63-EE48BD4D21C3}" srcOrd="2" destOrd="0" presId="urn:microsoft.com/office/officeart/2005/8/layout/vList2"/>
    <dgm:cxn modelId="{9BD6DC5A-79C7-4A85-A8BB-A683D7502881}" type="presParOf" srcId="{61D21BA6-4581-408E-8669-6D72612B58C9}" destId="{9E4D7301-07F1-4A1C-84FE-82955DE64DEB}" srcOrd="3" destOrd="0" presId="urn:microsoft.com/office/officeart/2005/8/layout/vList2"/>
    <dgm:cxn modelId="{77DD3D1E-C159-4ECF-87C6-35485222B7BC}" type="presParOf" srcId="{61D21BA6-4581-408E-8669-6D72612B58C9}" destId="{2593CB94-C1B4-470A-9B5A-2899CB10D1D4}" srcOrd="4" destOrd="0" presId="urn:microsoft.com/office/officeart/2005/8/layout/vList2"/>
    <dgm:cxn modelId="{CB04E311-F189-426C-9C78-8C9EAD59B6A6}" type="presParOf" srcId="{61D21BA6-4581-408E-8669-6D72612B58C9}" destId="{7CC41CBB-984C-4B85-9CB4-6B1D79D49ACC}" srcOrd="5" destOrd="0" presId="urn:microsoft.com/office/officeart/2005/8/layout/vList2"/>
    <dgm:cxn modelId="{7638DB94-F2D9-42F9-886D-148FD2FF8312}" type="presParOf" srcId="{61D21BA6-4581-408E-8669-6D72612B58C9}" destId="{6DA14E91-66C8-437A-A28F-71AED739CE91}" srcOrd="6" destOrd="0" presId="urn:microsoft.com/office/officeart/2005/8/layout/vList2"/>
    <dgm:cxn modelId="{AB0B4D76-C946-47AA-A6F4-B90EDD552B40}" type="presParOf" srcId="{61D21BA6-4581-408E-8669-6D72612B58C9}" destId="{45D8822D-CB88-4E47-83D6-BEBED71C5B74}" srcOrd="7" destOrd="0" presId="urn:microsoft.com/office/officeart/2005/8/layout/vList2"/>
    <dgm:cxn modelId="{0E8BED1E-A1FC-4A95-9A1E-57F4DCA1728D}" type="presParOf" srcId="{61D21BA6-4581-408E-8669-6D72612B58C9}" destId="{269F93E3-47A1-41F8-AFC1-0241C99F4931}" srcOrd="8" destOrd="0" presId="urn:microsoft.com/office/officeart/2005/8/layout/vList2"/>
    <dgm:cxn modelId="{9DB874BF-2DEE-4132-9D2A-6831889E220A}" type="presParOf" srcId="{61D21BA6-4581-408E-8669-6D72612B58C9}" destId="{E2A7C8DB-B187-4AE3-B6C5-8949044E3612}" srcOrd="9" destOrd="0" presId="urn:microsoft.com/office/officeart/2005/8/layout/vList2"/>
    <dgm:cxn modelId="{C494A4E3-F34D-485A-ABBF-3B44F597503B}" type="presParOf" srcId="{61D21BA6-4581-408E-8669-6D72612B58C9}" destId="{D698BA4B-1295-42A7-B147-44EDD69A8B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a:t>
          </a:r>
          <a:r>
            <a:rPr lang="tr-TR" sz="1400" dirty="0" smtClean="0"/>
            <a:t>2</a:t>
          </a:r>
          <a:r>
            <a:rPr lang="sv-SE" sz="1400" dirty="0" smtClean="0"/>
            <a:t> (</a:t>
          </a:r>
          <a:r>
            <a:rPr lang="tr-TR" sz="1400" dirty="0" smtClean="0"/>
            <a:t>iki</a:t>
          </a:r>
          <a:r>
            <a:rPr lang="sv-SE" sz="1400" dirty="0" smtClean="0"/>
            <a: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r>
            <a:rPr lang="tr-TR" sz="14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dirty="0" smtClean="0">
              <a:solidFill>
                <a:srgbClr val="FF0000"/>
              </a:solidFill>
            </a:rPr>
            <a:t>en fazla 50.000.- TL</a:t>
          </a:r>
          <a:r>
            <a:rPr lang="tr-TR" sz="1400" dirty="0" smtClean="0"/>
            <a:t> destek verilir.</a:t>
          </a:r>
          <a:r>
            <a:rPr lang="tr-TR" sz="1600" b="1" dirty="0" smtClean="0">
              <a:solidFill>
                <a:srgbClr val="FF0000"/>
              </a:solidFill>
            </a:rPr>
            <a:t>*</a:t>
          </a:r>
          <a:endParaRPr lang="tr-TR" sz="1600" b="1"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custT="1"/>
      <dgm:spPr/>
      <dgm:t>
        <a:bodyPr/>
        <a:lstStyle/>
        <a:p>
          <a:r>
            <a:rPr lang="tr-TR" sz="1400" dirty="0" smtClean="0"/>
            <a:t>Donanım giderleri kapsamında sunucu (server), masaüstü bilgisayar ve diz üstü bilgisayar gibi yazılımın kullanılması için ihtiyaç duyulan diğer donanım giderleri için </a:t>
          </a:r>
          <a:r>
            <a:rPr lang="tr-TR" sz="1400" dirty="0" smtClean="0">
              <a:solidFill>
                <a:srgbClr val="FF0000"/>
              </a:solidFill>
            </a:rPr>
            <a:t>en fazla 50.000.- TL </a:t>
          </a:r>
          <a:r>
            <a:rPr lang="tr-TR" sz="1400" dirty="0" smtClean="0"/>
            <a:t>destek verilir.</a:t>
          </a:r>
          <a:endParaRPr lang="tr-TR" sz="1400" dirty="0">
            <a:solidFill>
              <a:srgbClr val="FF0000"/>
            </a:solidFill>
          </a:endParaRPr>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36AA7695-DAFA-4094-9625-644F9954BE9E}">
      <dgm:prSet phldrT="[Metin]" custT="1"/>
      <dgm:spPr/>
      <dgm:t>
        <a:bodyPr/>
        <a:lstStyle/>
        <a:p>
          <a:endParaRPr lang="tr-TR" sz="1400" dirty="0"/>
        </a:p>
      </dgm:t>
    </dgm:pt>
    <dgm:pt modelId="{0CCCB452-EED7-443C-BBAC-4A50D2C19EEC}" type="parTrans" cxnId="{A69D0373-2490-412F-81A0-349DD53A32AB}">
      <dgm:prSet/>
      <dgm:spPr/>
      <dgm:t>
        <a:bodyPr/>
        <a:lstStyle/>
        <a:p>
          <a:endParaRPr lang="tr-TR"/>
        </a:p>
      </dgm:t>
    </dgm:pt>
    <dgm:pt modelId="{4D8D71AA-4A4B-4935-92DC-91A444620B3A}" type="sibTrans" cxnId="{A69D0373-2490-412F-81A0-349DD53A32AB}">
      <dgm:prSet/>
      <dgm:spPr/>
      <dgm:t>
        <a:bodyPr/>
        <a:lstStyle/>
        <a:p>
          <a:endParaRPr lang="tr-TR"/>
        </a:p>
      </dgm:t>
    </dgm:pt>
    <dgm:pt modelId="{0AA5093D-2279-4069-8A89-CF13E95F8BAA}">
      <dgm:prSet phldrT="[Metin]" custT="1"/>
      <dgm:spPr/>
      <dgm:t>
        <a:bodyPr/>
        <a:lstStyle/>
        <a:p>
          <a:r>
            <a:rPr lang="tr-TR" sz="1400" b="1" dirty="0" smtClean="0"/>
            <a:t>*</a:t>
          </a:r>
          <a:r>
            <a:rPr lang="tr-TR" sz="1400" dirty="0" smtClean="0">
              <a:solidFill>
                <a:srgbClr val="FF0000"/>
              </a:solidFill>
            </a:rPr>
            <a:t>ERP, MRP ve muhasebe yazılımları desteklenmemektedir.</a:t>
          </a:r>
          <a:endParaRPr lang="tr-TR" sz="1400" dirty="0">
            <a:solidFill>
              <a:srgbClr val="FF0000"/>
            </a:solidFill>
          </a:endParaRPr>
        </a:p>
      </dgm:t>
    </dgm:pt>
    <dgm:pt modelId="{D2D20387-5E5F-4907-8F87-0904F5E8D843}" type="parTrans" cxnId="{3D0F942E-D0B4-4CB4-BD62-CB298C887DC8}">
      <dgm:prSet/>
      <dgm:spPr/>
      <dgm:t>
        <a:bodyPr/>
        <a:lstStyle/>
        <a:p>
          <a:endParaRPr lang="tr-TR"/>
        </a:p>
      </dgm:t>
    </dgm:pt>
    <dgm:pt modelId="{B9D7242C-0142-4C23-A92E-9C37A939B132}" type="sibTrans" cxnId="{3D0F942E-D0B4-4CB4-BD62-CB298C887DC8}">
      <dgm:prSet/>
      <dgm:spPr/>
      <dgm:t>
        <a:bodyPr/>
        <a:lstStyle/>
        <a:p>
          <a:endParaRPr lang="tr-TR"/>
        </a:p>
      </dgm:t>
    </dgm:pt>
    <dgm:pt modelId="{57DEB753-3BEE-4734-B4BD-7EBD0D1A8AE4}">
      <dgm:prSet phldrT="[Metin]" custT="1"/>
      <dgm:spPr/>
      <dgm:t>
        <a:bodyPr/>
        <a:lstStyle/>
        <a:p>
          <a:endParaRPr lang="tr-TR" sz="1400" dirty="0">
            <a:solidFill>
              <a:srgbClr val="FF0000"/>
            </a:solidFill>
          </a:endParaRPr>
        </a:p>
      </dgm:t>
    </dgm:pt>
    <dgm:pt modelId="{1E29770D-C265-444A-B67B-8D2AB19079A6}" type="parTrans" cxnId="{34F4F7E0-229F-4C41-8F7E-3CEA5B4C8ECD}">
      <dgm:prSet/>
      <dgm:spPr/>
      <dgm:t>
        <a:bodyPr/>
        <a:lstStyle/>
        <a:p>
          <a:endParaRPr lang="tr-TR"/>
        </a:p>
      </dgm:t>
    </dgm:pt>
    <dgm:pt modelId="{07E246F5-AB6A-4508-89EE-DD7B8010F727}" type="sibTrans" cxnId="{34F4F7E0-229F-4C41-8F7E-3CEA5B4C8ECD}">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ScaleY="76691"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93162" custLinFactNeighborX="-1364" custLinFactNeighborY="-8045">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ScaleY="99570"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31945">
        <dgm:presLayoutVars>
          <dgm:bulletEnabled val="1"/>
        </dgm:presLayoutVars>
      </dgm:prSet>
      <dgm:spPr/>
      <dgm:t>
        <a:bodyPr/>
        <a:lstStyle/>
        <a:p>
          <a:endParaRPr lang="tr-TR"/>
        </a:p>
      </dgm:t>
    </dgm:pt>
  </dgm:ptLst>
  <dgm:cxnLst>
    <dgm:cxn modelId="{8C61EEB2-8621-4C8D-9164-D83130D1C90B}" type="presOf" srcId="{C8B55294-A00C-48C9-8588-7FF0B4B623C4}" destId="{E95A3130-ACEB-4BFD-94BA-1A81F19E2715}" srcOrd="0" destOrd="0" presId="urn:microsoft.com/office/officeart/2005/8/layout/vList5"/>
    <dgm:cxn modelId="{3D0F942E-D0B4-4CB4-BD62-CB298C887DC8}" srcId="{9A47A6A6-F96B-4945-A979-B91C21B53F4C}" destId="{0AA5093D-2279-4069-8A89-CF13E95F8BAA}" srcOrd="3" destOrd="0" parTransId="{D2D20387-5E5F-4907-8F87-0904F5E8D843}" sibTransId="{B9D7242C-0142-4C23-A92E-9C37A939B132}"/>
    <dgm:cxn modelId="{A69D0373-2490-412F-81A0-349DD53A32AB}" srcId="{9A47A6A6-F96B-4945-A979-B91C21B53F4C}" destId="{36AA7695-DAFA-4094-9625-644F9954BE9E}" srcOrd="4" destOrd="0" parTransId="{0CCCB452-EED7-443C-BBAC-4A50D2C19EEC}" sibTransId="{4D8D71AA-4A4B-4935-92DC-91A444620B3A}"/>
    <dgm:cxn modelId="{18F2AFE8-4E39-45CE-A8DE-CE5096F3BCAE}" srcId="{4D217ED4-7198-413E-93F7-3578C3D18B29}" destId="{9A47A6A6-F96B-4945-A979-B91C21B53F4C}" srcOrd="1" destOrd="0" parTransId="{339AC710-6157-49B3-A068-3E7E06D575CD}" sibTransId="{85C4FA71-5E5C-4DA2-B059-A6D475EDEF30}"/>
    <dgm:cxn modelId="{D304ABB3-375B-447C-B6E4-2358BB1A5C30}" type="presOf" srcId="{74945AE8-85B8-4A4C-AFBD-8FD18D8021F7}" destId="{EA76D721-580E-4CFE-8AB1-08AB49290FD9}" srcOrd="0" destOrd="0" presId="urn:microsoft.com/office/officeart/2005/8/layout/vList5"/>
    <dgm:cxn modelId="{7F0BF63D-A258-4FE1-85F3-D1E38699F9BB}" type="presOf" srcId="{9A47A6A6-F96B-4945-A979-B91C21B53F4C}" destId="{BCC3E5CA-EDFB-41E8-964A-E04CF46A4B77}" srcOrd="0" destOrd="0" presId="urn:microsoft.com/office/officeart/2005/8/layout/vList5"/>
    <dgm:cxn modelId="{273EA8F4-F9A8-4EB7-9975-3B6836D6E96C}" type="presOf" srcId="{59274B29-EB9B-41C8-A798-4E4C4531BB0E}" destId="{2E7D9D7D-DFC2-44E5-BB9B-BA7D5AF108E2}" srcOrd="0" destOrd="1" presId="urn:microsoft.com/office/officeart/2005/8/layout/vList5"/>
    <dgm:cxn modelId="{F010A183-BB42-4474-9F6A-8A35652E9881}" srcId="{74945AE8-85B8-4A4C-AFBD-8FD18D8021F7}" destId="{B4713B3B-6E50-4A7F-94BC-9363B86042DC}" srcOrd="2" destOrd="0" parTransId="{1F6CB6B9-52D4-4141-9067-6FEE70A9585E}" sibTransId="{4D68F50F-5FFE-4F0C-B928-782108AB8A7C}"/>
    <dgm:cxn modelId="{269D875D-3930-4918-BDE9-C9814B993E62}" type="presOf" srcId="{5DDD7D38-F2BC-4142-A878-ECD5A9320F1E}" destId="{2E7D9D7D-DFC2-44E5-BB9B-BA7D5AF108E2}" srcOrd="0" destOrd="0" presId="urn:microsoft.com/office/officeart/2005/8/layout/vList5"/>
    <dgm:cxn modelId="{4F1C1EA9-B916-4065-96D0-7136FC30976A}" type="presOf" srcId="{17F0B00C-4B89-4B8F-AE24-E374FAB10195}" destId="{E95A3130-ACEB-4BFD-94BA-1A81F19E2715}" srcOrd="0" destOrd="1" presId="urn:microsoft.com/office/officeart/2005/8/layout/vList5"/>
    <dgm:cxn modelId="{F0B15D29-458C-41A6-BF75-C250F9146220}" type="presOf" srcId="{B4713B3B-6E50-4A7F-94BC-9363B86042DC}"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578D121-787E-423E-8DAE-DDF98A5091D6}" type="presOf" srcId="{8FC14C2B-9E6F-4BA4-B5A9-D9D67E262D83}" destId="{E95A3130-ACEB-4BFD-94BA-1A81F19E2715}" srcOrd="0" destOrd="3" presId="urn:microsoft.com/office/officeart/2005/8/layout/vList5"/>
    <dgm:cxn modelId="{23BBAEF9-FC52-45EF-A08B-6C78385176E2}" type="presOf" srcId="{4D217ED4-7198-413E-93F7-3578C3D18B29}" destId="{8D9A727D-9FEF-4BA2-A58F-9228A744808D}"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03333074-07C1-4476-8E01-610DCAB85B0F}" type="presOf" srcId="{36AA7695-DAFA-4094-9625-644F9954BE9E}" destId="{2E7D9D7D-DFC2-44E5-BB9B-BA7D5AF108E2}" srcOrd="0" destOrd="4" presId="urn:microsoft.com/office/officeart/2005/8/layout/vList5"/>
    <dgm:cxn modelId="{1C2FE8E5-0965-4721-8674-962BD9430ED9}" srcId="{9A47A6A6-F96B-4945-A979-B91C21B53F4C}" destId="{59274B29-EB9B-41C8-A798-4E4C4531BB0E}" srcOrd="1" destOrd="0" parTransId="{6704BD4C-AB2B-4B86-85E9-AAEEA6B630D0}" sibTransId="{429D8287-09A1-4E3B-B090-23922013DFAC}"/>
    <dgm:cxn modelId="{34F4F7E0-229F-4C41-8F7E-3CEA5B4C8ECD}" srcId="{9A47A6A6-F96B-4945-A979-B91C21B53F4C}" destId="{57DEB753-3BEE-4734-B4BD-7EBD0D1A8AE4}" srcOrd="2" destOrd="0" parTransId="{1E29770D-C265-444A-B67B-8D2AB19079A6}" sibTransId="{07E246F5-AB6A-4508-89EE-DD7B8010F727}"/>
    <dgm:cxn modelId="{9550942A-896B-4D6A-A509-16FB21150147}" srcId="{74945AE8-85B8-4A4C-AFBD-8FD18D8021F7}" destId="{17F0B00C-4B89-4B8F-AE24-E374FAB10195}" srcOrd="1" destOrd="0" parTransId="{8F52D6B4-3813-42F0-87C4-A0AFD8D177CF}" sibTransId="{3FC8606A-D997-4421-8B86-F1F1B35A6ED4}"/>
    <dgm:cxn modelId="{111955F4-ACEE-489B-B5F3-8418EE95EBBF}" srcId="{74945AE8-85B8-4A4C-AFBD-8FD18D8021F7}" destId="{C8B55294-A00C-48C9-8588-7FF0B4B623C4}" srcOrd="0" destOrd="0" parTransId="{AE747049-87E0-4951-A872-AB1B2720961E}" sibTransId="{2260A5E9-59D4-4672-9767-580344E0B695}"/>
    <dgm:cxn modelId="{7BD38A19-6B1E-42B8-A77F-876A2BA0895B}" srcId="{74945AE8-85B8-4A4C-AFBD-8FD18D8021F7}" destId="{8FC14C2B-9E6F-4BA4-B5A9-D9D67E262D83}" srcOrd="3" destOrd="0" parTransId="{CE2F5DE5-0516-461E-9C61-1BBDAEF6F460}" sibTransId="{FC189585-FA25-4474-962E-8ED12E998E64}"/>
    <dgm:cxn modelId="{7E440C9C-E853-4DE1-B9E3-338FF02AC3D7}" type="presOf" srcId="{0AA5093D-2279-4069-8A89-CF13E95F8BAA}" destId="{2E7D9D7D-DFC2-44E5-BB9B-BA7D5AF108E2}" srcOrd="0" destOrd="3" presId="urn:microsoft.com/office/officeart/2005/8/layout/vList5"/>
    <dgm:cxn modelId="{67000917-DC7A-47B4-A4B1-D643DA55BEA2}" type="presOf" srcId="{57DEB753-3BEE-4734-B4BD-7EBD0D1A8AE4}" destId="{2E7D9D7D-DFC2-44E5-BB9B-BA7D5AF108E2}" srcOrd="0" destOrd="2" presId="urn:microsoft.com/office/officeart/2005/8/layout/vList5"/>
    <dgm:cxn modelId="{1208707D-474F-4997-897E-298A4A8BAEC3}" type="presParOf" srcId="{8D9A727D-9FEF-4BA2-A58F-9228A744808D}" destId="{7447F2C5-841B-464A-ABA8-3BEDF3CB2266}" srcOrd="0" destOrd="0" presId="urn:microsoft.com/office/officeart/2005/8/layout/vList5"/>
    <dgm:cxn modelId="{2AA5BB8C-1EAC-4A90-8836-AFF299D4F561}" type="presParOf" srcId="{7447F2C5-841B-464A-ABA8-3BEDF3CB2266}" destId="{EA76D721-580E-4CFE-8AB1-08AB49290FD9}" srcOrd="0" destOrd="0" presId="urn:microsoft.com/office/officeart/2005/8/layout/vList5"/>
    <dgm:cxn modelId="{93EB9212-BE2B-465F-B273-B010656A909F}" type="presParOf" srcId="{7447F2C5-841B-464A-ABA8-3BEDF3CB2266}" destId="{E95A3130-ACEB-4BFD-94BA-1A81F19E2715}" srcOrd="1" destOrd="0" presId="urn:microsoft.com/office/officeart/2005/8/layout/vList5"/>
    <dgm:cxn modelId="{73BAC07C-511F-4D08-AEA0-D3A22F530402}" type="presParOf" srcId="{8D9A727D-9FEF-4BA2-A58F-9228A744808D}" destId="{70517AD4-9811-4566-9B52-596BCB96AF5A}" srcOrd="1" destOrd="0" presId="urn:microsoft.com/office/officeart/2005/8/layout/vList5"/>
    <dgm:cxn modelId="{CB24070D-4988-4EEC-991A-2FE630DD842A}" type="presParOf" srcId="{8D9A727D-9FEF-4BA2-A58F-9228A744808D}" destId="{AE4C51C7-4E10-4399-BA30-858AE482707B}" srcOrd="2" destOrd="0" presId="urn:microsoft.com/office/officeart/2005/8/layout/vList5"/>
    <dgm:cxn modelId="{56EF17E4-A76B-48F3-8539-51E16E11343E}" type="presParOf" srcId="{AE4C51C7-4E10-4399-BA30-858AE482707B}" destId="{BCC3E5CA-EDFB-41E8-964A-E04CF46A4B77}" srcOrd="0" destOrd="0" presId="urn:microsoft.com/office/officeart/2005/8/layout/vList5"/>
    <dgm:cxn modelId="{61A06BD8-23E6-425E-9D6A-3118EACF06E3}"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Tanıtım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9A47A6A6-F96B-4945-A979-B91C21B53F4C}">
      <dgm:prSet phldrT="[Metin]" custT="1"/>
      <dgm:spPr/>
      <dgm:t>
        <a:bodyPr/>
        <a:lstStyle/>
        <a:p>
          <a:r>
            <a:rPr lang="tr-TR" sz="2200" b="1" dirty="0" smtClean="0">
              <a:latin typeface="Calibri" panose="020F0502020204030204" pitchFamily="34" charset="0"/>
              <a:cs typeface="Calibri" panose="020F0502020204030204" pitchFamily="34" charset="0"/>
            </a:rPr>
            <a:t>Yurt dışı Fuar ve Seyahat Giderleri</a:t>
          </a:r>
        </a:p>
        <a:p>
          <a:r>
            <a:rPr lang="tr-TR" sz="2200" i="1" u="none" dirty="0" smtClean="0">
              <a:latin typeface="Calibri" panose="020F0502020204030204" pitchFamily="34" charset="0"/>
              <a:cs typeface="Calibri" panose="020F0502020204030204" pitchFamily="34" charset="0"/>
            </a:rPr>
            <a:t>(Üst Limit: 150.000 TL)</a:t>
          </a:r>
          <a:endParaRPr lang="tr-TR" sz="2200" b="1" dirty="0">
            <a:latin typeface="Calibri" panose="020F0502020204030204" pitchFamily="34" charset="0"/>
            <a:cs typeface="Calibri" panose="020F0502020204030204" pitchFamily="34" charset="0"/>
          </a:endParaRPr>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dirty="0">
            <a:solidFill>
              <a:srgbClr val="FF0000"/>
            </a:solidFill>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600" dirty="0" smtClean="0">
              <a:latin typeface="Calibri" panose="020F0502020204030204" pitchFamily="34" charset="0"/>
              <a:cs typeface="Calibri" panose="020F0502020204030204" pitchFamily="34" charset="0"/>
            </a:rPr>
            <a:t>Yurt dışı fuar katılım giderleri; işletmelerin yer kirası, </a:t>
          </a:r>
          <a:r>
            <a:rPr lang="tr-TR" sz="1600" dirty="0" err="1" smtClean="0">
              <a:latin typeface="Calibri" panose="020F0502020204030204" pitchFamily="34" charset="0"/>
              <a:cs typeface="Calibri" panose="020F0502020204030204" pitchFamily="34" charset="0"/>
            </a:rPr>
            <a:t>stand</a:t>
          </a:r>
          <a:r>
            <a:rPr lang="tr-TR" sz="1600" dirty="0" smtClean="0">
              <a:latin typeface="Calibri" panose="020F0502020204030204" pitchFamily="34" charset="0"/>
              <a:cs typeface="Calibri" panose="020F0502020204030204" pitchFamily="34" charset="0"/>
            </a:rPr>
            <a:t> kurulumu, nakliye ve depolama giderlerine ilişkin harcamaları ile </a:t>
          </a:r>
          <a:r>
            <a:rPr lang="tr-TR" sz="1600" b="1" u="sng"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dirty="0">
            <a:latin typeface="Calibri" panose="020F0502020204030204" pitchFamily="34" charset="0"/>
            <a:cs typeface="Calibri" panose="020F0502020204030204" pitchFamily="34" charset="0"/>
          </a:endParaRPr>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6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dirty="0" smtClean="0">
              <a:latin typeface="Calibri" panose="020F0502020204030204" pitchFamily="34" charset="0"/>
              <a:cs typeface="Calibri" panose="020F0502020204030204" pitchFamily="34" charset="0"/>
            </a:rPr>
            <a:t>en fazla 2 işletme temsilcisinin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konaklama ve ekonomi sınıfı gidiş-dönüş ulaşım giderlerini kapsar. </a:t>
          </a:r>
          <a:endParaRPr lang="tr-TR" sz="1600" dirty="0">
            <a:latin typeface="Calibri" panose="020F0502020204030204" pitchFamily="34" charset="0"/>
            <a:cs typeface="Calibri" panose="020F0502020204030204" pitchFamily="34" charset="0"/>
          </a:endParaRPr>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F1F4A727-73B9-4023-9E7E-FDECC575FCF0}">
      <dgm:prSet phldrT="[Metin]" custT="1"/>
      <dgm:spPr/>
      <dgm:t>
        <a:bodyPr/>
        <a:lstStyle/>
        <a:p>
          <a:pPr algn="just"/>
          <a:r>
            <a:rPr lang="tr-TR" sz="18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dirty="0">
            <a:solidFill>
              <a:srgbClr val="FF0000"/>
            </a:solidFill>
            <a:latin typeface="Calibri" panose="020F0502020204030204" pitchFamily="34" charset="0"/>
            <a:cs typeface="Calibri" panose="020F0502020204030204" pitchFamily="34" charset="0"/>
          </a:endParaRPr>
        </a:p>
      </dgm:t>
    </dgm:pt>
    <dgm:pt modelId="{5D96B230-E7F0-41F8-BD45-8E051ADDBBD9}" type="parTrans" cxnId="{3367D418-EEAA-4ED4-AC85-76AA6245C3E7}">
      <dgm:prSet/>
      <dgm:spPr/>
      <dgm:t>
        <a:bodyPr/>
        <a:lstStyle/>
        <a:p>
          <a:endParaRPr lang="tr-TR"/>
        </a:p>
      </dgm:t>
    </dgm:pt>
    <dgm:pt modelId="{BF48223C-8DE2-4E5F-BA96-1031EF5CC0E0}" type="sibTrans" cxnId="{3367D418-EEAA-4ED4-AC85-76AA6245C3E7}">
      <dgm:prSet/>
      <dgm:spPr/>
      <dgm:t>
        <a:bodyPr/>
        <a:lstStyle/>
        <a:p>
          <a:endParaRPr lang="tr-TR"/>
        </a:p>
      </dgm:t>
    </dgm:pt>
    <dgm:pt modelId="{84F13D86-3691-45BB-8E8B-CDC2A82FB24F}">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dışında basılan dergilerde yayınlanan giderleri,</a:t>
          </a:r>
          <a:endParaRPr lang="tr-TR" sz="1800" dirty="0">
            <a:solidFill>
              <a:srgbClr val="FF0000"/>
            </a:solidFill>
            <a:latin typeface="Calibri" panose="020F0502020204030204" pitchFamily="34" charset="0"/>
            <a:cs typeface="Calibri" panose="020F0502020204030204" pitchFamily="34" charset="0"/>
          </a:endParaRPr>
        </a:p>
      </dgm:t>
    </dgm:pt>
    <dgm:pt modelId="{F925EF42-82AB-4227-8285-DDEFDA37CF0B}" type="parTrans" cxnId="{04546A11-1068-4A18-B91A-2172C788A287}">
      <dgm:prSet/>
      <dgm:spPr/>
      <dgm:t>
        <a:bodyPr/>
        <a:lstStyle/>
        <a:p>
          <a:endParaRPr lang="tr-TR"/>
        </a:p>
      </dgm:t>
    </dgm:pt>
    <dgm:pt modelId="{31F7F78A-FA42-42C9-9582-8B3080259A94}" type="sibTrans" cxnId="{04546A11-1068-4A18-B91A-2172C788A287}">
      <dgm:prSet/>
      <dgm:spPr/>
      <dgm:t>
        <a:bodyPr/>
        <a:lstStyle/>
        <a:p>
          <a:endParaRPr lang="tr-TR"/>
        </a:p>
      </dgm:t>
    </dgm:pt>
    <dgm:pt modelId="{87477B85-61C9-4B9A-9739-9B9BC8BA9501}">
      <dgm:prSet phldrT="[Metin]" custT="1"/>
      <dgm:spPr/>
      <dgm:t>
        <a:bodyPr/>
        <a:lstStyle/>
        <a:p>
          <a:pPr algn="just"/>
          <a:r>
            <a:rPr lang="tr-TR" sz="1800" dirty="0" smtClean="0">
              <a:latin typeface="Calibri" panose="020F0502020204030204" pitchFamily="34" charset="0"/>
              <a:cs typeface="Calibri" panose="020F0502020204030204" pitchFamily="34" charset="0"/>
            </a:rPr>
            <a:t>Havayolu dergilerinde yayımlanan reklam giderleri,</a:t>
          </a:r>
          <a:endParaRPr lang="tr-TR" sz="1800" dirty="0">
            <a:solidFill>
              <a:srgbClr val="FF0000"/>
            </a:solidFill>
            <a:latin typeface="Calibri" panose="020F0502020204030204" pitchFamily="34" charset="0"/>
            <a:cs typeface="Calibri" panose="020F0502020204030204" pitchFamily="34" charset="0"/>
          </a:endParaRPr>
        </a:p>
      </dgm:t>
    </dgm:pt>
    <dgm:pt modelId="{2F2CE438-12DB-4DE7-A4B1-2D76491E8065}" type="parTrans" cxnId="{E417BC2A-4E5A-483A-BAEC-CAEC45E1D42C}">
      <dgm:prSet/>
      <dgm:spPr/>
      <dgm:t>
        <a:bodyPr/>
        <a:lstStyle/>
        <a:p>
          <a:endParaRPr lang="tr-TR"/>
        </a:p>
      </dgm:t>
    </dgm:pt>
    <dgm:pt modelId="{4F6BAD50-710A-4DE3-9DBE-657B81B9969E}" type="sibTrans" cxnId="{E417BC2A-4E5A-483A-BAEC-CAEC45E1D42C}">
      <dgm:prSet/>
      <dgm:spPr/>
      <dgm:t>
        <a:bodyPr/>
        <a:lstStyle/>
        <a:p>
          <a:endParaRPr lang="tr-TR"/>
        </a:p>
      </dgm:t>
    </dgm:pt>
    <dgm:pt modelId="{F66EDC94-4AFF-4717-973E-390644C68A81}">
      <dgm:prSet phldrT="[Metin]" custT="1"/>
      <dgm:spPr/>
      <dgm:t>
        <a:bodyPr/>
        <a:lstStyle/>
        <a:p>
          <a:pPr algn="just"/>
          <a:r>
            <a:rPr lang="tr-TR" sz="18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dirty="0">
            <a:solidFill>
              <a:srgbClr val="FF0000"/>
            </a:solidFill>
            <a:latin typeface="Calibri" panose="020F0502020204030204" pitchFamily="34" charset="0"/>
            <a:cs typeface="Calibri" panose="020F0502020204030204" pitchFamily="34" charset="0"/>
          </a:endParaRPr>
        </a:p>
      </dgm:t>
    </dgm:pt>
    <dgm:pt modelId="{AF94E2B7-2A06-45F0-B248-E4482B6B7BD5}" type="parTrans" cxnId="{EBC05D6E-A29F-426F-8E72-C4D2A977E30A}">
      <dgm:prSet/>
      <dgm:spPr/>
      <dgm:t>
        <a:bodyPr/>
        <a:lstStyle/>
        <a:p>
          <a:endParaRPr lang="tr-TR"/>
        </a:p>
      </dgm:t>
    </dgm:pt>
    <dgm:pt modelId="{2B4FD16D-51B9-43F9-9DB1-7B308F48C392}" type="sibTrans" cxnId="{EBC05D6E-A29F-426F-8E72-C4D2A977E30A}">
      <dgm:prSet/>
      <dgm:spPr/>
      <dgm:t>
        <a:bodyPr/>
        <a:lstStyle/>
        <a:p>
          <a:endParaRPr lang="tr-TR"/>
        </a:p>
      </dgm:t>
    </dgm:pt>
    <dgm:pt modelId="{1D4D37DA-C537-4904-83DA-ADDDE780FE2B}">
      <dgm:prSet phldrT="[Metin]" custT="1"/>
      <dgm:spPr/>
      <dgm:t>
        <a:bodyPr/>
        <a:lstStyle/>
        <a:p>
          <a:pPr algn="just"/>
          <a:r>
            <a:rPr lang="tr-TR" sz="1800" b="1" dirty="0" smtClean="0">
              <a:solidFill>
                <a:schemeClr val="tx1"/>
              </a:solidFill>
              <a:latin typeface="Calibri" panose="020F0502020204030204" pitchFamily="34" charset="0"/>
              <a:cs typeface="Calibri" panose="020F0502020204030204" pitchFamily="34" charset="0"/>
            </a:rPr>
            <a:t>* </a:t>
          </a:r>
          <a:r>
            <a:rPr lang="tr-TR" sz="18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dirty="0">
            <a:solidFill>
              <a:srgbClr val="FF0000"/>
            </a:solidFill>
            <a:latin typeface="Calibri" panose="020F0502020204030204" pitchFamily="34" charset="0"/>
            <a:cs typeface="Calibri" panose="020F0502020204030204" pitchFamily="34" charset="0"/>
          </a:endParaRPr>
        </a:p>
      </dgm:t>
    </dgm:pt>
    <dgm:pt modelId="{C9EA951A-59F9-4474-BE84-07D1590B51EC}" type="parTrans" cxnId="{816BF107-7422-41F3-A225-3540B9F3A374}">
      <dgm:prSet/>
      <dgm:spPr/>
      <dgm:t>
        <a:bodyPr/>
        <a:lstStyle/>
        <a:p>
          <a:endParaRPr lang="tr-TR"/>
        </a:p>
      </dgm:t>
    </dgm:pt>
    <dgm:pt modelId="{FFC352EC-9482-411A-A455-332877BE330F}" type="sibTrans" cxnId="{816BF107-7422-41F3-A225-3540B9F3A374}">
      <dgm:prSet/>
      <dgm:spPr/>
      <dgm:t>
        <a:bodyPr/>
        <a:lstStyle/>
        <a:p>
          <a:endParaRPr lang="tr-TR"/>
        </a:p>
      </dgm:t>
    </dgm:pt>
    <dgm:pt modelId="{00E14EE6-103F-4350-BE3D-7D0117E76FA0}">
      <dgm:prSet phldrT="[Metin]" custT="1"/>
      <dgm:spPr/>
      <dgm:t>
        <a:bodyPr/>
        <a:lstStyle/>
        <a:p>
          <a:pPr algn="just"/>
          <a:r>
            <a:rPr lang="tr-TR" sz="1600" b="1" dirty="0" smtClean="0">
              <a:latin typeface="Calibri" panose="020F0502020204030204" pitchFamily="34" charset="0"/>
              <a:cs typeface="Calibri" panose="020F0502020204030204" pitchFamily="34" charset="0"/>
            </a:rPr>
            <a:t>* </a:t>
          </a:r>
          <a:r>
            <a:rPr lang="tr-TR" sz="16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dirty="0">
            <a:latin typeface="Calibri" panose="020F0502020204030204" pitchFamily="34" charset="0"/>
            <a:cs typeface="Calibri" panose="020F0502020204030204" pitchFamily="34" charset="0"/>
          </a:endParaRPr>
        </a:p>
      </dgm:t>
    </dgm:pt>
    <dgm:pt modelId="{6B7F9429-551A-4EA9-ADE5-142EDB17A294}" type="parTrans" cxnId="{86B7E987-434F-4E30-941C-1E2A2ED6D0C0}">
      <dgm:prSet/>
      <dgm:spPr/>
      <dgm:t>
        <a:bodyPr/>
        <a:lstStyle/>
        <a:p>
          <a:endParaRPr lang="tr-TR"/>
        </a:p>
      </dgm:t>
    </dgm:pt>
    <dgm:pt modelId="{9FCD6FFB-115B-4604-8E2E-745EC9A658C6}" type="sibTrans" cxnId="{86B7E987-434F-4E30-941C-1E2A2ED6D0C0}">
      <dgm:prSet/>
      <dgm:spPr/>
      <dgm:t>
        <a:bodyPr/>
        <a:lstStyle/>
        <a:p>
          <a:endParaRPr lang="tr-TR"/>
        </a:p>
      </dgm:t>
    </dgm:pt>
    <dgm:pt modelId="{020BFBC0-A0CB-4BB9-8B1B-65CD0BC8F867}">
      <dgm:prSet phldrT="[Metin]" custT="1"/>
      <dgm:spPr/>
      <dgm:t>
        <a:bodyPr/>
        <a:lstStyle/>
        <a:p>
          <a:pPr algn="just"/>
          <a:endParaRPr lang="tr-TR" sz="1600" dirty="0">
            <a:latin typeface="Calibri" panose="020F0502020204030204" pitchFamily="34" charset="0"/>
            <a:cs typeface="Calibri" panose="020F0502020204030204" pitchFamily="34" charset="0"/>
          </a:endParaRPr>
        </a:p>
      </dgm:t>
    </dgm:pt>
    <dgm:pt modelId="{028DC1E1-7F0B-4B13-B4FF-F99CF0A12B0B}" type="parTrans" cxnId="{78698A06-4879-4158-9EAB-93332F3CE154}">
      <dgm:prSet/>
      <dgm:spPr/>
      <dgm:t>
        <a:bodyPr/>
        <a:lstStyle/>
        <a:p>
          <a:endParaRPr lang="tr-TR"/>
        </a:p>
      </dgm:t>
    </dgm:pt>
    <dgm:pt modelId="{B4C7B315-B27E-4684-8A80-32835EFE270F}" type="sibTrans" cxnId="{78698A06-4879-4158-9EAB-93332F3CE154}">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0438" custScaleY="102405" custLinFactNeighborX="-4101" custLinFactNeighborY="-2863">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41561"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95" custScaleY="114411" custLinFactNeighborX="-296" custLinFactNeighborY="48">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43924" custScaleY="139206" custLinFactNeighborX="-90" custLinFactNeighborY="1607">
        <dgm:presLayoutVars>
          <dgm:bulletEnabled val="1"/>
        </dgm:presLayoutVars>
      </dgm:prSet>
      <dgm:spPr/>
      <dgm:t>
        <a:bodyPr/>
        <a:lstStyle/>
        <a:p>
          <a:endParaRPr lang="tr-TR"/>
        </a:p>
      </dgm:t>
    </dgm:pt>
  </dgm:ptLst>
  <dgm:cxnLst>
    <dgm:cxn modelId="{6C561B10-4F23-4475-AD89-E61340B26644}" type="presOf" srcId="{9A47A6A6-F96B-4945-A979-B91C21B53F4C}" destId="{BCC3E5CA-EDFB-41E8-964A-E04CF46A4B77}"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78698A06-4879-4158-9EAB-93332F3CE154}" srcId="{9A47A6A6-F96B-4945-A979-B91C21B53F4C}" destId="{020BFBC0-A0CB-4BB9-8B1B-65CD0BC8F867}" srcOrd="2" destOrd="0" parTransId="{028DC1E1-7F0B-4B13-B4FF-F99CF0A12B0B}" sibTransId="{B4C7B315-B27E-4684-8A80-32835EFE270F}"/>
    <dgm:cxn modelId="{698C52C4-BC0C-4C71-88CD-7AC1CC6893C5}" type="presOf" srcId="{F1F4A727-73B9-4023-9E7E-FDECC575FCF0}" destId="{E95A3130-ACEB-4BFD-94BA-1A81F19E2715}"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EBC05D6E-A29F-426F-8E72-C4D2A977E30A}" srcId="{74945AE8-85B8-4A4C-AFBD-8FD18D8021F7}" destId="{F66EDC94-4AFF-4717-973E-390644C68A81}" srcOrd="4" destOrd="0" parTransId="{AF94E2B7-2A06-45F0-B248-E4482B6B7BD5}" sibTransId="{2B4FD16D-51B9-43F9-9DB1-7B308F48C392}"/>
    <dgm:cxn modelId="{86B7E987-434F-4E30-941C-1E2A2ED6D0C0}" srcId="{9A47A6A6-F96B-4945-A979-B91C21B53F4C}" destId="{00E14EE6-103F-4350-BE3D-7D0117E76FA0}" srcOrd="4" destOrd="0" parTransId="{6B7F9429-551A-4EA9-ADE5-142EDB17A294}" sibTransId="{9FCD6FFB-115B-4604-8E2E-745EC9A658C6}"/>
    <dgm:cxn modelId="{CB674650-EC12-45D5-A671-DB370CBB3280}" type="presOf" srcId="{87477B85-61C9-4B9A-9739-9B9BC8BA9501}" destId="{E95A3130-ACEB-4BFD-94BA-1A81F19E2715}" srcOrd="0" destOrd="3" presId="urn:microsoft.com/office/officeart/2005/8/layout/vList5"/>
    <dgm:cxn modelId="{F1AD4DF8-7295-4774-920E-D82E06398A33}" type="presOf" srcId="{84F13D86-3691-45BB-8E8B-CDC2A82FB24F}"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2001B51-374D-4731-B4D7-9604ED15A319}" type="presOf" srcId="{58B51C50-72F6-405E-8500-3AD3D454AAA4}" destId="{E95A3130-ACEB-4BFD-94BA-1A81F19E2715}" srcOrd="0" destOrd="0" presId="urn:microsoft.com/office/officeart/2005/8/layout/vList5"/>
    <dgm:cxn modelId="{3F5AC400-571F-4EE1-88DE-BB9CB473D1D4}" type="presOf" srcId="{E443610D-904C-4B3D-B072-40B091378BD1}" destId="{2E7D9D7D-DFC2-44E5-BB9B-BA7D5AF108E2}" srcOrd="0" destOrd="1" presId="urn:microsoft.com/office/officeart/2005/8/layout/vList5"/>
    <dgm:cxn modelId="{04546A11-1068-4A18-B91A-2172C788A287}" srcId="{74945AE8-85B8-4A4C-AFBD-8FD18D8021F7}" destId="{84F13D86-3691-45BB-8E8B-CDC2A82FB24F}" srcOrd="2" destOrd="0" parTransId="{F925EF42-82AB-4227-8285-DDEFDA37CF0B}" sibTransId="{31F7F78A-FA42-42C9-9582-8B3080259A94}"/>
    <dgm:cxn modelId="{B2575CD2-6A70-42B5-BA29-C3789651D814}" type="presOf" srcId="{4D217ED4-7198-413E-93F7-3578C3D18B29}" destId="{8D9A727D-9FEF-4BA2-A58F-9228A744808D}" srcOrd="0" destOrd="0" presId="urn:microsoft.com/office/officeart/2005/8/layout/vList5"/>
    <dgm:cxn modelId="{AA3F6A0C-30EA-4F18-BB39-AC4D6910FB9B}" type="presOf" srcId="{74945AE8-85B8-4A4C-AFBD-8FD18D8021F7}" destId="{EA76D721-580E-4CFE-8AB1-08AB49290FD9}"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254AF6DC-EBB1-4448-89AA-A81A0E4AAFDF}" type="presOf" srcId="{00E14EE6-103F-4350-BE3D-7D0117E76FA0}" destId="{2E7D9D7D-DFC2-44E5-BB9B-BA7D5AF108E2}" srcOrd="0" destOrd="4" presId="urn:microsoft.com/office/officeart/2005/8/layout/vList5"/>
    <dgm:cxn modelId="{CFF8F8F3-9AAA-438D-8295-83BE7CC90F1F}" type="presOf" srcId="{020BFBC0-A0CB-4BB9-8B1B-65CD0BC8F867}" destId="{2E7D9D7D-DFC2-44E5-BB9B-BA7D5AF108E2}" srcOrd="0" destOrd="2" presId="urn:microsoft.com/office/officeart/2005/8/layout/vList5"/>
    <dgm:cxn modelId="{31E9BCD3-1BD7-4121-8872-FD6A41CD6041}" srcId="{9A47A6A6-F96B-4945-A979-B91C21B53F4C}" destId="{1CAEDE70-867F-42CD-A01D-8E79C364EDF0}" srcOrd="5" destOrd="0" parTransId="{FD8DAB0F-B728-4B65-9A02-A36AC05B8D31}" sibTransId="{0A7FD95F-D770-4995-A407-E5FFF45EB4BB}"/>
    <dgm:cxn modelId="{E0A56372-16D5-4424-B183-AB4AE4B6A66E}" type="presOf" srcId="{F66EDC94-4AFF-4717-973E-390644C68A81}" destId="{E95A3130-ACEB-4BFD-94BA-1A81F19E2715}" srcOrd="0" destOrd="4" presId="urn:microsoft.com/office/officeart/2005/8/layout/vList5"/>
    <dgm:cxn modelId="{F3B692A3-A274-41CF-AF31-3D1F25F7E6B3}" type="presOf" srcId="{1D4D37DA-C537-4904-83DA-ADDDE780FE2B}" destId="{E95A3130-ACEB-4BFD-94BA-1A81F19E2715}" srcOrd="0" destOrd="5" presId="urn:microsoft.com/office/officeart/2005/8/layout/vList5"/>
    <dgm:cxn modelId="{B9EB5913-AD32-4815-9418-EFDCFE7EAF8A}" type="presOf" srcId="{5DDD7D38-F2BC-4142-A878-ECD5A9320F1E}" destId="{2E7D9D7D-DFC2-44E5-BB9B-BA7D5AF108E2}" srcOrd="0" destOrd="0" presId="urn:microsoft.com/office/officeart/2005/8/layout/vList5"/>
    <dgm:cxn modelId="{CAC3A77F-E2B5-49F2-8244-624B52FCFA50}" srcId="{9A47A6A6-F96B-4945-A979-B91C21B53F4C}" destId="{E443610D-904C-4B3D-B072-40B091378BD1}" srcOrd="1" destOrd="0" parTransId="{8BE6F7E2-B25D-4125-AB42-16B28678A24F}" sibTransId="{A30BDE4C-B23F-4147-8BEE-1BEC2B1C5A07}"/>
    <dgm:cxn modelId="{3367D418-EEAA-4ED4-AC85-76AA6245C3E7}" srcId="{74945AE8-85B8-4A4C-AFBD-8FD18D8021F7}" destId="{F1F4A727-73B9-4023-9E7E-FDECC575FCF0}" srcOrd="1" destOrd="0" parTransId="{5D96B230-E7F0-41F8-BD45-8E051ADDBBD9}" sibTransId="{BF48223C-8DE2-4E5F-BA96-1031EF5CC0E0}"/>
    <dgm:cxn modelId="{B6C623FF-ED15-46F7-B1DE-0E7E78EACDB8}" type="presOf" srcId="{AA9B7A9F-2016-4225-8A33-1B113B78A167}" destId="{2E7D9D7D-DFC2-44E5-BB9B-BA7D5AF108E2}" srcOrd="0" destOrd="3" presId="urn:microsoft.com/office/officeart/2005/8/layout/vList5"/>
    <dgm:cxn modelId="{470A876A-C6ED-4817-9440-F1F8E6D37054}" srcId="{9A47A6A6-F96B-4945-A979-B91C21B53F4C}" destId="{AA9B7A9F-2016-4225-8A33-1B113B78A167}" srcOrd="3" destOrd="0" parTransId="{B1E84FAC-C28F-4957-90FA-18F3417E0C32}" sibTransId="{B7A53EB2-CDDC-4A20-8579-9C7D9DDA6FB5}"/>
    <dgm:cxn modelId="{816BF107-7422-41F3-A225-3540B9F3A374}" srcId="{74945AE8-85B8-4A4C-AFBD-8FD18D8021F7}" destId="{1D4D37DA-C537-4904-83DA-ADDDE780FE2B}" srcOrd="5" destOrd="0" parTransId="{C9EA951A-59F9-4474-BE84-07D1590B51EC}" sibTransId="{FFC352EC-9482-411A-A455-332877BE330F}"/>
    <dgm:cxn modelId="{4D8A459C-47B2-4CCE-90B0-F0693E237686}" type="presOf" srcId="{1CAEDE70-867F-42CD-A01D-8E79C364EDF0}" destId="{2E7D9D7D-DFC2-44E5-BB9B-BA7D5AF108E2}" srcOrd="0" destOrd="5" presId="urn:microsoft.com/office/officeart/2005/8/layout/vList5"/>
    <dgm:cxn modelId="{E417BC2A-4E5A-483A-BAEC-CAEC45E1D42C}" srcId="{74945AE8-85B8-4A4C-AFBD-8FD18D8021F7}" destId="{87477B85-61C9-4B9A-9739-9B9BC8BA9501}" srcOrd="3" destOrd="0" parTransId="{2F2CE438-12DB-4DE7-A4B1-2D76491E8065}" sibTransId="{4F6BAD50-710A-4DE3-9DBE-657B81B9969E}"/>
    <dgm:cxn modelId="{A4BE33C1-588B-40CC-84C1-5071AB4F75B1}" type="presParOf" srcId="{8D9A727D-9FEF-4BA2-A58F-9228A744808D}" destId="{7447F2C5-841B-464A-ABA8-3BEDF3CB2266}" srcOrd="0" destOrd="0" presId="urn:microsoft.com/office/officeart/2005/8/layout/vList5"/>
    <dgm:cxn modelId="{047F919B-1085-4BDC-825D-87672B73AB1E}" type="presParOf" srcId="{7447F2C5-841B-464A-ABA8-3BEDF3CB2266}" destId="{EA76D721-580E-4CFE-8AB1-08AB49290FD9}" srcOrd="0" destOrd="0" presId="urn:microsoft.com/office/officeart/2005/8/layout/vList5"/>
    <dgm:cxn modelId="{DE1D847B-F083-4078-A828-0C8286DE55DB}" type="presParOf" srcId="{7447F2C5-841B-464A-ABA8-3BEDF3CB2266}" destId="{E95A3130-ACEB-4BFD-94BA-1A81F19E2715}" srcOrd="1" destOrd="0" presId="urn:microsoft.com/office/officeart/2005/8/layout/vList5"/>
    <dgm:cxn modelId="{438AA59E-CBD4-4108-A3ED-65DA068045C8}" type="presParOf" srcId="{8D9A727D-9FEF-4BA2-A58F-9228A744808D}" destId="{70517AD4-9811-4566-9B52-596BCB96AF5A}" srcOrd="1" destOrd="0" presId="urn:microsoft.com/office/officeart/2005/8/layout/vList5"/>
    <dgm:cxn modelId="{C187FA1B-A8F0-4815-8350-7373F7767B70}" type="presParOf" srcId="{8D9A727D-9FEF-4BA2-A58F-9228A744808D}" destId="{AE4C51C7-4E10-4399-BA30-858AE482707B}" srcOrd="2" destOrd="0" presId="urn:microsoft.com/office/officeart/2005/8/layout/vList5"/>
    <dgm:cxn modelId="{DD730973-E83E-476B-8F9E-BD83865E7ABA}" type="presParOf" srcId="{AE4C51C7-4E10-4399-BA30-858AE482707B}" destId="{BCC3E5CA-EDFB-41E8-964A-E04CF46A4B77}" srcOrd="0" destOrd="0" presId="urn:microsoft.com/office/officeart/2005/8/layout/vList5"/>
    <dgm:cxn modelId="{2FA85D91-4BD5-4749-97C1-625EC2CBD36B}"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Test, Analiz ve Belgelendirme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dirty="0" smtClean="0">
              <a:solidFill>
                <a:schemeClr val="tx1"/>
              </a:solidFill>
              <a:latin typeface="Calibri" panose="020F0502020204030204" pitchFamily="34" charset="0"/>
              <a:cs typeface="Calibri" panose="020F0502020204030204" pitchFamily="34" charset="0"/>
            </a:rPr>
            <a:t>20.000 -TL’ye kadar </a:t>
          </a:r>
          <a:r>
            <a:rPr lang="tr-TR" sz="1800" dirty="0" smtClean="0">
              <a:latin typeface="Calibri" panose="020F0502020204030204" pitchFamily="34" charset="0"/>
              <a:cs typeface="Calibri" panose="020F0502020204030204" pitchFamily="34" charset="0"/>
            </a:rPr>
            <a:t>destek verilir.</a:t>
          </a:r>
          <a:endParaRPr lang="tr-TR" sz="1800" dirty="0">
            <a:latin typeface="Calibri" panose="020F0502020204030204" pitchFamily="34" charset="0"/>
            <a:cs typeface="Calibri" panose="020F0502020204030204" pitchFamily="34" charset="0"/>
          </a:endParaRPr>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0510" custScaleY="97053" custLinFactNeighborX="-1059" custLinFactNeighborY="-511">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C93C02AC-895A-4C64-B2EA-8C98208B0B8A}" srcId="{74945AE8-85B8-4A4C-AFBD-8FD18D8021F7}" destId="{A642A777-93D7-4AA6-AF45-AF92BDB78754}" srcOrd="3" destOrd="0" parTransId="{97C45A7F-8508-4FEE-BC16-B4DE3FF4C614}" sibTransId="{7DBAFB84-3B9D-4584-8591-67B8D6262DC4}"/>
    <dgm:cxn modelId="{64D1A5AB-09B7-4B56-8260-73932EF0C6EB}" type="presOf" srcId="{A642A777-93D7-4AA6-AF45-AF92BDB78754}" destId="{E95A3130-ACEB-4BFD-94BA-1A81F19E2715}" srcOrd="0" destOrd="3" presId="urn:microsoft.com/office/officeart/2005/8/layout/vList5"/>
    <dgm:cxn modelId="{956F7DE6-B249-4D04-954A-7716B37857BF}"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BF184F87-72B3-4ED2-BB92-350764902AD7}" type="presOf" srcId="{34E7F854-BF70-40B3-80AB-05C571CC1B5B}" destId="{E95A3130-ACEB-4BFD-94BA-1A81F19E2715}" srcOrd="0" destOrd="1"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5ED1EF42-CA3D-4BE9-ABFC-94032EE51C17}" srcId="{74945AE8-85B8-4A4C-AFBD-8FD18D8021F7}" destId="{EC84F96F-96A0-44F4-BB8A-EA41F530E2F4}" srcOrd="4" destOrd="0" parTransId="{534F0B76-71A2-4E85-BA80-CAD016A9B2FE}" sibTransId="{136B7168-81C6-44EC-85B7-1417DC788904}"/>
    <dgm:cxn modelId="{E934B0AF-C200-432C-A74F-CA7CA07EAD3C}"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A90C6038-74E5-45F1-A63F-8281206931A5}" type="presOf" srcId="{D1FA8EEC-7D3A-4424-A426-9C906BB533A5}" destId="{E95A3130-ACEB-4BFD-94BA-1A81F19E2715}" srcOrd="0" destOrd="2" presId="urn:microsoft.com/office/officeart/2005/8/layout/vList5"/>
    <dgm:cxn modelId="{784E17F3-8F1D-4735-BA51-B35207D678BC}" type="presOf" srcId="{6185F662-3F02-4498-A8CB-B54CEC8FE415}" destId="{E95A3130-ACEB-4BFD-94BA-1A81F19E2715}" srcOrd="0" destOrd="5" presId="urn:microsoft.com/office/officeart/2005/8/layout/vList5"/>
    <dgm:cxn modelId="{549F8FDA-AADA-49A3-AE0F-17DB1DD25BDF}" type="presOf" srcId="{74945AE8-85B8-4A4C-AFBD-8FD18D8021F7}" destId="{EA76D721-580E-4CFE-8AB1-08AB49290FD9}" srcOrd="0" destOrd="0" presId="urn:microsoft.com/office/officeart/2005/8/layout/vList5"/>
    <dgm:cxn modelId="{FC6EC367-00C1-4ECC-8114-657DD855FD22}" type="presOf" srcId="{EC84F96F-96A0-44F4-BB8A-EA41F530E2F4}" destId="{E95A3130-ACEB-4BFD-94BA-1A81F19E2715}" srcOrd="0" destOrd="4"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E92AEFB9-A79B-425A-B113-DB37CA1425E8}" srcId="{74945AE8-85B8-4A4C-AFBD-8FD18D8021F7}" destId="{6185F662-3F02-4498-A8CB-B54CEC8FE415}" srcOrd="5" destOrd="0" parTransId="{94783F0C-A0AF-438F-98B4-428CA3249DE8}" sibTransId="{C07B18C2-5AFB-446F-9A09-85C9919B5895}"/>
    <dgm:cxn modelId="{76DBE326-3A93-4851-86CD-BD28F28DED09}" type="presParOf" srcId="{8D9A727D-9FEF-4BA2-A58F-9228A744808D}" destId="{7447F2C5-841B-464A-ABA8-3BEDF3CB2266}" srcOrd="0" destOrd="0" presId="urn:microsoft.com/office/officeart/2005/8/layout/vList5"/>
    <dgm:cxn modelId="{6AF2834E-ECB5-417C-8C64-B680F949E469}" type="presParOf" srcId="{7447F2C5-841B-464A-ABA8-3BEDF3CB2266}" destId="{EA76D721-580E-4CFE-8AB1-08AB49290FD9}" srcOrd="0" destOrd="0" presId="urn:microsoft.com/office/officeart/2005/8/layout/vList5"/>
    <dgm:cxn modelId="{E970CB60-AB80-4C43-8572-9B839B2D2AAF}"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b="1" dirty="0" smtClean="0">
              <a:latin typeface="Calibri" panose="020F0502020204030204" pitchFamily="34" charset="0"/>
              <a:cs typeface="Calibri" panose="020F0502020204030204" pitchFamily="34" charset="0"/>
            </a:rPr>
            <a:t>Eğitim hizmeti alınabilecek kuruluşlar; </a:t>
          </a:r>
          <a:endParaRPr lang="tr-TR" sz="1800" b="1"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4DB3A64D-E90E-4A18-B76D-FFA6B0775695}">
      <dgm:prSet phldrT="[Metin]" custT="1"/>
      <dgm:spPr/>
      <dgm:t>
        <a:bodyPr/>
        <a:lstStyle/>
        <a:p>
          <a:pPr algn="just"/>
          <a:r>
            <a:rPr lang="tr-TR" sz="1800" dirty="0" smtClean="0">
              <a:latin typeface="Calibri" panose="020F0502020204030204" pitchFamily="34" charset="0"/>
              <a:cs typeface="Calibri" panose="020F0502020204030204" pitchFamily="34" charset="0"/>
            </a:rPr>
            <a:t>Türkiye İhracatçılar Meclisi (TİM), </a:t>
          </a:r>
          <a:endParaRPr lang="tr-TR" sz="1800" dirty="0">
            <a:latin typeface="Calibri" panose="020F0502020204030204" pitchFamily="34" charset="0"/>
            <a:cs typeface="Calibri" panose="020F0502020204030204" pitchFamily="34" charset="0"/>
          </a:endParaRPr>
        </a:p>
      </dgm:t>
    </dgm:pt>
    <dgm:pt modelId="{5B5FEBBD-5357-4F08-82D0-8D53A784B6C7}" type="parTrans" cxnId="{2B05D049-89D9-49DA-8A3E-12E0B5E9C723}">
      <dgm:prSet/>
      <dgm:spPr/>
      <dgm:t>
        <a:bodyPr/>
        <a:lstStyle/>
        <a:p>
          <a:endParaRPr lang="tr-TR"/>
        </a:p>
      </dgm:t>
    </dgm:pt>
    <dgm:pt modelId="{5A8A76F3-B43B-49BF-87AE-9DBAF60FE7B5}" type="sibTrans" cxnId="{2B05D049-89D9-49DA-8A3E-12E0B5E9C723}">
      <dgm:prSet/>
      <dgm:spPr/>
      <dgm:t>
        <a:bodyPr/>
        <a:lstStyle/>
        <a:p>
          <a:endParaRPr lang="tr-TR"/>
        </a:p>
      </dgm:t>
    </dgm:pt>
    <dgm:pt modelId="{319E4480-AEAE-4F6A-ACC0-F0A4BECD9746}">
      <dgm:prSet phldrT="[Metin]" custT="1"/>
      <dgm:spPr/>
      <dgm:t>
        <a:bodyPr/>
        <a:lstStyle/>
        <a:p>
          <a:pPr algn="just"/>
          <a:r>
            <a:rPr lang="tr-TR" sz="1800" dirty="0" smtClean="0">
              <a:latin typeface="Calibri" panose="020F0502020204030204" pitchFamily="34" charset="0"/>
              <a:cs typeface="Calibri" panose="020F0502020204030204" pitchFamily="34" charset="0"/>
            </a:rPr>
            <a:t>İhracatçı Birlikleri, </a:t>
          </a:r>
          <a:endParaRPr lang="tr-TR" sz="1800" dirty="0">
            <a:latin typeface="Calibri" panose="020F0502020204030204" pitchFamily="34" charset="0"/>
            <a:cs typeface="Calibri" panose="020F0502020204030204" pitchFamily="34" charset="0"/>
          </a:endParaRPr>
        </a:p>
      </dgm:t>
    </dgm:pt>
    <dgm:pt modelId="{C5805D43-EE40-4EE7-98BB-6AF9CB28406B}" type="parTrans" cxnId="{518BA5CE-2BBD-4792-8202-B30EAC843073}">
      <dgm:prSet/>
      <dgm:spPr/>
      <dgm:t>
        <a:bodyPr/>
        <a:lstStyle/>
        <a:p>
          <a:endParaRPr lang="tr-TR"/>
        </a:p>
      </dgm:t>
    </dgm:pt>
    <dgm:pt modelId="{4309ED12-776A-4A12-B469-F5C2F502850F}" type="sibTrans" cxnId="{518BA5CE-2BBD-4792-8202-B30EAC843073}">
      <dgm:prSet/>
      <dgm:spPr/>
      <dgm:t>
        <a:bodyPr/>
        <a:lstStyle/>
        <a:p>
          <a:endParaRPr lang="tr-TR"/>
        </a:p>
      </dgm:t>
    </dgm:pt>
    <dgm:pt modelId="{34058ABC-7C1A-4EF0-9D8A-B15F38BE86EC}">
      <dgm:prSet phldrT="[Metin]" custT="1"/>
      <dgm:spPr/>
      <dgm:t>
        <a:bodyPr/>
        <a:lstStyle/>
        <a:p>
          <a:pPr algn="just"/>
          <a:r>
            <a:rPr lang="tr-TR" sz="18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dirty="0">
            <a:latin typeface="Calibri" panose="020F0502020204030204" pitchFamily="34" charset="0"/>
            <a:cs typeface="Calibri" panose="020F0502020204030204" pitchFamily="34" charset="0"/>
          </a:endParaRPr>
        </a:p>
      </dgm:t>
    </dgm:pt>
    <dgm:pt modelId="{75152832-284C-4B0C-9545-5043288B7B03}" type="parTrans" cxnId="{531E7A85-9AB0-4305-8B30-7F9F3AE5FB71}">
      <dgm:prSet/>
      <dgm:spPr/>
      <dgm:t>
        <a:bodyPr/>
        <a:lstStyle/>
        <a:p>
          <a:endParaRPr lang="tr-TR"/>
        </a:p>
      </dgm:t>
    </dgm:pt>
    <dgm:pt modelId="{2744D2D9-ABF2-44E9-B8B1-4B08C9D10A59}" type="sibTrans" cxnId="{531E7A85-9AB0-4305-8B30-7F9F3AE5FB71}">
      <dgm:prSet/>
      <dgm:spPr/>
      <dgm:t>
        <a:bodyPr/>
        <a:lstStyle/>
        <a:p>
          <a:endParaRPr lang="tr-TR"/>
        </a:p>
      </dgm:t>
    </dgm:pt>
    <dgm:pt modelId="{DF263325-B9C3-44F4-9212-B60D514906A1}">
      <dgm:prSet phldrT="[Metin]" custT="1"/>
      <dgm:spPr/>
      <dgm:t>
        <a:bodyPr/>
        <a:lstStyle/>
        <a:p>
          <a:pPr algn="just"/>
          <a:r>
            <a:rPr lang="tr-TR" sz="18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dirty="0">
            <a:latin typeface="Calibri" panose="020F0502020204030204" pitchFamily="34" charset="0"/>
            <a:cs typeface="Calibri" panose="020F0502020204030204" pitchFamily="34" charset="0"/>
          </a:endParaRPr>
        </a:p>
      </dgm:t>
    </dgm:pt>
    <dgm:pt modelId="{26D69EE8-0114-4912-AA78-72AB625AE56E}" type="parTrans" cxnId="{6F59F958-C857-44C0-9AE2-973D8990722B}">
      <dgm:prSet/>
      <dgm:spPr/>
      <dgm:t>
        <a:bodyPr/>
        <a:lstStyle/>
        <a:p>
          <a:endParaRPr lang="tr-TR"/>
        </a:p>
      </dgm:t>
    </dgm:pt>
    <dgm:pt modelId="{49C82908-558F-45DF-8AE4-C9BE35C2C77C}" type="sibTrans" cxnId="{6F59F958-C857-44C0-9AE2-973D8990722B}">
      <dgm:prSet/>
      <dgm:spPr/>
      <dgm:t>
        <a:bodyPr/>
        <a:lstStyle/>
        <a:p>
          <a:endParaRPr lang="tr-TR"/>
        </a:p>
      </dgm:t>
    </dgm:pt>
    <dgm:pt modelId="{71BAFB3A-2BE8-474B-9204-7F910C947323}">
      <dgm:prSet phldrT="[Metin]" custT="1"/>
      <dgm:spPr/>
      <dgm:t>
        <a:bodyPr/>
        <a:lstStyle/>
        <a:p>
          <a:pPr algn="just"/>
          <a:r>
            <a:rPr lang="tr-TR" sz="18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dirty="0">
            <a:latin typeface="Calibri" panose="020F0502020204030204" pitchFamily="34" charset="0"/>
            <a:cs typeface="Calibri" panose="020F0502020204030204" pitchFamily="34" charset="0"/>
          </a:endParaRPr>
        </a:p>
      </dgm:t>
    </dgm:pt>
    <dgm:pt modelId="{08FC79E8-2522-4C13-A24F-07D0FDA0C82E}" type="parTrans" cxnId="{D9D0EF1A-BA2A-45BB-A4FF-70B649F98751}">
      <dgm:prSet/>
      <dgm:spPr/>
      <dgm:t>
        <a:bodyPr/>
        <a:lstStyle/>
        <a:p>
          <a:endParaRPr lang="tr-TR"/>
        </a:p>
      </dgm:t>
    </dgm:pt>
    <dgm:pt modelId="{9F4F0A83-7134-42B4-AB2B-1669478F5C8C}" type="sibTrans" cxnId="{D9D0EF1A-BA2A-45BB-A4FF-70B649F98751}">
      <dgm:prSet/>
      <dgm:spPr/>
      <dgm:t>
        <a:bodyPr/>
        <a:lstStyle/>
        <a:p>
          <a:endParaRPr lang="tr-TR"/>
        </a:p>
      </dgm:t>
    </dgm:pt>
    <dgm:pt modelId="{7B0801E5-6E24-401A-AA3F-562C97BD9098}">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10F6E540-9730-494D-A2FF-D72D4A72E4BC}" type="parTrans" cxnId="{386D227A-4195-45EA-91A7-808B2845237E}">
      <dgm:prSet/>
      <dgm:spPr/>
      <dgm:t>
        <a:bodyPr/>
        <a:lstStyle/>
        <a:p>
          <a:endParaRPr lang="tr-TR"/>
        </a:p>
      </dgm:t>
    </dgm:pt>
    <dgm:pt modelId="{458EF5C1-15A1-46C2-BEA9-32B0D506378E}" type="sibTrans" cxnId="{386D227A-4195-45EA-91A7-808B2845237E}">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ScaleY="96955"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D7395692-5D1D-4313-870B-6E580C323A61}" type="presOf" srcId="{71BAFB3A-2BE8-474B-9204-7F910C947323}" destId="{E95A3130-ACEB-4BFD-94BA-1A81F19E2715}" srcOrd="0" destOrd="7" presId="urn:microsoft.com/office/officeart/2005/8/layout/vList5"/>
    <dgm:cxn modelId="{531E7A85-9AB0-4305-8B30-7F9F3AE5FB71}" srcId="{74945AE8-85B8-4A4C-AFBD-8FD18D8021F7}" destId="{34058ABC-7C1A-4EF0-9D8A-B15F38BE86EC}" srcOrd="5" destOrd="0" parTransId="{75152832-284C-4B0C-9545-5043288B7B03}" sibTransId="{2744D2D9-ABF2-44E9-B8B1-4B08C9D10A59}"/>
    <dgm:cxn modelId="{D9D0EF1A-BA2A-45BB-A4FF-70B649F98751}" srcId="{74945AE8-85B8-4A4C-AFBD-8FD18D8021F7}" destId="{71BAFB3A-2BE8-474B-9204-7F910C947323}" srcOrd="7" destOrd="0" parTransId="{08FC79E8-2522-4C13-A24F-07D0FDA0C82E}" sibTransId="{9F4F0A83-7134-42B4-AB2B-1669478F5C8C}"/>
    <dgm:cxn modelId="{C51DD8A6-1636-4ABF-8871-7E9B16D05ADF}" type="presOf" srcId="{34058ABC-7C1A-4EF0-9D8A-B15F38BE86EC}" destId="{E95A3130-ACEB-4BFD-94BA-1A81F19E2715}" srcOrd="0" destOrd="5" presId="urn:microsoft.com/office/officeart/2005/8/layout/vList5"/>
    <dgm:cxn modelId="{518BA5CE-2BBD-4792-8202-B30EAC843073}" srcId="{74945AE8-85B8-4A4C-AFBD-8FD18D8021F7}" destId="{319E4480-AEAE-4F6A-ACC0-F0A4BECD9746}" srcOrd="4" destOrd="0" parTransId="{C5805D43-EE40-4EE7-98BB-6AF9CB28406B}" sibTransId="{4309ED12-776A-4A12-B469-F5C2F502850F}"/>
    <dgm:cxn modelId="{5AAB7347-4133-434B-93EC-DF3368ED32A6}" srcId="{4D217ED4-7198-413E-93F7-3578C3D18B29}" destId="{74945AE8-85B8-4A4C-AFBD-8FD18D8021F7}" srcOrd="0" destOrd="0" parTransId="{4C3E70A3-673D-4ECC-98B0-C3C771ED63D1}" sibTransId="{F89DDD73-52E9-4F89-A5E0-1C665AE0209C}"/>
    <dgm:cxn modelId="{E92AEFB9-A79B-425A-B113-DB37CA1425E8}" srcId="{74945AE8-85B8-4A4C-AFBD-8FD18D8021F7}" destId="{6185F662-3F02-4498-A8CB-B54CEC8FE415}" srcOrd="8" destOrd="0" parTransId="{94783F0C-A0AF-438F-98B4-428CA3249DE8}" sibTransId="{C07B18C2-5AFB-446F-9A09-85C9919B5895}"/>
    <dgm:cxn modelId="{2B05D049-89D9-49DA-8A3E-12E0B5E9C723}" srcId="{74945AE8-85B8-4A4C-AFBD-8FD18D8021F7}" destId="{4DB3A64D-E90E-4A18-B76D-FFA6B0775695}" srcOrd="3" destOrd="0" parTransId="{5B5FEBBD-5357-4F08-82D0-8D53A784B6C7}" sibTransId="{5A8A76F3-B43B-49BF-87AE-9DBAF60FE7B5}"/>
    <dgm:cxn modelId="{F3CEFE3A-25D0-474C-B938-98891819EC46}" type="presOf" srcId="{D1FA8EEC-7D3A-4424-A426-9C906BB533A5}" destId="{E95A3130-ACEB-4BFD-94BA-1A81F19E2715}" srcOrd="0" destOrd="2" presId="urn:microsoft.com/office/officeart/2005/8/layout/vList5"/>
    <dgm:cxn modelId="{1BF3CB30-A28C-482A-A71D-51AB0DB4244E}" type="presOf" srcId="{7B0801E5-6E24-401A-AA3F-562C97BD9098}" destId="{E95A3130-ACEB-4BFD-94BA-1A81F19E2715}" srcOrd="0" destOrd="1" presId="urn:microsoft.com/office/officeart/2005/8/layout/vList5"/>
    <dgm:cxn modelId="{83C43068-924A-423D-B49B-20A6A782DB57}" type="presOf" srcId="{DF263325-B9C3-44F4-9212-B60D514906A1}" destId="{E95A3130-ACEB-4BFD-94BA-1A81F19E2715}" srcOrd="0" destOrd="6" presId="urn:microsoft.com/office/officeart/2005/8/layout/vList5"/>
    <dgm:cxn modelId="{6DBC817F-B9D3-483E-8517-E5015E3EC7E4}" type="presOf" srcId="{319E4480-AEAE-4F6A-ACC0-F0A4BECD9746}" destId="{E95A3130-ACEB-4BFD-94BA-1A81F19E2715}" srcOrd="0" destOrd="4" presId="urn:microsoft.com/office/officeart/2005/8/layout/vList5"/>
    <dgm:cxn modelId="{77F635B5-F4A3-4D19-BA96-B5B66B0BE293}" type="presOf" srcId="{6185F662-3F02-4498-A8CB-B54CEC8FE415}" destId="{E95A3130-ACEB-4BFD-94BA-1A81F19E2715}" srcOrd="0" destOrd="8"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6" destOrd="0" parTransId="{26D69EE8-0114-4912-AA78-72AB625AE56E}" sibTransId="{49C82908-558F-45DF-8AE4-C9BE35C2C77C}"/>
    <dgm:cxn modelId="{879CED48-6495-4095-80BB-D39F6B88BBAF}" type="presOf" srcId="{58B51C50-72F6-405E-8500-3AD3D454AAA4}" destId="{E95A3130-ACEB-4BFD-94BA-1A81F19E2715}" srcOrd="0" destOrd="0" presId="urn:microsoft.com/office/officeart/2005/8/layout/vList5"/>
    <dgm:cxn modelId="{0B0F381E-AF4C-4AC5-9F8C-85261FFDDE7A}" type="presOf" srcId="{4D217ED4-7198-413E-93F7-3578C3D18B29}" destId="{8D9A727D-9FEF-4BA2-A58F-9228A744808D}" srcOrd="0" destOrd="0" presId="urn:microsoft.com/office/officeart/2005/8/layout/vList5"/>
    <dgm:cxn modelId="{386D227A-4195-45EA-91A7-808B2845237E}" srcId="{74945AE8-85B8-4A4C-AFBD-8FD18D8021F7}" destId="{7B0801E5-6E24-401A-AA3F-562C97BD9098}" srcOrd="1" destOrd="0" parTransId="{10F6E540-9730-494D-A2FF-D72D4A72E4BC}" sibTransId="{458EF5C1-15A1-46C2-BEA9-32B0D506378E}"/>
    <dgm:cxn modelId="{81CEBE25-475A-4E6A-B6C2-CAE4EFCACFD8}" type="presOf" srcId="{74945AE8-85B8-4A4C-AFBD-8FD18D8021F7}" destId="{EA76D721-580E-4CFE-8AB1-08AB49290FD9}" srcOrd="0" destOrd="0"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D043B07E-6460-468C-888F-94009DDA8B3E}" type="presOf" srcId="{4DB3A64D-E90E-4A18-B76D-FFA6B0775695}" destId="{E95A3130-ACEB-4BFD-94BA-1A81F19E2715}" srcOrd="0" destOrd="3" presId="urn:microsoft.com/office/officeart/2005/8/layout/vList5"/>
    <dgm:cxn modelId="{2E4A9EE1-0E78-4AEE-B39E-CFF18906753F}" type="presParOf" srcId="{8D9A727D-9FEF-4BA2-A58F-9228A744808D}" destId="{7447F2C5-841B-464A-ABA8-3BEDF3CB2266}" srcOrd="0" destOrd="0" presId="urn:microsoft.com/office/officeart/2005/8/layout/vList5"/>
    <dgm:cxn modelId="{1F3054A4-C4A5-48DA-A89F-C831118E6E82}" type="presParOf" srcId="{7447F2C5-841B-464A-ABA8-3BEDF3CB2266}" destId="{EA76D721-580E-4CFE-8AB1-08AB49290FD9}" srcOrd="0" destOrd="0" presId="urn:microsoft.com/office/officeart/2005/8/layout/vList5"/>
    <dgm:cxn modelId="{B1009901-52FF-425D-9C36-A6B0B855638A}"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02F07-ED80-45E1-94EC-7F3FDFB4749E}">
      <dsp:nvSpPr>
        <dsp:cNvPr id="0" name=""/>
        <dsp:cNvSpPr/>
      </dsp:nvSpPr>
      <dsp:spPr>
        <a:xfrm>
          <a:off x="0" y="279716"/>
          <a:ext cx="8363272" cy="1376468"/>
        </a:xfrm>
        <a:prstGeom prst="roundRect">
          <a:avLst/>
        </a:prstGeom>
        <a:solidFill>
          <a:schemeClr val="bg1">
            <a:lumMod val="65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kern="1200" dirty="0" smtClean="0">
              <a:latin typeface="+mn-lt"/>
            </a:rPr>
            <a:t>SUNUM İÇERİĞİ</a:t>
          </a:r>
          <a:endParaRPr lang="tr-TR" sz="2800" b="0" kern="1200" dirty="0">
            <a:latin typeface="+mn-lt"/>
          </a:endParaRPr>
        </a:p>
      </dsp:txBody>
      <dsp:txXfrm>
        <a:off x="67194" y="346910"/>
        <a:ext cx="8228884" cy="1242080"/>
      </dsp:txXfrm>
    </dsp:sp>
    <dsp:sp modelId="{3DBDC666-BDC0-47CD-9DFE-0A482527527F}">
      <dsp:nvSpPr>
        <dsp:cNvPr id="0" name=""/>
        <dsp:cNvSpPr/>
      </dsp:nvSpPr>
      <dsp:spPr>
        <a:xfrm>
          <a:off x="0" y="1944216"/>
          <a:ext cx="8363272" cy="139456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İşbirliği</a:t>
          </a:r>
          <a:r>
            <a:rPr lang="tr-TR" sz="2400" b="0" kern="1200" baseline="0" dirty="0" smtClean="0">
              <a:latin typeface="+mn-lt"/>
            </a:rPr>
            <a:t> Destek Programı</a:t>
          </a:r>
          <a:endParaRPr lang="tr-TR" sz="2400" b="0" kern="1200" dirty="0">
            <a:latin typeface="+mn-lt"/>
          </a:endParaRPr>
        </a:p>
      </dsp:txBody>
      <dsp:txXfrm>
        <a:off x="68077" y="2012293"/>
        <a:ext cx="8227118" cy="1258408"/>
      </dsp:txXfrm>
    </dsp:sp>
    <dsp:sp modelId="{9674E5CE-1E15-4FF8-A186-F1827DEDCD58}">
      <dsp:nvSpPr>
        <dsp:cNvPr id="0" name=""/>
        <dsp:cNvSpPr/>
      </dsp:nvSpPr>
      <dsp:spPr>
        <a:xfrm>
          <a:off x="0" y="3540588"/>
          <a:ext cx="8363272" cy="1392846"/>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Yurtdışı Pazar Destek Programı</a:t>
          </a:r>
          <a:endParaRPr lang="tr-TR" sz="2400" b="0" kern="1200" dirty="0">
            <a:latin typeface="+mn-lt"/>
          </a:endParaRPr>
        </a:p>
      </dsp:txBody>
      <dsp:txXfrm>
        <a:off x="67993" y="3608581"/>
        <a:ext cx="8227286" cy="12568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385867" y="-1398214"/>
          <a:ext cx="4893559" cy="79479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kern="1200" dirty="0" smtClean="0">
              <a:solidFill>
                <a:srgbClr val="FF0000"/>
              </a:solidFill>
              <a:latin typeface="Calibri" panose="020F0502020204030204" pitchFamily="34" charset="0"/>
              <a:cs typeface="Calibri" panose="020F0502020204030204" pitchFamily="34" charset="0"/>
            </a:rPr>
            <a:t>20.000.-TL’ye kadar</a:t>
          </a:r>
          <a:r>
            <a:rPr lang="tr-TR" sz="1800" kern="1200" dirty="0" smtClean="0">
              <a:latin typeface="Calibri" panose="020F0502020204030204" pitchFamily="34" charset="0"/>
              <a:cs typeface="Calibri" panose="020F0502020204030204" pitchFamily="34" charset="0"/>
            </a:rPr>
            <a:t> destek verilir.</a:t>
          </a:r>
          <a:endParaRPr lang="tr-TR" sz="1800" kern="1200" dirty="0">
            <a:latin typeface="Calibri" panose="020F0502020204030204" pitchFamily="34" charset="0"/>
            <a:cs typeface="Calibri" panose="020F0502020204030204" pitchFamily="34" charset="0"/>
          </a:endParaRPr>
        </a:p>
      </dsp:txBody>
      <dsp:txXfrm rot="-5400000">
        <a:off x="2858657" y="367880"/>
        <a:ext cx="7709096" cy="4415791"/>
      </dsp:txXfrm>
    </dsp:sp>
    <dsp:sp modelId="{EA76D721-580E-4CFE-8AB1-08AB49290FD9}">
      <dsp:nvSpPr>
        <dsp:cNvPr id="0" name=""/>
        <dsp:cNvSpPr/>
      </dsp:nvSpPr>
      <dsp:spPr>
        <a:xfrm>
          <a:off x="0" y="87973"/>
          <a:ext cx="2811287" cy="4958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dsp:txBody>
      <dsp:txXfrm>
        <a:off x="137236" y="225209"/>
        <a:ext cx="2536815" cy="4684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7F15-4701-4DEE-8F0D-83236DE6DD4A}">
      <dsp:nvSpPr>
        <dsp:cNvPr id="0" name=""/>
        <dsp:cNvSpPr/>
      </dsp:nvSpPr>
      <dsp:spPr>
        <a:xfrm>
          <a:off x="4313308" y="1906312"/>
          <a:ext cx="2180472" cy="11523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İşbirliği</a:t>
          </a:r>
        </a:p>
        <a:p>
          <a:pPr lvl="0" algn="ctr" defTabSz="1066800">
            <a:lnSpc>
              <a:spcPct val="90000"/>
            </a:lnSpc>
            <a:spcBef>
              <a:spcPct val="0"/>
            </a:spcBef>
            <a:spcAft>
              <a:spcPct val="35000"/>
            </a:spcAft>
          </a:pPr>
          <a:r>
            <a:rPr lang="tr-TR" sz="2400" b="1" kern="1200" dirty="0" smtClean="0">
              <a:latin typeface="Calibri" pitchFamily="34" charset="0"/>
            </a:rPr>
            <a:t>Türleri</a:t>
          </a:r>
          <a:endParaRPr lang="tr-TR" sz="2400" b="1" kern="1200" dirty="0">
            <a:latin typeface="Calibri" pitchFamily="34" charset="0"/>
          </a:endParaRPr>
        </a:p>
      </dsp:txBody>
      <dsp:txXfrm>
        <a:off x="4369563" y="1962567"/>
        <a:ext cx="2067962" cy="1039885"/>
      </dsp:txXfrm>
    </dsp:sp>
    <dsp:sp modelId="{E8938DBF-8412-4383-B6FF-703F53E7294D}">
      <dsp:nvSpPr>
        <dsp:cNvPr id="0" name=""/>
        <dsp:cNvSpPr/>
      </dsp:nvSpPr>
      <dsp:spPr>
        <a:xfrm rot="16255601">
          <a:off x="5057307" y="1544957"/>
          <a:ext cx="722803" cy="0"/>
        </a:xfrm>
        <a:custGeom>
          <a:avLst/>
          <a:gdLst/>
          <a:ahLst/>
          <a:cxnLst/>
          <a:rect l="0" t="0" r="0" b="0"/>
          <a:pathLst>
            <a:path>
              <a:moveTo>
                <a:pt x="0" y="0"/>
              </a:moveTo>
              <a:lnTo>
                <a:pt x="722803"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6D71C7-3522-4BC5-96E4-6A912E1D09EE}">
      <dsp:nvSpPr>
        <dsp:cNvPr id="0" name=""/>
        <dsp:cNvSpPr/>
      </dsp:nvSpPr>
      <dsp:spPr>
        <a:xfrm>
          <a:off x="4089127" y="0"/>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ts val="0"/>
            </a:spcAft>
          </a:pPr>
          <a:r>
            <a:rPr lang="tr-TR" sz="2000" b="1" kern="1200" dirty="0" smtClean="0">
              <a:latin typeface="Calibri" pitchFamily="34" charset="0"/>
            </a:rPr>
            <a:t>KOBİ-KOBİ İşbirliği </a:t>
          </a:r>
        </a:p>
      </dsp:txBody>
      <dsp:txXfrm>
        <a:off x="4146906" y="57779"/>
        <a:ext cx="2574439" cy="1068045"/>
      </dsp:txXfrm>
    </dsp:sp>
    <dsp:sp modelId="{5109C639-7A45-40ED-B395-AC9E421274B6}">
      <dsp:nvSpPr>
        <dsp:cNvPr id="0" name=""/>
        <dsp:cNvSpPr/>
      </dsp:nvSpPr>
      <dsp:spPr>
        <a:xfrm rot="21085799">
          <a:off x="6488722" y="2250711"/>
          <a:ext cx="905928" cy="0"/>
        </a:xfrm>
        <a:custGeom>
          <a:avLst/>
          <a:gdLst/>
          <a:ahLst/>
          <a:cxnLst/>
          <a:rect l="0" t="0" r="0" b="0"/>
          <a:pathLst>
            <a:path>
              <a:moveTo>
                <a:pt x="0" y="0"/>
              </a:moveTo>
              <a:lnTo>
                <a:pt x="905928"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1CC5B2-6FFB-46A3-AED3-177F0CCE88E6}">
      <dsp:nvSpPr>
        <dsp:cNvPr id="0" name=""/>
        <dsp:cNvSpPr/>
      </dsp:nvSpPr>
      <dsp:spPr>
        <a:xfrm>
          <a:off x="7389593" y="1388717"/>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 İşbirliği</a:t>
          </a:r>
          <a:endParaRPr lang="tr-TR" sz="2000" b="1" kern="1200" dirty="0">
            <a:latin typeface="Calibri" pitchFamily="34" charset="0"/>
          </a:endParaRPr>
        </a:p>
      </dsp:txBody>
      <dsp:txXfrm>
        <a:off x="7447372" y="1446496"/>
        <a:ext cx="2574439" cy="1068045"/>
      </dsp:txXfrm>
    </dsp:sp>
    <dsp:sp modelId="{EA3F94C1-F28A-47E7-A4F5-299E1D76306C}">
      <dsp:nvSpPr>
        <dsp:cNvPr id="0" name=""/>
        <dsp:cNvSpPr/>
      </dsp:nvSpPr>
      <dsp:spPr>
        <a:xfrm rot="2522100">
          <a:off x="5916692" y="3386646"/>
          <a:ext cx="979529" cy="0"/>
        </a:xfrm>
        <a:custGeom>
          <a:avLst/>
          <a:gdLst/>
          <a:ahLst/>
          <a:cxnLst/>
          <a:rect l="0" t="0" r="0" b="0"/>
          <a:pathLst>
            <a:path>
              <a:moveTo>
                <a:pt x="0" y="0"/>
              </a:moveTo>
              <a:lnTo>
                <a:pt x="979529"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AC7E2E-CAFE-46A7-B4E1-268234917AAC}">
      <dsp:nvSpPr>
        <dsp:cNvPr id="0" name=""/>
        <dsp:cNvSpPr/>
      </dsp:nvSpPr>
      <dsp:spPr>
        <a:xfrm>
          <a:off x="6081679" y="3714585"/>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 İşbirliği</a:t>
          </a:r>
          <a:endParaRPr lang="tr-TR" sz="2000" b="1" kern="1200" dirty="0">
            <a:latin typeface="Calibri" pitchFamily="34" charset="0"/>
          </a:endParaRPr>
        </a:p>
      </dsp:txBody>
      <dsp:txXfrm>
        <a:off x="6139458" y="3772364"/>
        <a:ext cx="2574439" cy="1068045"/>
      </dsp:txXfrm>
    </dsp:sp>
    <dsp:sp modelId="{96A367AD-FD00-447E-B07D-2338C8A6F2C0}">
      <dsp:nvSpPr>
        <dsp:cNvPr id="0" name=""/>
        <dsp:cNvSpPr/>
      </dsp:nvSpPr>
      <dsp:spPr>
        <a:xfrm rot="8110826">
          <a:off x="4028455" y="3386645"/>
          <a:ext cx="930482" cy="0"/>
        </a:xfrm>
        <a:custGeom>
          <a:avLst/>
          <a:gdLst/>
          <a:ahLst/>
          <a:cxnLst/>
          <a:rect l="0" t="0" r="0" b="0"/>
          <a:pathLst>
            <a:path>
              <a:moveTo>
                <a:pt x="0" y="0"/>
              </a:moveTo>
              <a:lnTo>
                <a:pt x="930482"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F1F9E5-2327-46BE-B574-599BFC67F757}">
      <dsp:nvSpPr>
        <dsp:cNvPr id="0" name=""/>
        <dsp:cNvSpPr/>
      </dsp:nvSpPr>
      <dsp:spPr>
        <a:xfrm>
          <a:off x="2223147" y="3714582"/>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İşletmeler İşbirliği</a:t>
          </a:r>
          <a:endParaRPr lang="tr-TR" sz="2000" b="1" kern="1200" dirty="0">
            <a:latin typeface="Calibri" pitchFamily="34" charset="0"/>
          </a:endParaRPr>
        </a:p>
      </dsp:txBody>
      <dsp:txXfrm>
        <a:off x="2280926" y="3772361"/>
        <a:ext cx="2574439" cy="1068045"/>
      </dsp:txXfrm>
    </dsp:sp>
    <dsp:sp modelId="{C9B9CEDE-CC1D-4B7A-99E9-741499593EAE}">
      <dsp:nvSpPr>
        <dsp:cNvPr id="0" name=""/>
        <dsp:cNvSpPr/>
      </dsp:nvSpPr>
      <dsp:spPr>
        <a:xfrm rot="11294948">
          <a:off x="3587843" y="2272135"/>
          <a:ext cx="729237" cy="0"/>
        </a:xfrm>
        <a:custGeom>
          <a:avLst/>
          <a:gdLst/>
          <a:ahLst/>
          <a:cxnLst/>
          <a:rect l="0" t="0" r="0" b="0"/>
          <a:pathLst>
            <a:path>
              <a:moveTo>
                <a:pt x="0" y="0"/>
              </a:moveTo>
              <a:lnTo>
                <a:pt x="72923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3260D-1F1E-4FCE-801C-B463E3F3921A}">
      <dsp:nvSpPr>
        <dsp:cNvPr id="0" name=""/>
        <dsp:cNvSpPr/>
      </dsp:nvSpPr>
      <dsp:spPr>
        <a:xfrm>
          <a:off x="901618" y="1433024"/>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İşletmeler İşbirliği</a:t>
          </a:r>
          <a:endParaRPr lang="tr-TR" sz="2000" b="1" kern="1200" dirty="0">
            <a:latin typeface="Calibri" pitchFamily="34" charset="0"/>
          </a:endParaRPr>
        </a:p>
      </dsp:txBody>
      <dsp:txXfrm>
        <a:off x="959397" y="1490803"/>
        <a:ext cx="2574439" cy="1068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5091-0376-48F7-BFE7-DA5BEB6532BD}">
      <dsp:nvSpPr>
        <dsp:cNvPr id="0" name=""/>
        <dsp:cNvSpPr/>
      </dsp:nvSpPr>
      <dsp:spPr>
        <a:xfrm>
          <a:off x="7067469" y="2469411"/>
          <a:ext cx="91440" cy="521981"/>
        </a:xfrm>
        <a:custGeom>
          <a:avLst/>
          <a:gdLst/>
          <a:ahLst/>
          <a:cxnLst/>
          <a:rect l="0" t="0" r="0" b="0"/>
          <a:pathLst>
            <a:path>
              <a:moveTo>
                <a:pt x="51046" y="0"/>
              </a:moveTo>
              <a:lnTo>
                <a:pt x="51046" y="355715"/>
              </a:lnTo>
              <a:lnTo>
                <a:pt x="45720" y="355715"/>
              </a:ln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99F025-0257-4363-A93F-1406A61E833D}">
      <dsp:nvSpPr>
        <dsp:cNvPr id="0" name=""/>
        <dsp:cNvSpPr/>
      </dsp:nvSpPr>
      <dsp:spPr>
        <a:xfrm>
          <a:off x="4693745" y="830027"/>
          <a:ext cx="2424769" cy="499700"/>
        </a:xfrm>
        <a:custGeom>
          <a:avLst/>
          <a:gdLst/>
          <a:ahLst/>
          <a:cxnLst/>
          <a:rect l="0" t="0" r="0" b="0"/>
          <a:pathLst>
            <a:path>
              <a:moveTo>
                <a:pt x="0" y="0"/>
              </a:moveTo>
              <a:lnTo>
                <a:pt x="0" y="333434"/>
              </a:lnTo>
              <a:lnTo>
                <a:pt x="2424769" y="333434"/>
              </a:lnTo>
              <a:lnTo>
                <a:pt x="2424769"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FE14FE-7BA4-4CB6-81AA-CD75B347861D}">
      <dsp:nvSpPr>
        <dsp:cNvPr id="0" name=""/>
        <dsp:cNvSpPr/>
      </dsp:nvSpPr>
      <dsp:spPr>
        <a:xfrm>
          <a:off x="2201920" y="2469411"/>
          <a:ext cx="91440" cy="521981"/>
        </a:xfrm>
        <a:custGeom>
          <a:avLst/>
          <a:gdLst/>
          <a:ahLst/>
          <a:cxnLst/>
          <a:rect l="0" t="0" r="0" b="0"/>
          <a:pathLst>
            <a:path>
              <a:moveTo>
                <a:pt x="45720" y="0"/>
              </a:move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E53DD6-BC0E-44DC-B88C-9C9146D42FFB}">
      <dsp:nvSpPr>
        <dsp:cNvPr id="0" name=""/>
        <dsp:cNvSpPr/>
      </dsp:nvSpPr>
      <dsp:spPr>
        <a:xfrm>
          <a:off x="2247640" y="830027"/>
          <a:ext cx="2446104" cy="499700"/>
        </a:xfrm>
        <a:custGeom>
          <a:avLst/>
          <a:gdLst/>
          <a:ahLst/>
          <a:cxnLst/>
          <a:rect l="0" t="0" r="0" b="0"/>
          <a:pathLst>
            <a:path>
              <a:moveTo>
                <a:pt x="2446104" y="0"/>
              </a:moveTo>
              <a:lnTo>
                <a:pt x="2446104" y="333434"/>
              </a:lnTo>
              <a:lnTo>
                <a:pt x="0" y="333434"/>
              </a:lnTo>
              <a:lnTo>
                <a:pt x="0"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05E022E-1616-4CBB-A706-F44C85DF1A5B}">
      <dsp:nvSpPr>
        <dsp:cNvPr id="0" name=""/>
        <dsp:cNvSpPr/>
      </dsp:nvSpPr>
      <dsp:spPr>
        <a:xfrm>
          <a:off x="200967" y="56307"/>
          <a:ext cx="8985555" cy="773720"/>
        </a:xfrm>
        <a:prstGeom prst="roundRect">
          <a:avLst>
            <a:gd name="adj" fmla="val 10000"/>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7C8655-FCC1-423B-AFA5-98C627DD7539}">
      <dsp:nvSpPr>
        <dsp:cNvPr id="0" name=""/>
        <dsp:cNvSpPr/>
      </dsp:nvSpPr>
      <dsp:spPr>
        <a:xfrm>
          <a:off x="400387" y="245755"/>
          <a:ext cx="8985555" cy="773720"/>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lumMod val="10000"/>
                </a:schemeClr>
              </a:solidFill>
            </a:rPr>
            <a:t>Ortaklık Modelleri</a:t>
          </a:r>
          <a:endParaRPr lang="tr-TR" sz="3200" b="1" kern="1200" dirty="0">
            <a:solidFill>
              <a:schemeClr val="bg1">
                <a:lumMod val="10000"/>
              </a:schemeClr>
            </a:solidFill>
          </a:endParaRPr>
        </a:p>
      </dsp:txBody>
      <dsp:txXfrm>
        <a:off x="423048" y="268416"/>
        <a:ext cx="8940233" cy="728398"/>
      </dsp:txXfrm>
    </dsp:sp>
    <dsp:sp modelId="{8C332BE4-2F30-456A-894B-8671D60A3ABE}">
      <dsp:nvSpPr>
        <dsp:cNvPr id="0" name=""/>
        <dsp:cNvSpPr/>
      </dsp:nvSpPr>
      <dsp:spPr>
        <a:xfrm>
          <a:off x="5326" y="1329727"/>
          <a:ext cx="4484629"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C02C90-3903-4113-8A08-E18FD00C77CE}">
      <dsp:nvSpPr>
        <dsp:cNvPr id="0" name=""/>
        <dsp:cNvSpPr/>
      </dsp:nvSpPr>
      <dsp:spPr>
        <a:xfrm>
          <a:off x="204745" y="1519176"/>
          <a:ext cx="4484629"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İşletici Kuruluş Modeli</a:t>
          </a:r>
          <a:endParaRPr lang="tr-TR" sz="2000" b="1" kern="1200" dirty="0">
            <a:solidFill>
              <a:schemeClr val="bg1">
                <a:lumMod val="10000"/>
              </a:schemeClr>
            </a:solidFill>
          </a:endParaRPr>
        </a:p>
      </dsp:txBody>
      <dsp:txXfrm>
        <a:off x="238125" y="1552556"/>
        <a:ext cx="4417869" cy="1072923"/>
      </dsp:txXfrm>
    </dsp:sp>
    <dsp:sp modelId="{075C3D22-86E0-4798-8B7F-331B5743B14D}">
      <dsp:nvSpPr>
        <dsp:cNvPr id="0" name=""/>
        <dsp:cNvSpPr/>
      </dsp:nvSpPr>
      <dsp:spPr>
        <a:xfrm>
          <a:off x="227304" y="2991392"/>
          <a:ext cx="4040673"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7744BC0-5330-4517-BB88-CA4DFB2C4895}">
      <dsp:nvSpPr>
        <dsp:cNvPr id="0" name=""/>
        <dsp:cNvSpPr/>
      </dsp:nvSpPr>
      <dsp:spPr>
        <a:xfrm>
          <a:off x="426724" y="3180841"/>
          <a:ext cx="4040673"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a:t>
          </a:r>
          <a:r>
            <a:rPr lang="tr-TR" sz="1600" b="1" u="sng" kern="1200" dirty="0" smtClean="0">
              <a:solidFill>
                <a:srgbClr val="FF0000"/>
              </a:solidFill>
            </a:rPr>
            <a:t>tek bir yapı tarafından </a:t>
          </a:r>
          <a:r>
            <a:rPr lang="tr-TR" sz="1600" kern="1200" dirty="0" smtClean="0">
              <a:solidFill>
                <a:schemeClr val="bg1">
                  <a:lumMod val="10000"/>
                </a:schemeClr>
              </a:solidFill>
            </a:rPr>
            <a:t>gerçekleştirileceği modeldir. </a:t>
          </a:r>
        </a:p>
        <a:p>
          <a:pPr lvl="0" algn="ctr" defTabSz="711200">
            <a:lnSpc>
              <a:spcPct val="90000"/>
            </a:lnSpc>
            <a:spcBef>
              <a:spcPct val="0"/>
            </a:spcBef>
            <a:spcAft>
              <a:spcPct val="35000"/>
            </a:spcAft>
          </a:pPr>
          <a:r>
            <a:rPr lang="tr-TR" sz="1600" kern="1200" dirty="0" smtClean="0">
              <a:solidFill>
                <a:schemeClr val="bg1">
                  <a:lumMod val="10000"/>
                </a:schemeClr>
              </a:solidFill>
            </a:rPr>
            <a:t>(Limited veya A.Ş.)</a:t>
          </a:r>
          <a:endParaRPr lang="tr-TR" sz="1600" kern="1200" dirty="0">
            <a:solidFill>
              <a:schemeClr val="bg1">
                <a:lumMod val="10000"/>
              </a:schemeClr>
            </a:solidFill>
          </a:endParaRPr>
        </a:p>
      </dsp:txBody>
      <dsp:txXfrm>
        <a:off x="460104" y="3214221"/>
        <a:ext cx="3973913" cy="1072923"/>
      </dsp:txXfrm>
    </dsp:sp>
    <dsp:sp modelId="{939458C0-57A4-4E14-B325-C4DCE66E6C9A}">
      <dsp:nvSpPr>
        <dsp:cNvPr id="0" name=""/>
        <dsp:cNvSpPr/>
      </dsp:nvSpPr>
      <dsp:spPr>
        <a:xfrm>
          <a:off x="4894121" y="1329727"/>
          <a:ext cx="4448787"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0D36E4E-121E-4207-BC02-3108AB2C9EF9}">
      <dsp:nvSpPr>
        <dsp:cNvPr id="0" name=""/>
        <dsp:cNvSpPr/>
      </dsp:nvSpPr>
      <dsp:spPr>
        <a:xfrm>
          <a:off x="5093541" y="1519176"/>
          <a:ext cx="444878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Proje Ortaklığı Modeli</a:t>
          </a:r>
          <a:endParaRPr lang="tr-TR" sz="2000" b="1" kern="1200" dirty="0">
            <a:solidFill>
              <a:schemeClr val="bg1">
                <a:lumMod val="10000"/>
              </a:schemeClr>
            </a:solidFill>
          </a:endParaRPr>
        </a:p>
      </dsp:txBody>
      <dsp:txXfrm>
        <a:off x="5126921" y="1552556"/>
        <a:ext cx="4382027" cy="1072923"/>
      </dsp:txXfrm>
    </dsp:sp>
    <dsp:sp modelId="{F7497D84-A2E5-42D0-90C0-D6DED0394FF0}">
      <dsp:nvSpPr>
        <dsp:cNvPr id="0" name=""/>
        <dsp:cNvSpPr/>
      </dsp:nvSpPr>
      <dsp:spPr>
        <a:xfrm>
          <a:off x="5136250" y="2991392"/>
          <a:ext cx="3953877"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C72D8F-08EF-404D-A145-BD472A8AA963}">
      <dsp:nvSpPr>
        <dsp:cNvPr id="0" name=""/>
        <dsp:cNvSpPr/>
      </dsp:nvSpPr>
      <dsp:spPr>
        <a:xfrm>
          <a:off x="5335670" y="3180841"/>
          <a:ext cx="395387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proje ortağı işletmeler tarafından </a:t>
          </a:r>
          <a:r>
            <a:rPr lang="tr-TR" sz="1600" b="1" u="sng" kern="1200" dirty="0" smtClean="0">
              <a:solidFill>
                <a:srgbClr val="FF0000"/>
              </a:solidFill>
            </a:rPr>
            <a:t>ayrı ayrı </a:t>
          </a:r>
          <a:r>
            <a:rPr lang="tr-TR" sz="1600" kern="1200" dirty="0" smtClean="0">
              <a:solidFill>
                <a:schemeClr val="bg1">
                  <a:lumMod val="10000"/>
                </a:schemeClr>
              </a:solidFill>
            </a:rPr>
            <a:t>gerçekleştirileceği modeldir.</a:t>
          </a:r>
          <a:endParaRPr lang="tr-TR" sz="1600" kern="1200" dirty="0">
            <a:solidFill>
              <a:schemeClr val="bg1">
                <a:lumMod val="10000"/>
              </a:schemeClr>
            </a:solidFill>
          </a:endParaRPr>
        </a:p>
      </dsp:txBody>
      <dsp:txXfrm>
        <a:off x="5369050" y="3214221"/>
        <a:ext cx="3887117" cy="1072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AC877-37E4-45AF-BB7E-52D57AB79D1A}">
      <dsp:nvSpPr>
        <dsp:cNvPr id="0" name=""/>
        <dsp:cNvSpPr/>
      </dsp:nvSpPr>
      <dsp:spPr>
        <a:xfrm rot="5400000">
          <a:off x="5485201" y="-2773355"/>
          <a:ext cx="2252513"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asgari 12 ay, azami 36 ay</a:t>
          </a: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4 ay ve katları şeklinde olmalı. </a:t>
          </a:r>
          <a:endParaRPr lang="tr-TR" sz="2400" b="0" kern="1200" dirty="0">
            <a:solidFill>
              <a:schemeClr val="tx1"/>
            </a:solidFill>
            <a:latin typeface="Calibri" panose="020F0502020204030204" pitchFamily="34" charset="0"/>
          </a:endParaRPr>
        </a:p>
      </dsp:txBody>
      <dsp:txXfrm rot="-5400000">
        <a:off x="2632675" y="189130"/>
        <a:ext cx="7847608" cy="2032595"/>
      </dsp:txXfrm>
    </dsp:sp>
    <dsp:sp modelId="{5C54D709-48DE-405E-8FC3-E6346EFDA2A5}">
      <dsp:nvSpPr>
        <dsp:cNvPr id="0" name=""/>
        <dsp:cNvSpPr/>
      </dsp:nvSpPr>
      <dsp:spPr>
        <a:xfrm>
          <a:off x="120370" y="0"/>
          <a:ext cx="2443788" cy="2410734"/>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latin typeface="Calibri" panose="020F0502020204030204" pitchFamily="34" charset="0"/>
            </a:rPr>
            <a:t>Proje Süresi</a:t>
          </a:r>
          <a:endParaRPr lang="tr-TR" sz="2800" kern="1200" dirty="0">
            <a:latin typeface="Calibri" pitchFamily="34" charset="0"/>
          </a:endParaRPr>
        </a:p>
      </dsp:txBody>
      <dsp:txXfrm>
        <a:off x="238052" y="117682"/>
        <a:ext cx="2208424" cy="2175370"/>
      </dsp:txXfrm>
    </dsp:sp>
    <dsp:sp modelId="{BEAA693D-2B42-4285-819E-F40C80399D53}">
      <dsp:nvSpPr>
        <dsp:cNvPr id="0" name=""/>
        <dsp:cNvSpPr/>
      </dsp:nvSpPr>
      <dsp:spPr>
        <a:xfrm rot="5400000">
          <a:off x="5508045" y="-242084"/>
          <a:ext cx="2315636"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kern="1200" dirty="0" smtClean="0">
              <a:latin typeface="Calibri" pitchFamily="34" charset="0"/>
            </a:rPr>
            <a:t>Programın destek oranı %60</a:t>
          </a: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r>
            <a:rPr lang="tr-TR" sz="2400" kern="1200" dirty="0" smtClean="0">
              <a:latin typeface="Calibri" pitchFamily="34" charset="0"/>
            </a:rPr>
            <a:t>%30 Geri Ödemesiz - %70 Geri Ödemeli</a:t>
          </a:r>
          <a:endParaRPr lang="tr-TR" sz="2400" kern="1200" dirty="0">
            <a:latin typeface="Calibri" pitchFamily="34" charset="0"/>
          </a:endParaRPr>
        </a:p>
      </dsp:txBody>
      <dsp:txXfrm rot="-5400000">
        <a:off x="2687080" y="2691921"/>
        <a:ext cx="7844527" cy="2089556"/>
      </dsp:txXfrm>
    </dsp:sp>
    <dsp:sp modelId="{25C3030C-3BD1-4F57-9614-CF0AADF13148}">
      <dsp:nvSpPr>
        <dsp:cNvPr id="0" name=""/>
        <dsp:cNvSpPr/>
      </dsp:nvSpPr>
      <dsp:spPr>
        <a:xfrm>
          <a:off x="120370" y="2493652"/>
          <a:ext cx="2443788" cy="2410734"/>
        </a:xfrm>
        <a:prstGeom prst="roundRect">
          <a:avLst/>
        </a:prstGeom>
        <a:solidFill>
          <a:schemeClr val="accent6">
            <a:shade val="80000"/>
            <a:hueOff val="633831"/>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solidFill>
                <a:schemeClr val="bg2"/>
              </a:solidFill>
              <a:latin typeface="Calibri" pitchFamily="34" charset="0"/>
            </a:rPr>
            <a:t>Destek Oranı </a:t>
          </a:r>
          <a:endParaRPr lang="tr-TR" sz="2800" kern="1200" dirty="0">
            <a:latin typeface="Calibri" pitchFamily="34" charset="0"/>
          </a:endParaRPr>
        </a:p>
      </dsp:txBody>
      <dsp:txXfrm>
        <a:off x="238052" y="2611334"/>
        <a:ext cx="2208424" cy="217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BCC2-FCCB-4A82-9A71-6000F0A232B3}">
      <dsp:nvSpPr>
        <dsp:cNvPr id="0" name=""/>
        <dsp:cNvSpPr/>
      </dsp:nvSpPr>
      <dsp:spPr>
        <a:xfrm>
          <a:off x="0" y="52986"/>
          <a:ext cx="9952672" cy="6552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Personel Giderleri (geri ödemesiz)</a:t>
          </a:r>
          <a:endParaRPr lang="tr-TR" sz="2400" b="1" kern="1200" dirty="0">
            <a:solidFill>
              <a:schemeClr val="bg1">
                <a:lumMod val="10000"/>
              </a:schemeClr>
            </a:solidFill>
            <a:latin typeface="Calibri" panose="020F0502020204030204" pitchFamily="34" charset="0"/>
          </a:endParaRPr>
        </a:p>
      </dsp:txBody>
      <dsp:txXfrm>
        <a:off x="31984" y="84970"/>
        <a:ext cx="9888704" cy="591232"/>
      </dsp:txXfrm>
    </dsp:sp>
    <dsp:sp modelId="{BA67D316-CDA7-43A2-AE63-EE48BD4D21C3}">
      <dsp:nvSpPr>
        <dsp:cNvPr id="0" name=""/>
        <dsp:cNvSpPr/>
      </dsp:nvSpPr>
      <dsp:spPr>
        <a:xfrm>
          <a:off x="0" y="808986"/>
          <a:ext cx="9952672" cy="655200"/>
        </a:xfrm>
        <a:prstGeom prst="roundRect">
          <a:avLst/>
        </a:prstGeom>
        <a:solidFill>
          <a:srgbClr val="FF3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Makine, Teçhizat, Kalıp</a:t>
          </a:r>
          <a:endParaRPr lang="tr-TR" sz="2400" b="1" kern="1200" dirty="0">
            <a:solidFill>
              <a:schemeClr val="bg1">
                <a:lumMod val="10000"/>
              </a:schemeClr>
            </a:solidFill>
            <a:latin typeface="Calibri" panose="020F0502020204030204" pitchFamily="34" charset="0"/>
          </a:endParaRPr>
        </a:p>
      </dsp:txBody>
      <dsp:txXfrm>
        <a:off x="31984" y="840970"/>
        <a:ext cx="9888704" cy="591232"/>
      </dsp:txXfrm>
    </dsp:sp>
    <dsp:sp modelId="{2593CB94-C1B4-470A-9B5A-2899CB10D1D4}">
      <dsp:nvSpPr>
        <dsp:cNvPr id="0" name=""/>
        <dsp:cNvSpPr/>
      </dsp:nvSpPr>
      <dsp:spPr>
        <a:xfrm>
          <a:off x="0" y="1564986"/>
          <a:ext cx="9952672" cy="655200"/>
        </a:xfrm>
        <a:prstGeom prst="roundRect">
          <a:avLst/>
        </a:prstGeom>
        <a:solidFill>
          <a:srgbClr val="FF993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Hammadde, Malzeme Giderleri </a:t>
          </a:r>
          <a:endParaRPr lang="tr-TR" sz="2400" b="1" kern="1200" dirty="0">
            <a:solidFill>
              <a:schemeClr val="bg1">
                <a:lumMod val="10000"/>
              </a:schemeClr>
            </a:solidFill>
            <a:latin typeface="Calibri" panose="020F0502020204030204" pitchFamily="34" charset="0"/>
          </a:endParaRPr>
        </a:p>
      </dsp:txBody>
      <dsp:txXfrm>
        <a:off x="31984" y="1596970"/>
        <a:ext cx="9888704" cy="591232"/>
      </dsp:txXfrm>
    </dsp:sp>
    <dsp:sp modelId="{6DA14E91-66C8-437A-A28F-71AED739CE91}">
      <dsp:nvSpPr>
        <dsp:cNvPr id="0" name=""/>
        <dsp:cNvSpPr/>
      </dsp:nvSpPr>
      <dsp:spPr>
        <a:xfrm>
          <a:off x="0" y="2342552"/>
          <a:ext cx="9952672" cy="6552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Yazılım Giderleri</a:t>
          </a:r>
          <a:endParaRPr lang="tr-TR" sz="2400" b="1" kern="1200" dirty="0">
            <a:solidFill>
              <a:schemeClr val="bg1">
                <a:lumMod val="10000"/>
              </a:schemeClr>
            </a:solidFill>
            <a:latin typeface="Calibri" pitchFamily="34" charset="0"/>
          </a:endParaRPr>
        </a:p>
      </dsp:txBody>
      <dsp:txXfrm>
        <a:off x="31984" y="2374536"/>
        <a:ext cx="9888704" cy="591232"/>
      </dsp:txXfrm>
    </dsp:sp>
    <dsp:sp modelId="{269F93E3-47A1-41F8-AFC1-0241C99F4931}">
      <dsp:nvSpPr>
        <dsp:cNvPr id="0" name=""/>
        <dsp:cNvSpPr/>
      </dsp:nvSpPr>
      <dsp:spPr>
        <a:xfrm>
          <a:off x="0" y="3069034"/>
          <a:ext cx="9952672" cy="655200"/>
        </a:xfrm>
        <a:prstGeom prst="roundRect">
          <a:avLst/>
        </a:prstGeom>
        <a:solidFill>
          <a:srgbClr val="FFFFC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Hizmet Alımı</a:t>
          </a:r>
          <a:endParaRPr lang="tr-TR" sz="2400" b="1" kern="1200" dirty="0">
            <a:solidFill>
              <a:schemeClr val="bg1">
                <a:lumMod val="10000"/>
              </a:schemeClr>
            </a:solidFill>
            <a:latin typeface="Calibri" panose="020F0502020204030204" pitchFamily="34" charset="0"/>
          </a:endParaRPr>
        </a:p>
      </dsp:txBody>
      <dsp:txXfrm>
        <a:off x="31984" y="3101018"/>
        <a:ext cx="9888704" cy="591232"/>
      </dsp:txXfrm>
    </dsp:sp>
    <dsp:sp modelId="{D698BA4B-1295-42A7-B147-44EDD69A8B71}">
      <dsp:nvSpPr>
        <dsp:cNvPr id="0" name=""/>
        <dsp:cNvSpPr/>
      </dsp:nvSpPr>
      <dsp:spPr>
        <a:xfrm>
          <a:off x="0" y="3832986"/>
          <a:ext cx="9952672" cy="655200"/>
        </a:xfrm>
        <a:prstGeom prst="roundRect">
          <a:avLst/>
        </a:prstGeom>
        <a:solidFill>
          <a:schemeClr val="bg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Diğer Giderler (Proje ile ilgili olmak koşuluyla)</a:t>
          </a:r>
          <a:endParaRPr lang="tr-TR" sz="2400" b="1" kern="1200" dirty="0">
            <a:solidFill>
              <a:schemeClr val="bg1">
                <a:lumMod val="10000"/>
              </a:schemeClr>
            </a:solidFill>
            <a:latin typeface="Calibri" panose="020F0502020204030204" pitchFamily="34" charset="0"/>
          </a:endParaRPr>
        </a:p>
      </dsp:txBody>
      <dsp:txXfrm>
        <a:off x="31984" y="3864970"/>
        <a:ext cx="9888704" cy="591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579906" y="-2738940"/>
          <a:ext cx="2047196" cy="75250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a:t>
          </a:r>
          <a:r>
            <a:rPr lang="tr-TR" sz="1400" kern="1200" dirty="0" smtClean="0"/>
            <a:t>2</a:t>
          </a:r>
          <a:r>
            <a:rPr lang="sv-SE" sz="1400" kern="1200" dirty="0" smtClean="0"/>
            <a:t> (</a:t>
          </a:r>
          <a:r>
            <a:rPr lang="tr-TR" sz="1400" kern="1200" dirty="0" smtClean="0"/>
            <a:t>iki</a:t>
          </a:r>
          <a:r>
            <a:rPr lang="sv-SE" sz="1400" kern="1200" dirty="0" smtClean="0"/>
            <a: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840966" y="99936"/>
        <a:ext cx="7425141" cy="1847324"/>
      </dsp:txXfrm>
    </dsp:sp>
    <dsp:sp modelId="{EA76D721-580E-4CFE-8AB1-08AB49290FD9}">
      <dsp:nvSpPr>
        <dsp:cNvPr id="0" name=""/>
        <dsp:cNvSpPr/>
      </dsp:nvSpPr>
      <dsp:spPr>
        <a:xfrm>
          <a:off x="0" y="0"/>
          <a:ext cx="2889177" cy="2106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102834" y="102834"/>
        <a:ext cx="2683509" cy="1900898"/>
      </dsp:txXfrm>
    </dsp:sp>
    <dsp:sp modelId="{2E7D9D7D-DFC2-44E5-BB9B-BA7D5AF108E2}">
      <dsp:nvSpPr>
        <dsp:cNvPr id="0" name=""/>
        <dsp:cNvSpPr/>
      </dsp:nvSpPr>
      <dsp:spPr>
        <a:xfrm rot="5400000">
          <a:off x="5200473" y="-67417"/>
          <a:ext cx="2899437" cy="75302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kern="1200" dirty="0" smtClean="0">
              <a:solidFill>
                <a:srgbClr val="FF0000"/>
              </a:solidFill>
            </a:rPr>
            <a:t>en fazla 50.000.- TL</a:t>
          </a:r>
          <a:r>
            <a:rPr lang="tr-TR" sz="1400" kern="1200" dirty="0" smtClean="0"/>
            <a:t> destek verilir.</a:t>
          </a:r>
          <a:r>
            <a:rPr lang="tr-TR" sz="1600" b="1" kern="1200" dirty="0" smtClean="0">
              <a:solidFill>
                <a:srgbClr val="FF0000"/>
              </a:solidFill>
            </a:rPr>
            <a:t>*</a:t>
          </a:r>
          <a:endParaRPr lang="tr-TR" sz="1600" b="1" kern="1200" dirty="0">
            <a:solidFill>
              <a:srgbClr val="FF0000"/>
            </a:solidFill>
          </a:endParaRPr>
        </a:p>
        <a:p>
          <a:pPr marL="114300" lvl="1" indent="-114300" algn="l" defTabSz="622300">
            <a:lnSpc>
              <a:spcPct val="90000"/>
            </a:lnSpc>
            <a:spcBef>
              <a:spcPct val="0"/>
            </a:spcBef>
            <a:spcAft>
              <a:spcPct val="15000"/>
            </a:spcAft>
            <a:buChar char="••"/>
          </a:pPr>
          <a:r>
            <a:rPr lang="tr-TR" sz="1400" kern="1200" dirty="0" smtClean="0"/>
            <a:t>Donanım giderleri kapsamında sunucu (server), masaüstü bilgisayar ve diz üstü bilgisayar gibi yazılımın kullanılması için ihtiyaç duyulan diğer donanım giderleri için </a:t>
          </a:r>
          <a:r>
            <a:rPr lang="tr-TR" sz="1400" kern="1200" dirty="0" smtClean="0">
              <a:solidFill>
                <a:srgbClr val="FF0000"/>
              </a:solidFill>
            </a:rPr>
            <a:t>en fazla 50.000.- TL </a:t>
          </a:r>
          <a:r>
            <a:rPr lang="tr-TR" sz="1400" kern="1200" dirty="0" smtClean="0"/>
            <a:t>destek verilir.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solidFill>
              <a:srgbClr val="FF0000"/>
            </a:solidFill>
          </a:endParaRPr>
        </a:p>
        <a:p>
          <a:pPr marL="114300" lvl="1" indent="-114300" algn="l" defTabSz="622300">
            <a:lnSpc>
              <a:spcPct val="90000"/>
            </a:lnSpc>
            <a:spcBef>
              <a:spcPct val="0"/>
            </a:spcBef>
            <a:spcAft>
              <a:spcPct val="15000"/>
            </a:spcAft>
            <a:buChar char="••"/>
          </a:pPr>
          <a:r>
            <a:rPr lang="tr-TR" sz="1400" b="1" kern="1200" dirty="0" smtClean="0"/>
            <a:t>*</a:t>
          </a:r>
          <a:r>
            <a:rPr lang="tr-TR" sz="1400" kern="1200" dirty="0" smtClean="0">
              <a:solidFill>
                <a:srgbClr val="FF0000"/>
              </a:solidFill>
            </a:rPr>
            <a:t>ERP, MRP ve muhasebe yazılımları desteklenmemektedir.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p>
      </dsp:txBody>
      <dsp:txXfrm rot="-5400000">
        <a:off x="2885045" y="2389551"/>
        <a:ext cx="7388756" cy="2616359"/>
      </dsp:txXfrm>
    </dsp:sp>
    <dsp:sp modelId="{BCC3E5CA-EDFB-41E8-964A-E04CF46A4B77}">
      <dsp:nvSpPr>
        <dsp:cNvPr id="0" name=""/>
        <dsp:cNvSpPr/>
      </dsp:nvSpPr>
      <dsp:spPr>
        <a:xfrm>
          <a:off x="1290" y="2348105"/>
          <a:ext cx="2883753" cy="2735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34802" y="2481617"/>
        <a:ext cx="2616729" cy="2467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088221" y="-2850712"/>
          <a:ext cx="2310994" cy="8138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dışında basılan dergilerde yayınlanan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Havayolu dergilerinde yayımlanan reklam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solidFill>
                <a:schemeClr val="tx1"/>
              </a:solidFill>
              <a:latin typeface="Calibri" panose="020F0502020204030204" pitchFamily="34" charset="0"/>
              <a:cs typeface="Calibri" panose="020F0502020204030204" pitchFamily="34" charset="0"/>
            </a:rPr>
            <a:t>* </a:t>
          </a:r>
          <a:r>
            <a:rPr lang="tr-TR" sz="1800" kern="12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kern="1200" dirty="0">
            <a:solidFill>
              <a:srgbClr val="FF0000"/>
            </a:solidFill>
            <a:latin typeface="Calibri" panose="020F0502020204030204" pitchFamily="34" charset="0"/>
            <a:cs typeface="Calibri" panose="020F0502020204030204" pitchFamily="34" charset="0"/>
          </a:endParaRPr>
        </a:p>
      </dsp:txBody>
      <dsp:txXfrm rot="-5400000">
        <a:off x="2174695" y="175627"/>
        <a:ext cx="8025234" cy="2085368"/>
      </dsp:txXfrm>
    </dsp:sp>
    <dsp:sp modelId="{EA76D721-580E-4CFE-8AB1-08AB49290FD9}">
      <dsp:nvSpPr>
        <dsp:cNvPr id="0" name=""/>
        <dsp:cNvSpPr/>
      </dsp:nvSpPr>
      <dsp:spPr>
        <a:xfrm>
          <a:off x="0" y="0"/>
          <a:ext cx="2277750" cy="239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Tanıtım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11191" y="111191"/>
        <a:ext cx="2055368" cy="2170416"/>
      </dsp:txXfrm>
    </dsp:sp>
    <dsp:sp modelId="{2E7D9D7D-DFC2-44E5-BB9B-BA7D5AF108E2}">
      <dsp:nvSpPr>
        <dsp:cNvPr id="0" name=""/>
        <dsp:cNvSpPr/>
      </dsp:nvSpPr>
      <dsp:spPr>
        <a:xfrm rot="5400000">
          <a:off x="5076247" y="-156731"/>
          <a:ext cx="2602153" cy="80677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Yurt dışı fuar katılım giderleri; işletmelerin yer kirası, </a:t>
          </a:r>
          <a:r>
            <a:rPr lang="tr-TR" sz="1600" kern="1200" dirty="0" err="1" smtClean="0">
              <a:latin typeface="Calibri" panose="020F0502020204030204" pitchFamily="34" charset="0"/>
              <a:cs typeface="Calibri" panose="020F0502020204030204" pitchFamily="34" charset="0"/>
            </a:rPr>
            <a:t>stand</a:t>
          </a:r>
          <a:r>
            <a:rPr lang="tr-TR" sz="1600" kern="1200" dirty="0" smtClean="0">
              <a:latin typeface="Calibri" panose="020F0502020204030204" pitchFamily="34" charset="0"/>
              <a:cs typeface="Calibri" panose="020F0502020204030204" pitchFamily="34" charset="0"/>
            </a:rPr>
            <a:t> kurulumu, nakliye ve depolama giderlerine ilişkin harcamaları ile </a:t>
          </a:r>
          <a:r>
            <a:rPr lang="tr-TR" sz="1600" b="1" u="sng" kern="1200"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kern="1200" dirty="0" smtClean="0">
              <a:latin typeface="Calibri" panose="020F0502020204030204" pitchFamily="34" charset="0"/>
              <a:cs typeface="Calibri" panose="020F0502020204030204" pitchFamily="34" charset="0"/>
            </a:rPr>
            <a:t>en fazla 2 işletme temsilcisinin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konaklama ve ekonomi sınıfı gidiş-dönüş ulaşım giderlerini kapsar. </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b="1" kern="1200" dirty="0" smtClean="0">
              <a:latin typeface="Calibri" panose="020F0502020204030204" pitchFamily="34" charset="0"/>
              <a:cs typeface="Calibri" panose="020F0502020204030204" pitchFamily="34" charset="0"/>
            </a:rPr>
            <a:t>* </a:t>
          </a:r>
          <a:r>
            <a:rPr lang="tr-TR" sz="1600" kern="12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tr-TR" sz="1200" kern="1200" dirty="0"/>
        </a:p>
      </dsp:txBody>
      <dsp:txXfrm rot="-5400000">
        <a:off x="2343451" y="2703092"/>
        <a:ext cx="7940719" cy="2348099"/>
      </dsp:txXfrm>
    </dsp:sp>
    <dsp:sp modelId="{BCC3E5CA-EDFB-41E8-964A-E04CF46A4B77}">
      <dsp:nvSpPr>
        <dsp:cNvPr id="0" name=""/>
        <dsp:cNvSpPr/>
      </dsp:nvSpPr>
      <dsp:spPr>
        <a:xfrm>
          <a:off x="0" y="2511244"/>
          <a:ext cx="2345769" cy="2673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Yurt dışı Fuar ve Seyahat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150.000 TL)</a:t>
          </a:r>
          <a:endParaRPr lang="tr-TR" sz="2200" b="1" kern="1200" dirty="0">
            <a:latin typeface="Calibri" panose="020F0502020204030204" pitchFamily="34" charset="0"/>
            <a:cs typeface="Calibri" panose="020F0502020204030204" pitchFamily="34" charset="0"/>
          </a:endParaRPr>
        </a:p>
      </dsp:txBody>
      <dsp:txXfrm>
        <a:off x="114511" y="2625755"/>
        <a:ext cx="2116747" cy="2444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083722" y="-1239986"/>
          <a:ext cx="4893559" cy="76315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kern="1200" dirty="0" smtClean="0">
              <a:solidFill>
                <a:schemeClr val="tx1"/>
              </a:solidFill>
              <a:latin typeface="Calibri" panose="020F0502020204030204" pitchFamily="34" charset="0"/>
              <a:cs typeface="Calibri" panose="020F0502020204030204" pitchFamily="34" charset="0"/>
            </a:rPr>
            <a:t>20.000 -TL’ye kadar </a:t>
          </a:r>
          <a:r>
            <a:rPr lang="tr-TR" sz="1800" kern="1200" dirty="0" smtClean="0">
              <a:latin typeface="Calibri" panose="020F0502020204030204" pitchFamily="34" charset="0"/>
              <a:cs typeface="Calibri" panose="020F0502020204030204" pitchFamily="34" charset="0"/>
            </a:rPr>
            <a:t>destek verilir.</a:t>
          </a:r>
          <a:endParaRPr lang="tr-TR" sz="18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endParaRPr lang="tr-TR" sz="1400" kern="1200" dirty="0"/>
        </a:p>
      </dsp:txBody>
      <dsp:txXfrm rot="-5400000">
        <a:off x="2714740" y="367880"/>
        <a:ext cx="7392640" cy="4415791"/>
      </dsp:txXfrm>
    </dsp:sp>
    <dsp:sp modelId="{EA76D721-580E-4CFE-8AB1-08AB49290FD9}">
      <dsp:nvSpPr>
        <dsp:cNvPr id="0" name=""/>
        <dsp:cNvSpPr/>
      </dsp:nvSpPr>
      <dsp:spPr>
        <a:xfrm>
          <a:off x="0" y="52050"/>
          <a:ext cx="2644168" cy="49948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Test, Analiz ve Belgelendirme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29078" y="181128"/>
        <a:ext cx="2386012" cy="47366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8483" y="-1234428"/>
          <a:ext cx="4893559" cy="7620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latin typeface="Calibri" panose="020F0502020204030204" pitchFamily="34" charset="0"/>
              <a:cs typeface="Calibri" panose="020F0502020204030204" pitchFamily="34" charset="0"/>
            </a:rPr>
            <a:t>Eğitim hizmeti alınabilecek kuruluşlar; </a:t>
          </a:r>
          <a:endParaRPr lang="tr-TR" sz="1800" b="1"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Türkiye İhracatçılar Meclisi (TİM),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İhracatçı Birlikleri,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kern="1200" dirty="0">
            <a:latin typeface="Calibri" panose="020F0502020204030204" pitchFamily="34" charset="0"/>
            <a:cs typeface="Calibri" panose="020F0502020204030204" pitchFamily="34" charset="0"/>
          </a:endParaRPr>
        </a:p>
        <a:p>
          <a:pPr marL="57150" lvl="1" indent="-57150" algn="just" defTabSz="488950">
            <a:lnSpc>
              <a:spcPct val="90000"/>
            </a:lnSpc>
            <a:spcBef>
              <a:spcPct val="0"/>
            </a:spcBef>
            <a:spcAft>
              <a:spcPct val="15000"/>
            </a:spcAft>
            <a:buChar char="••"/>
          </a:pPr>
          <a:endParaRPr lang="tr-TR" sz="1100" kern="1200" dirty="0"/>
        </a:p>
      </dsp:txBody>
      <dsp:txXfrm rot="-5400000">
        <a:off x="2795059" y="367880"/>
        <a:ext cx="7381524" cy="4415791"/>
      </dsp:txXfrm>
    </dsp:sp>
    <dsp:sp modelId="{EA76D721-580E-4CFE-8AB1-08AB49290FD9}">
      <dsp:nvSpPr>
        <dsp:cNvPr id="0" name=""/>
        <dsp:cNvSpPr/>
      </dsp:nvSpPr>
      <dsp:spPr>
        <a:xfrm>
          <a:off x="0" y="72533"/>
          <a:ext cx="2793689" cy="4989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36377" y="208910"/>
        <a:ext cx="2520935" cy="4717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84622" y="9377318"/>
            <a:ext cx="2971800" cy="493634"/>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71800" cy="493634"/>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84622" y="3"/>
            <a:ext cx="2971800" cy="493634"/>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38113" y="739775"/>
            <a:ext cx="6581775" cy="3702050"/>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85802" y="4689519"/>
            <a:ext cx="5486400" cy="4442699"/>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377318"/>
            <a:ext cx="2971800" cy="493634"/>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22" y="9377318"/>
            <a:ext cx="2971800" cy="493634"/>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a:t>
            </a:fld>
            <a:endParaRPr lang="tr-TR"/>
          </a:p>
        </p:txBody>
      </p:sp>
    </p:spTree>
    <p:extLst>
      <p:ext uri="{BB962C8B-B14F-4D97-AF65-F5344CB8AC3E}">
        <p14:creationId xmlns:p14="http://schemas.microsoft.com/office/powerpoint/2010/main" val="326271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18</a:t>
            </a:fld>
            <a:endParaRPr lang="tr-TR"/>
          </a:p>
        </p:txBody>
      </p:sp>
    </p:spTree>
    <p:extLst>
      <p:ext uri="{BB962C8B-B14F-4D97-AF65-F5344CB8AC3E}">
        <p14:creationId xmlns:p14="http://schemas.microsoft.com/office/powerpoint/2010/main" val="368406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2C2008C-1B0D-4D67-8120-8A53D9E1A2E7}"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893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3EBEF6-2F20-47F8-99FE-1DF57440E1FD}"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494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7" y="2122571"/>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607381" indent="0" algn="ctr">
              <a:buNone/>
              <a:defRPr>
                <a:solidFill>
                  <a:schemeClr val="tx1">
                    <a:tint val="75000"/>
                  </a:schemeClr>
                </a:solidFill>
              </a:defRPr>
            </a:lvl2pPr>
            <a:lvl3pPr marL="1214764" indent="0" algn="ctr">
              <a:buNone/>
              <a:defRPr>
                <a:solidFill>
                  <a:schemeClr val="tx1">
                    <a:tint val="75000"/>
                  </a:schemeClr>
                </a:solidFill>
              </a:defRPr>
            </a:lvl3pPr>
            <a:lvl4pPr marL="1822146" indent="0" algn="ctr">
              <a:buNone/>
              <a:defRPr>
                <a:solidFill>
                  <a:schemeClr val="tx1">
                    <a:tint val="75000"/>
                  </a:schemeClr>
                </a:solidFill>
              </a:defRPr>
            </a:lvl4pPr>
            <a:lvl5pPr marL="2429527" indent="0" algn="ctr">
              <a:buNone/>
              <a:defRPr>
                <a:solidFill>
                  <a:schemeClr val="tx1">
                    <a:tint val="75000"/>
                  </a:schemeClr>
                </a:solidFill>
              </a:defRPr>
            </a:lvl5pPr>
            <a:lvl6pPr marL="3036910" indent="0" algn="ctr">
              <a:buNone/>
              <a:defRPr>
                <a:solidFill>
                  <a:schemeClr val="tx1">
                    <a:tint val="75000"/>
                  </a:schemeClr>
                </a:solidFill>
              </a:defRPr>
            </a:lvl6pPr>
            <a:lvl7pPr marL="3644291" indent="0" algn="ctr">
              <a:buNone/>
              <a:defRPr>
                <a:solidFill>
                  <a:schemeClr val="tx1">
                    <a:tint val="75000"/>
                  </a:schemeClr>
                </a:solidFill>
              </a:defRPr>
            </a:lvl7pPr>
            <a:lvl8pPr marL="4251672" indent="0" algn="ctr">
              <a:buNone/>
              <a:defRPr>
                <a:solidFill>
                  <a:schemeClr val="tx1">
                    <a:tint val="75000"/>
                  </a:schemeClr>
                </a:solidFill>
              </a:defRPr>
            </a:lvl8pPr>
            <a:lvl9pPr marL="485905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9F946499-7A29-4895-B44A-975659E64C19}"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8865076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A5335B3-4D39-40B8-AFB3-290BDEA506C1}"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42652931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20"/>
            <a:ext cx="10325418" cy="1357030"/>
          </a:xfrm>
        </p:spPr>
        <p:txBody>
          <a:bodyPr anchor="t"/>
          <a:lstStyle>
            <a:lvl1pPr algn="l">
              <a:defRPr sz="531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5989"/>
            <a:ext cx="10325418" cy="1494631"/>
          </a:xfrm>
        </p:spPr>
        <p:txBody>
          <a:bodyPr anchor="b"/>
          <a:lstStyle>
            <a:lvl1pPr marL="0" indent="0">
              <a:buNone/>
              <a:defRPr sz="2657">
                <a:solidFill>
                  <a:schemeClr val="tx1">
                    <a:tint val="75000"/>
                  </a:schemeClr>
                </a:solidFill>
              </a:defRPr>
            </a:lvl1pPr>
            <a:lvl2pPr marL="607381" indent="0">
              <a:buNone/>
              <a:defRPr sz="2391">
                <a:solidFill>
                  <a:schemeClr val="tx1">
                    <a:tint val="75000"/>
                  </a:schemeClr>
                </a:solidFill>
              </a:defRPr>
            </a:lvl2pPr>
            <a:lvl3pPr marL="1214764" indent="0">
              <a:buNone/>
              <a:defRPr sz="2126">
                <a:solidFill>
                  <a:schemeClr val="tx1">
                    <a:tint val="75000"/>
                  </a:schemeClr>
                </a:solidFill>
              </a:defRPr>
            </a:lvl3pPr>
            <a:lvl4pPr marL="1822146" indent="0">
              <a:buNone/>
              <a:defRPr sz="1860">
                <a:solidFill>
                  <a:schemeClr val="tx1">
                    <a:tint val="75000"/>
                  </a:schemeClr>
                </a:solidFill>
              </a:defRPr>
            </a:lvl4pPr>
            <a:lvl5pPr marL="2429527" indent="0">
              <a:buNone/>
              <a:defRPr sz="1860">
                <a:solidFill>
                  <a:schemeClr val="tx1">
                    <a:tint val="75000"/>
                  </a:schemeClr>
                </a:solidFill>
              </a:defRPr>
            </a:lvl5pPr>
            <a:lvl6pPr marL="3036910" indent="0">
              <a:buNone/>
              <a:defRPr sz="1860">
                <a:solidFill>
                  <a:schemeClr val="tx1">
                    <a:tint val="75000"/>
                  </a:schemeClr>
                </a:solidFill>
              </a:defRPr>
            </a:lvl6pPr>
            <a:lvl7pPr marL="3644291" indent="0">
              <a:buNone/>
              <a:defRPr sz="1860">
                <a:solidFill>
                  <a:schemeClr val="tx1">
                    <a:tint val="75000"/>
                  </a:schemeClr>
                </a:solidFill>
              </a:defRPr>
            </a:lvl7pPr>
            <a:lvl8pPr marL="4251672" indent="0">
              <a:buNone/>
              <a:defRPr sz="1860">
                <a:solidFill>
                  <a:schemeClr val="tx1">
                    <a:tint val="75000"/>
                  </a:schemeClr>
                </a:solidFill>
              </a:defRPr>
            </a:lvl8pPr>
            <a:lvl9pPr marL="4859056" indent="0">
              <a:buNone/>
              <a:defRPr sz="186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9254D81-8FB5-4EB8-B78B-2E34B3D607B2}"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9411360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A00723E4-471F-4B40-B9FE-A16EEFB82BB0}"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517638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11"/>
            <a:ext cx="5367278"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11"/>
            <a:ext cx="5369386"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1017" fontAlgn="auto">
              <a:spcBef>
                <a:spcPts val="0"/>
              </a:spcBef>
              <a:spcAft>
                <a:spcPts val="0"/>
              </a:spcAft>
              <a:defRPr/>
            </a:pPr>
            <a:fld id="{4BB380D3-EEA6-4EFF-B584-E4D6AD5E6F4C}"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8" name="7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9" name="8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816927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1017" fontAlgn="auto">
              <a:spcBef>
                <a:spcPts val="0"/>
              </a:spcBef>
              <a:spcAft>
                <a:spcPts val="0"/>
              </a:spcAft>
              <a:defRPr/>
            </a:pPr>
            <a:fld id="{69AF2DFF-D523-4516-B5D0-3999BEFA3E31}"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4" name="3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5" name="4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236857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1017" fontAlgn="auto">
              <a:spcBef>
                <a:spcPts val="0"/>
              </a:spcBef>
              <a:spcAft>
                <a:spcPts val="0"/>
              </a:spcAft>
              <a:defRPr/>
            </a:pPr>
            <a:fld id="{01FF9F34-A093-4BFF-AD1E-321D570FAB1B}"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3" name="2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4" name="3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646345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657" b="1"/>
            </a:lvl1pPr>
          </a:lstStyle>
          <a:p>
            <a:r>
              <a:rPr lang="tr-TR" smtClean="0"/>
              <a:t>Asıl başlık stili için tıklatın</a:t>
            </a:r>
            <a:endParaRPr lang="tr-TR"/>
          </a:p>
        </p:txBody>
      </p:sp>
      <p:sp>
        <p:nvSpPr>
          <p:cNvPr id="3" name="2 İçerik Yer Tutucusu"/>
          <p:cNvSpPr>
            <a:spLocks noGrp="1"/>
          </p:cNvSpPr>
          <p:nvPr>
            <p:ph idx="1"/>
          </p:nvPr>
        </p:nvSpPr>
        <p:spPr>
          <a:xfrm>
            <a:off x="4749356" y="272081"/>
            <a:ext cx="6790818" cy="5831435"/>
          </a:xfrm>
        </p:spPr>
        <p:txBody>
          <a:bodyPr/>
          <a:lstStyle>
            <a:lvl1pPr>
              <a:defRPr sz="4251"/>
            </a:lvl1pPr>
            <a:lvl2pPr>
              <a:defRPr sz="3720"/>
            </a:lvl2pPr>
            <a:lvl3pPr>
              <a:defRPr sz="3188"/>
            </a:lvl3pPr>
            <a:lvl4pPr>
              <a:defRPr sz="2657"/>
            </a:lvl4pPr>
            <a:lvl5pPr>
              <a:defRPr sz="2657"/>
            </a:lvl5pPr>
            <a:lvl6pPr>
              <a:defRPr sz="2657"/>
            </a:lvl6pPr>
            <a:lvl7pPr>
              <a:defRPr sz="2657"/>
            </a:lvl7pPr>
            <a:lvl8pPr>
              <a:defRPr sz="2657"/>
            </a:lvl8pPr>
            <a:lvl9pPr>
              <a:defRPr sz="265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794"/>
            <a:ext cx="3996460" cy="4673688"/>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4C03D9E4-7B65-4B1A-A5B6-A7C5C4E365B1}"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3958778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5"/>
            <a:ext cx="7288530" cy="564639"/>
          </a:xfrm>
        </p:spPr>
        <p:txBody>
          <a:bodyPr anchor="b"/>
          <a:lstStyle>
            <a:lvl1pPr algn="l">
              <a:defRPr sz="2657"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4251"/>
            </a:lvl1pPr>
            <a:lvl2pPr marL="607381" indent="0">
              <a:buNone/>
              <a:defRPr sz="3720"/>
            </a:lvl2pPr>
            <a:lvl3pPr marL="1214764" indent="0">
              <a:buNone/>
              <a:defRPr sz="3188"/>
            </a:lvl3pPr>
            <a:lvl4pPr marL="1822146" indent="0">
              <a:buNone/>
              <a:defRPr sz="2657"/>
            </a:lvl4pPr>
            <a:lvl5pPr marL="2429527" indent="0">
              <a:buNone/>
              <a:defRPr sz="2657"/>
            </a:lvl5pPr>
            <a:lvl6pPr marL="3036910" indent="0">
              <a:buNone/>
              <a:defRPr sz="2657"/>
            </a:lvl6pPr>
            <a:lvl7pPr marL="3644291" indent="0">
              <a:buNone/>
              <a:defRPr sz="2657"/>
            </a:lvl7pPr>
            <a:lvl8pPr marL="4251672" indent="0">
              <a:buNone/>
              <a:defRPr sz="2657"/>
            </a:lvl8pPr>
            <a:lvl9pPr marL="4859056" indent="0">
              <a:buNone/>
              <a:defRPr sz="2657"/>
            </a:lvl9pPr>
          </a:lstStyle>
          <a:p>
            <a:endParaRPr lang="tr-TR"/>
          </a:p>
        </p:txBody>
      </p:sp>
      <p:sp>
        <p:nvSpPr>
          <p:cNvPr id="4" name="3 Metin Yer Tutucusu"/>
          <p:cNvSpPr>
            <a:spLocks noGrp="1"/>
          </p:cNvSpPr>
          <p:nvPr>
            <p:ph type="body" sz="half" idx="2"/>
          </p:nvPr>
        </p:nvSpPr>
        <p:spPr>
          <a:xfrm>
            <a:off x="2381005" y="5347504"/>
            <a:ext cx="7288530" cy="801881"/>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7C9D2265-639E-4B3F-8467-B93EFBF13233}"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53328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EA9F03B9-D8EA-4F69-98A0-4FF4529BB9A9}"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209752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6E25BAB-19B5-462E-81DE-5F9A577CB5BB}"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44864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14"/>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14"/>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6A145FD3-72FA-4727-8ADC-C13E2DF61C43}" type="datetime1">
              <a:rPr lang="en-US" smtClean="0">
                <a:solidFill>
                  <a:prstClr val="black">
                    <a:tint val="75000"/>
                  </a:prstClr>
                </a:solidFill>
                <a:latin typeface="Calibri"/>
                <a:ea typeface="+mn-ea"/>
              </a:rPr>
              <a:pPr defTabSz="911017" fontAlgn="auto">
                <a:spcBef>
                  <a:spcPts val="0"/>
                </a:spcBef>
                <a:spcAft>
                  <a:spcPts val="0"/>
                </a:spcAft>
                <a:defRPr/>
              </a:pPr>
              <a:t>6/11/2020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8467107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636244361"/>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06881339"/>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711053293"/>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96543608"/>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677404420"/>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045249474"/>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984146208"/>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6/11/2020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617496572"/>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409390081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59311688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6/11/2020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491798439"/>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29699291"/>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89297906"/>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891182971"/>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275247250"/>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44589395"/>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88237478"/>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557961056"/>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381298875"/>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16847"/>
            <a:ext cx="12147550" cy="3522282"/>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mj-lt"/>
              </a:defRPr>
            </a:lvl1pPr>
          </a:lstStyle>
          <a:p>
            <a:r>
              <a:rPr lang="tr-TR" dirty="0"/>
              <a:t>Asıl başlık stili için tıklatın</a:t>
            </a:r>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mn-lt"/>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0" y="1625499"/>
            <a:ext cx="12147550" cy="190788"/>
          </a:xfrm>
          <a:prstGeom prst="rect">
            <a:avLst/>
          </a:prstGeom>
        </p:spPr>
      </p:pic>
      <p:sp>
        <p:nvSpPr>
          <p:cNvPr id="4" name="Dikdörtgen 3"/>
          <p:cNvSpPr/>
          <p:nvPr userDrawn="1"/>
        </p:nvSpPr>
        <p:spPr>
          <a:xfrm>
            <a:off x="-1972" y="6448903"/>
            <a:ext cx="4397023" cy="383697"/>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3257" rtl="0" eaLnBrk="1" fontAlgn="auto" latinLnBrk="0" hangingPunct="1">
              <a:lnSpc>
                <a:spcPct val="100000"/>
              </a:lnSpc>
              <a:spcBef>
                <a:spcPts val="0"/>
              </a:spcBef>
              <a:spcAft>
                <a:spcPts val="0"/>
              </a:spcAft>
              <a:buClrTx/>
              <a:buSzTx/>
              <a:buFontTx/>
              <a:buNone/>
              <a:tabLst/>
              <a:defRPr/>
            </a:pPr>
            <a:endParaRPr kumimoji="0" lang="tr-TR" sz="2152"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Metin kutusu 15"/>
          <p:cNvSpPr txBox="1"/>
          <p:nvPr userDrawn="1"/>
        </p:nvSpPr>
        <p:spPr>
          <a:xfrm>
            <a:off x="142817" y="6451451"/>
            <a:ext cx="4304730"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a:ln>
                  <a:noFill/>
                </a:ln>
                <a:solidFill>
                  <a:prstClr val="white"/>
                </a:solidFill>
                <a:effectLst/>
                <a:uLnTx/>
                <a:uFillTx/>
                <a:latin typeface="Segoe UI"/>
                <a:ea typeface="+mn-ea"/>
                <a:cs typeface="+mn-cs"/>
              </a:rPr>
              <a:t>KOBİLER BÜYÜR TÜRKİYE BÜYÜR!</a:t>
            </a:r>
          </a:p>
        </p:txBody>
      </p:sp>
    </p:spTree>
    <p:extLst>
      <p:ext uri="{BB962C8B-B14F-4D97-AF65-F5344CB8AC3E}">
        <p14:creationId xmlns:p14="http://schemas.microsoft.com/office/powerpoint/2010/main" val="11578152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1150114"/>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297474"/>
            <a:ext cx="9580891" cy="723750"/>
          </a:xfrm>
        </p:spPr>
        <p:txBody>
          <a:bodyPr anchor="ctr">
            <a:noAutofit/>
          </a:bodyPr>
          <a:lstStyle>
            <a:lvl1pPr algn="l">
              <a:defRPr sz="263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754218" y="1091882"/>
            <a:ext cx="9580891" cy="4778462"/>
          </a:xfrm>
        </p:spPr>
        <p:txBody>
          <a:bodyPr>
            <a:normAutofit/>
          </a:bodyPr>
          <a:lstStyle>
            <a:lvl1pPr>
              <a:defRPr sz="2152">
                <a:solidFill>
                  <a:schemeClr val="tx1">
                    <a:lumMod val="85000"/>
                    <a:lumOff val="15000"/>
                  </a:schemeClr>
                </a:solidFill>
              </a:defRPr>
            </a:lvl1pPr>
            <a:lvl2pPr>
              <a:defRPr sz="2152">
                <a:solidFill>
                  <a:schemeClr val="tx1">
                    <a:lumMod val="85000"/>
                    <a:lumOff val="15000"/>
                  </a:schemeClr>
                </a:solidFill>
              </a:defRPr>
            </a:lvl2pPr>
            <a:lvl3pPr>
              <a:defRPr sz="2152">
                <a:solidFill>
                  <a:schemeClr val="tx1">
                    <a:lumMod val="85000"/>
                    <a:lumOff val="15000"/>
                  </a:schemeClr>
                </a:solidFill>
              </a:defRPr>
            </a:lvl3pPr>
            <a:lvl4pPr>
              <a:defRPr sz="2152">
                <a:solidFill>
                  <a:schemeClr val="tx1">
                    <a:lumMod val="85000"/>
                    <a:lumOff val="15000"/>
                  </a:schemeClr>
                </a:solidFill>
              </a:defRPr>
            </a:lvl4pPr>
            <a:lvl5pPr>
              <a:defRPr sz="2152">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28832729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1" y="0"/>
            <a:ext cx="12145128" cy="6832600"/>
          </a:xfrm>
          <a:prstGeom prst="rect">
            <a:avLst/>
          </a:prstGeom>
        </p:spPr>
      </p:pic>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7134578" y="0"/>
            <a:ext cx="5012973" cy="6832600"/>
          </a:xfrm>
          <a:noFill/>
          <a:ln>
            <a:noFill/>
          </a:ln>
        </p:spPr>
        <p:txBody>
          <a:bodyPr/>
          <a:lstStyle/>
          <a:p>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mn-lt"/>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0464146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754218" y="1175006"/>
            <a:ext cx="479786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743399" y="1175006"/>
            <a:ext cx="459171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754218" y="299997"/>
            <a:ext cx="9580891" cy="721227"/>
          </a:xfrm>
        </p:spPr>
        <p:txBody>
          <a:bodyPr anchor="t">
            <a:normAutofit/>
          </a:bodyPr>
          <a:lstStyle>
            <a:lvl1pPr algn="l">
              <a:defRPr sz="2869"/>
            </a:lvl1pPr>
          </a:lstStyle>
          <a:p>
            <a:r>
              <a:rPr lang="tr-TR" dirty="0"/>
              <a:t>Asıl başlık stili için tıklatın</a:t>
            </a:r>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52519713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299997"/>
            <a:ext cx="9580891" cy="721227"/>
          </a:xfrm>
        </p:spPr>
        <p:txBody>
          <a:bodyPr anchor="ctr">
            <a:normAutofit/>
          </a:bodyPr>
          <a:lstStyle>
            <a:lvl1pPr algn="l">
              <a:defRPr sz="2869"/>
            </a:lvl1pPr>
          </a:lstStyle>
          <a:p>
            <a:r>
              <a:rPr lang="tr-TR" dirty="0"/>
              <a:t>Asıl başlık stili için tıklatın</a:t>
            </a:r>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65504385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1904910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a:t>Asıl başlık stili için tıklatın</a:t>
            </a: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dirty="0"/>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p14="http://schemas.microsoft.com/office/powerpoint/2010/main" val="38894476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p14="http://schemas.microsoft.com/office/powerpoint/2010/main" val="37610995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124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862563CB-13C0-477F-B8AE-2EDD5DC2B636}"/>
              </a:ext>
            </a:extLst>
          </p:cNvPr>
          <p:cNvSpPr>
            <a:spLocks noGrp="1"/>
          </p:cNvSpPr>
          <p:nvPr>
            <p:ph type="pic" sz="quarter" idx="10"/>
          </p:nvPr>
        </p:nvSpPr>
        <p:spPr>
          <a:xfrm>
            <a:off x="3919445"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169075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14857C-AD6D-4880-ABB6-A7C79C650066}"/>
              </a:ext>
            </a:extLst>
          </p:cNvPr>
          <p:cNvSpPr>
            <a:spLocks noGrp="1"/>
          </p:cNvSpPr>
          <p:nvPr>
            <p:ph type="dt" sz="half" idx="10"/>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3" name="Footer Placeholder 2">
            <a:extLst>
              <a:ext uri="{FF2B5EF4-FFF2-40B4-BE49-F238E27FC236}">
                <a16:creationId xmlns:a16="http://schemas.microsoft.com/office/drawing/2014/main" xmlns="" id="{5213197C-F5ED-4A3E-A508-18BCC9A15780}"/>
              </a:ext>
            </a:extLst>
          </p:cNvPr>
          <p:cNvSpPr>
            <a:spLocks noGrp="1"/>
          </p:cNvSpPr>
          <p:nvPr>
            <p:ph type="ftr" sz="quarter" idx="11"/>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4" name="Slide Number Placeholder 3">
            <a:extLst>
              <a:ext uri="{FF2B5EF4-FFF2-40B4-BE49-F238E27FC236}">
                <a16:creationId xmlns:a16="http://schemas.microsoft.com/office/drawing/2014/main" xmlns="" id="{0EFF95F5-4BA2-4616-AF8B-69FAAA7DC9AB}"/>
              </a:ext>
            </a:extLst>
          </p:cNvPr>
          <p:cNvSpPr>
            <a:spLocks noGrp="1"/>
          </p:cNvSpPr>
          <p:nvPr>
            <p:ph type="sldNum" sz="quarter" idx="12"/>
          </p:nvPr>
        </p:nvSpPr>
        <p:spPr/>
        <p:txBody>
          <a:body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18439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02237468"/>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20E6350-6600-459F-AEFB-C275165318D5}"/>
              </a:ext>
            </a:extLst>
          </p:cNvPr>
          <p:cNvSpPr>
            <a:spLocks noGrp="1"/>
          </p:cNvSpPr>
          <p:nvPr>
            <p:ph type="pic" sz="quarter" idx="11"/>
          </p:nvPr>
        </p:nvSpPr>
        <p:spPr>
          <a:xfrm>
            <a:off x="4941956"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xmlns="" id="{2F5C5E5D-F61E-4D1E-B970-6FA53527F8A0}"/>
              </a:ext>
            </a:extLst>
          </p:cNvPr>
          <p:cNvSpPr>
            <a:spLocks noGrp="1"/>
          </p:cNvSpPr>
          <p:nvPr>
            <p:ph type="pic" sz="quarter" idx="12"/>
          </p:nvPr>
        </p:nvSpPr>
        <p:spPr>
          <a:xfrm>
            <a:off x="830937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xmlns="" id="{55C12A7B-4CB5-406E-A221-64B6790119C5}"/>
              </a:ext>
            </a:extLst>
          </p:cNvPr>
          <p:cNvSpPr>
            <a:spLocks noGrp="1"/>
          </p:cNvSpPr>
          <p:nvPr>
            <p:ph type="pic" sz="quarter" idx="10"/>
          </p:nvPr>
        </p:nvSpPr>
        <p:spPr>
          <a:xfrm>
            <a:off x="143038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14611394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75" y="0"/>
            <a:ext cx="6073775" cy="6832600"/>
          </a:xfrm>
          <a:prstGeom prst="rect">
            <a:avLst/>
          </a:prstGeom>
        </p:spPr>
        <p:txBody>
          <a:bodyPr/>
          <a:lstStyle/>
          <a:p>
            <a:endParaRPr lang="ru-RU"/>
          </a:p>
        </p:txBody>
      </p:sp>
    </p:spTree>
    <p:extLst>
      <p:ext uri="{BB962C8B-B14F-4D97-AF65-F5344CB8AC3E}">
        <p14:creationId xmlns:p14="http://schemas.microsoft.com/office/powerpoint/2010/main" val="310051727"/>
      </p:ext>
    </p:extLst>
  </p:cSld>
  <p:clrMapOvr>
    <a:masterClrMapping/>
  </p:clrMapOvr>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572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21" y="299997"/>
            <a:ext cx="9580891" cy="721227"/>
          </a:xfrm>
        </p:spPr>
        <p:txBody>
          <a:bodyPr anchor="ctr">
            <a:normAutofit/>
          </a:bodyPr>
          <a:lstStyle>
            <a:lvl1pPr algn="l">
              <a:defRPr sz="3089"/>
            </a:lvl1pPr>
          </a:lstStyle>
          <a:p>
            <a:r>
              <a:rPr lang="tr-TR" dirty="0"/>
              <a:t>Asıl başlık stili için tıklatın</a:t>
            </a:r>
          </a:p>
        </p:txBody>
      </p:sp>
      <p:sp>
        <p:nvSpPr>
          <p:cNvPr id="14" name="Veri Yer Tutucusu 3"/>
          <p:cNvSpPr>
            <a:spLocks noGrp="1"/>
          </p:cNvSpPr>
          <p:nvPr>
            <p:ph type="dt" sz="half" idx="10"/>
          </p:nvPr>
        </p:nvSpPr>
        <p:spPr>
          <a:xfrm>
            <a:off x="847831" y="6456202"/>
            <a:ext cx="2834428" cy="363773"/>
          </a:xfrm>
        </p:spPr>
        <p:txBody>
          <a:bodyPr/>
          <a:lstStyle/>
          <a:p>
            <a:pPr defTabSz="911017" fontAlgn="auto">
              <a:spcBef>
                <a:spcPts val="0"/>
              </a:spcBef>
              <a:spcAft>
                <a:spcPts val="0"/>
              </a:spcAft>
            </a:pPr>
            <a:endParaRPr lang="tr-TR" dirty="0">
              <a:solidFill>
                <a:srgbClr val="445469">
                  <a:tint val="75000"/>
                </a:srgbClr>
              </a:solidFill>
              <a:latin typeface="Roboto Light"/>
              <a:ea typeface="+mn-ea"/>
            </a:endParaRPr>
          </a:p>
        </p:txBody>
      </p:sp>
      <p:sp>
        <p:nvSpPr>
          <p:cNvPr id="15" name="Altbilgi Yer Tutucusu 4"/>
          <p:cNvSpPr>
            <a:spLocks noGrp="1"/>
          </p:cNvSpPr>
          <p:nvPr>
            <p:ph type="ftr" sz="quarter" idx="11"/>
          </p:nvPr>
        </p:nvSpPr>
        <p:spPr>
          <a:xfrm>
            <a:off x="4150413" y="6456202"/>
            <a:ext cx="3846724" cy="363773"/>
          </a:xfrm>
        </p:spPr>
        <p:txBody>
          <a:bodyPr/>
          <a:lstStyle/>
          <a:p>
            <a:pPr defTabSz="911017" fontAlgn="auto">
              <a:spcBef>
                <a:spcPts val="0"/>
              </a:spcBef>
              <a:spcAft>
                <a:spcPts val="0"/>
              </a:spcAft>
            </a:pPr>
            <a:endParaRPr lang="tr-TR">
              <a:solidFill>
                <a:srgbClr val="445469">
                  <a:tint val="75000"/>
                </a:srgbClr>
              </a:solidFill>
              <a:latin typeface="Roboto Light"/>
              <a:ea typeface="+mn-ea"/>
            </a:endParaRPr>
          </a:p>
        </p:txBody>
      </p:sp>
      <p:sp>
        <p:nvSpPr>
          <p:cNvPr id="16" name="Slayt Numarası Yer Tutucusu 5"/>
          <p:cNvSpPr>
            <a:spLocks noGrp="1"/>
          </p:cNvSpPr>
          <p:nvPr>
            <p:ph type="sldNum" sz="quarter" idx="12"/>
          </p:nvPr>
        </p:nvSpPr>
        <p:spPr>
          <a:xfrm>
            <a:off x="8465291" y="6456202"/>
            <a:ext cx="2834428" cy="363773"/>
          </a:xfrm>
        </p:spPr>
        <p:txBody>
          <a:bodyPr/>
          <a:lstStyle/>
          <a:p>
            <a:pPr defTabSz="911017" fontAlgn="auto">
              <a:spcBef>
                <a:spcPts val="0"/>
              </a:spcBef>
              <a:spcAft>
                <a:spcPts val="0"/>
              </a:spcAft>
            </a:pPr>
            <a:fld id="{7C1868C5-B491-42BF-9F5C-46095BC3F40A}" type="slidenum">
              <a:rPr lang="tr-TR" smtClean="0">
                <a:solidFill>
                  <a:srgbClr val="445469">
                    <a:tint val="75000"/>
                  </a:srgbClr>
                </a:solidFill>
                <a:latin typeface="Roboto Light"/>
                <a:ea typeface="+mn-ea"/>
              </a:rPr>
              <a:pPr defTabSz="911017" fontAlgn="auto">
                <a:spcBef>
                  <a:spcPts val="0"/>
                </a:spcBef>
                <a:spcAft>
                  <a:spcPts val="0"/>
                </a:spcAft>
              </a:pPr>
              <a:t>‹#›</a:t>
            </a:fld>
            <a:endParaRPr lang="tr-TR" dirty="0">
              <a:solidFill>
                <a:srgbClr val="445469">
                  <a:tint val="75000"/>
                </a:srgbClr>
              </a:solidFill>
              <a:latin typeface="Roboto Light"/>
              <a:ea typeface="+mn-ea"/>
            </a:endParaRPr>
          </a:p>
        </p:txBody>
      </p:sp>
    </p:spTree>
    <p:extLst>
      <p:ext uri="{BB962C8B-B14F-4D97-AF65-F5344CB8AC3E}">
        <p14:creationId xmlns:p14="http://schemas.microsoft.com/office/powerpoint/2010/main" val="262145561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11.06.2020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p14="http://schemas.microsoft.com/office/powerpoint/2010/main" val="13863478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11.06.2020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p14="http://schemas.microsoft.com/office/powerpoint/2010/main" val="20348289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11.06.2020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p14="http://schemas.microsoft.com/office/powerpoint/2010/main" val="2503772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11.06.2020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p14="http://schemas.microsoft.com/office/powerpoint/2010/main" val="38465408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11.06.2020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p14="http://schemas.microsoft.com/office/powerpoint/2010/main" val="2878496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11.06.2020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p14="http://schemas.microsoft.com/office/powerpoint/2010/main" val="2602348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11.06.2020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p14="http://schemas.microsoft.com/office/powerpoint/2010/main" val="201185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98109869"/>
      </p:ext>
    </p:extLst>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11.06.2020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p14="http://schemas.microsoft.com/office/powerpoint/2010/main" val="22705600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11.06.2020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p14="http://schemas.microsoft.com/office/powerpoint/2010/main" val="29806291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11.06.2020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p14="http://schemas.microsoft.com/office/powerpoint/2010/main" val="39554749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11.06.2020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p14="http://schemas.microsoft.com/office/powerpoint/2010/main" val="33428018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11.06.2020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p14="http://schemas.microsoft.com/office/powerpoint/2010/main" val="1977426270"/>
      </p:ext>
    </p:extLst>
  </p:cSld>
  <p:clrMapOvr>
    <a:masterClrMapping/>
  </p:clrMapOvr>
  <p:transition>
    <p:pull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449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936919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773891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6/11/2020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35967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DA9758A-CC22-4F8A-A48E-B0193C39DB42}"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0882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743265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6/11/2020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196124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2030068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33107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012844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1522658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1846862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776078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1104221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6/11/2020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530934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4"/>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4FC120F2-A5F4-47EC-83DB-4A247EB7E7D6}"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31085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23292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6/11/2020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4490436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3517508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432118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843288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726434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2642564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7112498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483075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481826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227C1F2-3016-4507-89B3-7DE285DD36D3}" type="datetime1">
              <a:rPr lang="en-US" smtClean="0">
                <a:solidFill>
                  <a:prstClr val="black">
                    <a:tint val="75000"/>
                  </a:prstClr>
                </a:solidFill>
              </a:r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25391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05373999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3048743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4584263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8808479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69043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6206267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93824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7081139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3078373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084819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C5EC5BC-2D6E-4D85-8605-44A67E43458B}" type="datetime1">
              <a:rPr lang="en-US" smtClean="0">
                <a:solidFill>
                  <a:prstClr val="black">
                    <a:tint val="75000"/>
                  </a:prstClr>
                </a:solidFill>
              </a:rPr>
              <a:t>6/11/2020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05212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7033931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680411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3903477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96159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48778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978738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086576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679429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6105906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846584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ECFA38A8-6A8F-464E-81A6-99121FC18D11}" type="datetime1">
              <a:rPr lang="en-US" smtClean="0">
                <a:solidFill>
                  <a:prstClr val="black">
                    <a:tint val="75000"/>
                  </a:prstClr>
                </a:solidFill>
              </a:rPr>
              <a:t>6/11/2020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5331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148956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18871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247819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2481569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30195493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95115990"/>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300853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6403613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00350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94069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C775B74-A449-452D-AF72-0A7B9813A28E}" type="datetime1">
              <a:rPr lang="en-US" smtClean="0">
                <a:solidFill>
                  <a:prstClr val="black">
                    <a:tint val="75000"/>
                  </a:prstClr>
                </a:solidFill>
              </a:rPr>
              <a:t>6/11/2020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08029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5551243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2698633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39310108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9595835"/>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47806926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989811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6951977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66465009"/>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4145152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6/11/2020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995573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A2E77FE0-8FD5-4B3F-97A4-5C1D3BEF764C}" type="datetime1">
              <a:rPr lang="en-US" smtClean="0">
                <a:solidFill>
                  <a:prstClr val="black">
                    <a:tint val="75000"/>
                  </a:prstClr>
                </a:solidFill>
              </a:r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624140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802674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6/11/2020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4180931"/>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9600207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192583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549906"/>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8807285"/>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51579717"/>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82655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25153181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6/11/2020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66215879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9"/>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EC9387ED-0DC2-4D4D-B332-06E274B7AF71}" type="datetime1">
              <a:rPr lang="en-US" smtClean="0">
                <a:solidFill>
                  <a:prstClr val="black">
                    <a:tint val="75000"/>
                  </a:prstClr>
                </a:solidFill>
              </a:rPr>
              <a:t>6/11/2020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0412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2148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6/11/2020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12754993"/>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84912618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75784395"/>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6/11/2020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24770552"/>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6/11/2020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5131288"/>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23913562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6/11/2020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6060795"/>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6/11/2020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8275650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6/11/2020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5589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0.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theme" Target="../theme/theme13.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7.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9.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53"/>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2C6A79AF-9D10-4814-BD7F-E35EEDB160FD}" type="datetime1">
              <a:rPr lang="en-US" smtClean="0">
                <a:solidFill>
                  <a:prstClr val="black">
                    <a:tint val="75000"/>
                  </a:prstClr>
                </a:solidFill>
              </a:rPr>
              <a:t>6/11/2020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53"/>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53"/>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035815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63"/>
            <a:ext cx="10932795"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15"/>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02"/>
            <a:ext cx="2834428" cy="363773"/>
          </a:xfrm>
          <a:prstGeom prst="rect">
            <a:avLst/>
          </a:prstGeom>
        </p:spPr>
        <p:txBody>
          <a:bodyPr vert="horz" lIns="91440" tIns="45720" rIns="91440" bIns="45720" rtlCol="0" anchor="ctr"/>
          <a:lstStyle>
            <a:lvl1pPr algn="l">
              <a:defRPr sz="1594">
                <a:solidFill>
                  <a:schemeClr val="tx1">
                    <a:tint val="75000"/>
                  </a:schemeClr>
                </a:solidFill>
              </a:defRPr>
            </a:lvl1pPr>
          </a:lstStyle>
          <a:p>
            <a:pPr defTabSz="911017">
              <a:defRPr/>
            </a:pPr>
            <a:fld id="{0B6C97E4-4A94-4161-A551-2FAB721F66D1}" type="datetime1">
              <a:rPr lang="en-US" smtClean="0">
                <a:solidFill>
                  <a:prstClr val="black">
                    <a:tint val="75000"/>
                  </a:prstClr>
                </a:solidFill>
                <a:latin typeface="Calibri"/>
              </a:rPr>
              <a:pPr defTabSz="911017">
                <a:defRPr/>
              </a:pPr>
              <a:t>6/11/2020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3" y="6332902"/>
            <a:ext cx="3846724" cy="363773"/>
          </a:xfrm>
          <a:prstGeom prst="rect">
            <a:avLst/>
          </a:prstGeom>
        </p:spPr>
        <p:txBody>
          <a:bodyPr vert="horz" lIns="91440" tIns="45720" rIns="91440" bIns="45720" rtlCol="0" anchor="ctr"/>
          <a:lstStyle>
            <a:lvl1pPr algn="ctr">
              <a:defRPr sz="1594">
                <a:solidFill>
                  <a:schemeClr val="tx1">
                    <a:tint val="75000"/>
                  </a:schemeClr>
                </a:solidFill>
              </a:defRPr>
            </a:lvl1pPr>
          </a:lstStyle>
          <a:p>
            <a:pPr defTabSz="91101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2902"/>
            <a:ext cx="2834428" cy="363773"/>
          </a:xfrm>
          <a:prstGeom prst="rect">
            <a:avLst/>
          </a:prstGeom>
        </p:spPr>
        <p:txBody>
          <a:bodyPr vert="horz" lIns="91440" tIns="45720" rIns="91440" bIns="45720" rtlCol="0" anchor="ctr"/>
          <a:lstStyle>
            <a:lvl1pPr algn="r">
              <a:defRPr sz="1594">
                <a:solidFill>
                  <a:schemeClr val="tx1">
                    <a:tint val="75000"/>
                  </a:schemeClr>
                </a:solidFill>
              </a:defRPr>
            </a:lvl1pPr>
          </a:lstStyle>
          <a:p>
            <a:pPr defTabSz="911017">
              <a:defRPr/>
            </a:pPr>
            <a:fld id="{FF16F97C-866D-4F85-A1F6-DDF39F62CB6A}" type="slidenum">
              <a:rPr lang="en-CA" smtClean="0">
                <a:solidFill>
                  <a:prstClr val="black">
                    <a:tint val="75000"/>
                  </a:prstClr>
                </a:solidFill>
                <a:latin typeface="Calibri"/>
              </a:rPr>
              <a:pPr defTabSz="91101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5475644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1214764" rtl="0" eaLnBrk="1" latinLnBrk="0" hangingPunct="1">
        <a:spcBef>
          <a:spcPct val="0"/>
        </a:spcBef>
        <a:buNone/>
        <a:defRPr sz="5845" kern="1200">
          <a:solidFill>
            <a:schemeClr val="tx1"/>
          </a:solidFill>
          <a:latin typeface="+mj-lt"/>
          <a:ea typeface="+mj-ea"/>
          <a:cs typeface="+mj-cs"/>
        </a:defRPr>
      </a:lvl1pPr>
    </p:titleStyle>
    <p:bodyStyle>
      <a:lvl1pPr marL="455537" indent="-455537" algn="l" defTabSz="1214764" rtl="0" eaLnBrk="1" latinLnBrk="0" hangingPunct="1">
        <a:spcBef>
          <a:spcPct val="20000"/>
        </a:spcBef>
        <a:buFont typeface="Arial" pitchFamily="34" charset="0"/>
        <a:buChar char="•"/>
        <a:defRPr sz="4251" kern="1200">
          <a:solidFill>
            <a:schemeClr val="tx1"/>
          </a:solidFill>
          <a:latin typeface="+mn-lt"/>
          <a:ea typeface="+mn-ea"/>
          <a:cs typeface="+mn-cs"/>
        </a:defRPr>
      </a:lvl1pPr>
      <a:lvl2pPr marL="986996" indent="-379614" algn="l" defTabSz="1214764" rtl="0" eaLnBrk="1" latinLnBrk="0" hangingPunct="1">
        <a:spcBef>
          <a:spcPct val="20000"/>
        </a:spcBef>
        <a:buFont typeface="Arial" pitchFamily="34" charset="0"/>
        <a:buChar char="–"/>
        <a:defRPr sz="3720" kern="1200">
          <a:solidFill>
            <a:schemeClr val="tx1"/>
          </a:solidFill>
          <a:latin typeface="+mn-lt"/>
          <a:ea typeface="+mn-ea"/>
          <a:cs typeface="+mn-cs"/>
        </a:defRPr>
      </a:lvl2pPr>
      <a:lvl3pPr marL="1518455" indent="-303691" algn="l" defTabSz="1214764" rtl="0" eaLnBrk="1" latinLnBrk="0" hangingPunct="1">
        <a:spcBef>
          <a:spcPct val="20000"/>
        </a:spcBef>
        <a:buFont typeface="Arial" pitchFamily="34" charset="0"/>
        <a:buChar char="•"/>
        <a:defRPr sz="3188" kern="1200">
          <a:solidFill>
            <a:schemeClr val="tx1"/>
          </a:solidFill>
          <a:latin typeface="+mn-lt"/>
          <a:ea typeface="+mn-ea"/>
          <a:cs typeface="+mn-cs"/>
        </a:defRPr>
      </a:lvl3pPr>
      <a:lvl4pPr marL="2125837"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4pPr>
      <a:lvl5pPr marL="2733219"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5pPr>
      <a:lvl6pPr marL="3340600"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6pPr>
      <a:lvl7pPr marL="3947982"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7pPr>
      <a:lvl8pPr marL="4555365"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8pPr>
      <a:lvl9pPr marL="5162746"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9pPr>
    </p:bodyStyle>
    <p:otherStyle>
      <a:defPPr>
        <a:defRPr lang="tr-TR"/>
      </a:defPPr>
      <a:lvl1pPr marL="0" algn="l" defTabSz="1214764" rtl="0" eaLnBrk="1" latinLnBrk="0" hangingPunct="1">
        <a:defRPr sz="2391" kern="1200">
          <a:solidFill>
            <a:schemeClr val="tx1"/>
          </a:solidFill>
          <a:latin typeface="+mn-lt"/>
          <a:ea typeface="+mn-ea"/>
          <a:cs typeface="+mn-cs"/>
        </a:defRPr>
      </a:lvl1pPr>
      <a:lvl2pPr marL="607381" algn="l" defTabSz="1214764" rtl="0" eaLnBrk="1" latinLnBrk="0" hangingPunct="1">
        <a:defRPr sz="2391" kern="1200">
          <a:solidFill>
            <a:schemeClr val="tx1"/>
          </a:solidFill>
          <a:latin typeface="+mn-lt"/>
          <a:ea typeface="+mn-ea"/>
          <a:cs typeface="+mn-cs"/>
        </a:defRPr>
      </a:lvl2pPr>
      <a:lvl3pPr marL="1214764" algn="l" defTabSz="1214764" rtl="0" eaLnBrk="1" latinLnBrk="0" hangingPunct="1">
        <a:defRPr sz="2391" kern="1200">
          <a:solidFill>
            <a:schemeClr val="tx1"/>
          </a:solidFill>
          <a:latin typeface="+mn-lt"/>
          <a:ea typeface="+mn-ea"/>
          <a:cs typeface="+mn-cs"/>
        </a:defRPr>
      </a:lvl3pPr>
      <a:lvl4pPr marL="1822146" algn="l" defTabSz="1214764" rtl="0" eaLnBrk="1" latinLnBrk="0" hangingPunct="1">
        <a:defRPr sz="2391" kern="1200">
          <a:solidFill>
            <a:schemeClr val="tx1"/>
          </a:solidFill>
          <a:latin typeface="+mn-lt"/>
          <a:ea typeface="+mn-ea"/>
          <a:cs typeface="+mn-cs"/>
        </a:defRPr>
      </a:lvl4pPr>
      <a:lvl5pPr marL="2429527" algn="l" defTabSz="1214764" rtl="0" eaLnBrk="1" latinLnBrk="0" hangingPunct="1">
        <a:defRPr sz="2391" kern="1200">
          <a:solidFill>
            <a:schemeClr val="tx1"/>
          </a:solidFill>
          <a:latin typeface="+mn-lt"/>
          <a:ea typeface="+mn-ea"/>
          <a:cs typeface="+mn-cs"/>
        </a:defRPr>
      </a:lvl5pPr>
      <a:lvl6pPr marL="3036910" algn="l" defTabSz="1214764" rtl="0" eaLnBrk="1" latinLnBrk="0" hangingPunct="1">
        <a:defRPr sz="2391" kern="1200">
          <a:solidFill>
            <a:schemeClr val="tx1"/>
          </a:solidFill>
          <a:latin typeface="+mn-lt"/>
          <a:ea typeface="+mn-ea"/>
          <a:cs typeface="+mn-cs"/>
        </a:defRPr>
      </a:lvl6pPr>
      <a:lvl7pPr marL="3644291" algn="l" defTabSz="1214764" rtl="0" eaLnBrk="1" latinLnBrk="0" hangingPunct="1">
        <a:defRPr sz="2391" kern="1200">
          <a:solidFill>
            <a:schemeClr val="tx1"/>
          </a:solidFill>
          <a:latin typeface="+mn-lt"/>
          <a:ea typeface="+mn-ea"/>
          <a:cs typeface="+mn-cs"/>
        </a:defRPr>
      </a:lvl7pPr>
      <a:lvl8pPr marL="4251672" algn="l" defTabSz="1214764" rtl="0" eaLnBrk="1" latinLnBrk="0" hangingPunct="1">
        <a:defRPr sz="2391" kern="1200">
          <a:solidFill>
            <a:schemeClr val="tx1"/>
          </a:solidFill>
          <a:latin typeface="+mn-lt"/>
          <a:ea typeface="+mn-ea"/>
          <a:cs typeface="+mn-cs"/>
        </a:defRPr>
      </a:lvl8pPr>
      <a:lvl9pPr marL="4859056" algn="l" defTabSz="1214764" rtl="0" eaLnBrk="1" latinLnBrk="0" hangingPunct="1">
        <a:defRPr sz="239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646195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Lst>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hf hdr="0" ftr="0" dt="0"/>
  <p:txStyles>
    <p:titleStyle>
      <a:lvl1pPr algn="ctr" defTabSz="1093257" rtl="0" eaLnBrk="1" latinLnBrk="0" hangingPunct="1">
        <a:spcBef>
          <a:spcPct val="0"/>
        </a:spcBef>
        <a:buNone/>
        <a:defRPr sz="5261" kern="1200">
          <a:solidFill>
            <a:schemeClr val="tx1">
              <a:lumMod val="85000"/>
              <a:lumOff val="15000"/>
            </a:schemeClr>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lumMod val="85000"/>
              <a:lumOff val="15000"/>
            </a:schemeClr>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lumMod val="85000"/>
              <a:lumOff val="15000"/>
            </a:schemeClr>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lumMod val="85000"/>
              <a:lumOff val="15000"/>
            </a:schemeClr>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85B669-227B-465F-B90A-A33ACE29EC01}"/>
              </a:ext>
            </a:extLst>
          </p:cNvPr>
          <p:cNvSpPr>
            <a:spLocks noGrp="1"/>
          </p:cNvSpPr>
          <p:nvPr>
            <p:ph type="title"/>
          </p:nvPr>
        </p:nvSpPr>
        <p:spPr>
          <a:xfrm>
            <a:off x="835144" y="363777"/>
            <a:ext cx="10477262" cy="1320654"/>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471C645A-936D-4B16-9A84-99F6A9DBE10A}"/>
              </a:ext>
            </a:extLst>
          </p:cNvPr>
          <p:cNvSpPr>
            <a:spLocks noGrp="1"/>
          </p:cNvSpPr>
          <p:nvPr>
            <p:ph type="body" idx="1"/>
          </p:nvPr>
        </p:nvSpPr>
        <p:spPr>
          <a:xfrm>
            <a:off x="835144" y="1818863"/>
            <a:ext cx="10477262" cy="4335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D34B87FD-74DA-4757-85DC-9F6B1EEE9677}"/>
              </a:ext>
            </a:extLst>
          </p:cNvPr>
          <p:cNvSpPr>
            <a:spLocks noGrp="1"/>
          </p:cNvSpPr>
          <p:nvPr>
            <p:ph type="dt" sz="half" idx="2"/>
          </p:nvPr>
        </p:nvSpPr>
        <p:spPr>
          <a:xfrm>
            <a:off x="835144" y="6332812"/>
            <a:ext cx="2733199"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5" name="Footer Placeholder 4">
            <a:extLst>
              <a:ext uri="{FF2B5EF4-FFF2-40B4-BE49-F238E27FC236}">
                <a16:creationId xmlns:a16="http://schemas.microsoft.com/office/drawing/2014/main" xmlns="" id="{5BCCA770-C4B9-4B5B-B92B-0C223902D057}"/>
              </a:ext>
            </a:extLst>
          </p:cNvPr>
          <p:cNvSpPr>
            <a:spLocks noGrp="1"/>
          </p:cNvSpPr>
          <p:nvPr>
            <p:ph type="ftr" sz="quarter" idx="3"/>
          </p:nvPr>
        </p:nvSpPr>
        <p:spPr>
          <a:xfrm>
            <a:off x="4023876" y="6332812"/>
            <a:ext cx="4099798"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6" name="Slide Number Placeholder 5">
            <a:extLst>
              <a:ext uri="{FF2B5EF4-FFF2-40B4-BE49-F238E27FC236}">
                <a16:creationId xmlns:a16="http://schemas.microsoft.com/office/drawing/2014/main" xmlns="" id="{944565F3-00FE-4E22-B7D4-E77A2091FF19}"/>
              </a:ext>
            </a:extLst>
          </p:cNvPr>
          <p:cNvSpPr>
            <a:spLocks noGrp="1"/>
          </p:cNvSpPr>
          <p:nvPr>
            <p:ph type="sldNum" sz="quarter" idx="4"/>
          </p:nvPr>
        </p:nvSpPr>
        <p:spPr>
          <a:xfrm>
            <a:off x="8579207" y="6332812"/>
            <a:ext cx="2733199"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352553151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Lst>
  <p:hf hdr="0" ftr="0" dt="0"/>
  <p:txStyles>
    <p:titleStyle>
      <a:lvl1pPr algn="l" defTabSz="911017" rtl="0" eaLnBrk="1" latinLnBrk="0" hangingPunct="1">
        <a:lnSpc>
          <a:spcPct val="90000"/>
        </a:lnSpc>
        <a:spcBef>
          <a:spcPct val="0"/>
        </a:spcBef>
        <a:buNone/>
        <a:defRPr sz="4384" kern="1200">
          <a:solidFill>
            <a:schemeClr val="tx1"/>
          </a:solidFill>
          <a:latin typeface="+mj-lt"/>
          <a:ea typeface="+mj-ea"/>
          <a:cs typeface="+mj-cs"/>
        </a:defRPr>
      </a:lvl1pPr>
    </p:titleStyle>
    <p:bodyStyle>
      <a:lvl1pPr marL="227754" indent="-227754" algn="l" defTabSz="911017" rtl="0" eaLnBrk="1" latinLnBrk="0" hangingPunct="1">
        <a:lnSpc>
          <a:spcPct val="90000"/>
        </a:lnSpc>
        <a:spcBef>
          <a:spcPts val="996"/>
        </a:spcBef>
        <a:buFont typeface="Arial" panose="020B0604020202020204" pitchFamily="34" charset="0"/>
        <a:buChar char="•"/>
        <a:defRPr sz="2790" kern="1200">
          <a:solidFill>
            <a:schemeClr val="tx1"/>
          </a:solidFill>
          <a:latin typeface="+mn-lt"/>
          <a:ea typeface="+mn-ea"/>
          <a:cs typeface="+mn-cs"/>
        </a:defRPr>
      </a:lvl1pPr>
      <a:lvl2pPr marL="683263" indent="-227754" algn="l" defTabSz="911017" rtl="0" eaLnBrk="1" latinLnBrk="0" hangingPunct="1">
        <a:lnSpc>
          <a:spcPct val="90000"/>
        </a:lnSpc>
        <a:spcBef>
          <a:spcPts val="498"/>
        </a:spcBef>
        <a:buFont typeface="Arial" panose="020B0604020202020204" pitchFamily="34" charset="0"/>
        <a:buChar char="•"/>
        <a:defRPr sz="2391" kern="1200">
          <a:solidFill>
            <a:schemeClr val="tx1"/>
          </a:solidFill>
          <a:latin typeface="+mn-lt"/>
          <a:ea typeface="+mn-ea"/>
          <a:cs typeface="+mn-cs"/>
        </a:defRPr>
      </a:lvl2pPr>
      <a:lvl3pPr marL="1138771" indent="-227754" algn="l" defTabSz="911017" rtl="0" eaLnBrk="1" latinLnBrk="0" hangingPunct="1">
        <a:lnSpc>
          <a:spcPct val="90000"/>
        </a:lnSpc>
        <a:spcBef>
          <a:spcPts val="498"/>
        </a:spcBef>
        <a:buFont typeface="Arial" panose="020B0604020202020204" pitchFamily="34" charset="0"/>
        <a:buChar char="•"/>
        <a:defRPr sz="1993" kern="1200">
          <a:solidFill>
            <a:schemeClr val="tx1"/>
          </a:solidFill>
          <a:latin typeface="+mn-lt"/>
          <a:ea typeface="+mn-ea"/>
          <a:cs typeface="+mn-cs"/>
        </a:defRPr>
      </a:lvl3pPr>
      <a:lvl4pPr marL="1594279"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788"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5296"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60804"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6313"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1821"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11.06.2020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p14="http://schemas.microsoft.com/office/powerpoint/2010/main" val="398164334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6/11/2020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a:t>
            </a:fld>
            <a:endParaRPr lang="en-CA">
              <a:solidFill>
                <a:prstClr val="black">
                  <a:tint val="75000"/>
                </a:prstClr>
              </a:solidFill>
            </a:endParaRPr>
          </a:p>
        </p:txBody>
      </p:sp>
      <p:graphicFrame>
        <p:nvGraphicFramePr>
          <p:cNvPr id="10" name="Diyagram 9"/>
          <p:cNvGraphicFramePr/>
          <p:nvPr>
            <p:extLst>
              <p:ext uri="{D42A27DB-BD31-4B8C-83A1-F6EECF244321}">
                <p14:modId xmlns:p14="http://schemas.microsoft.com/office/powerpoint/2010/main" val="4056615767"/>
              </p:ext>
            </p:extLst>
          </p:nvPr>
        </p:nvGraphicFramePr>
        <p:xfrm>
          <a:off x="1825321" y="752004"/>
          <a:ext cx="836327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1738237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913535" y="2749331"/>
            <a:ext cx="7673506"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YURT DIŞI PAZAR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3"/>
          <a:stretch>
            <a:fillRect/>
          </a:stretch>
        </p:blipFill>
        <p:spPr>
          <a:xfrm>
            <a:off x="673175" y="2480197"/>
            <a:ext cx="3168352" cy="2180212"/>
          </a:xfrm>
          <a:prstGeom prst="rect">
            <a:avLst/>
          </a:prstGeom>
        </p:spPr>
      </p:pic>
    </p:spTree>
    <p:extLst>
      <p:ext uri="{BB962C8B-B14F-4D97-AF65-F5344CB8AC3E}">
        <p14:creationId xmlns:p14="http://schemas.microsoft.com/office/powerpoint/2010/main" val="242398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6400" y="297474"/>
            <a:ext cx="8622301" cy="536140"/>
          </a:xfrm>
        </p:spPr>
        <p:txBody>
          <a:bodyPr/>
          <a:lstStyle/>
          <a:p>
            <a:pPr algn="ctr"/>
            <a:r>
              <a:rPr lang="tr-TR" sz="2800" b="1" dirty="0" smtClean="0">
                <a:solidFill>
                  <a:srgbClr val="00759E">
                    <a:lumMod val="60000"/>
                    <a:lumOff val="40000"/>
                  </a:srgbClr>
                </a:solidFill>
                <a:latin typeface="Calibri" pitchFamily="34" charset="0"/>
                <a:ea typeface="Roboto Black" panose="02000000000000000000" pitchFamily="2" charset="0"/>
                <a:cs typeface="+mn-cs"/>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511028" y="1005792"/>
            <a:ext cx="9311018" cy="5165374"/>
          </a:xfrm>
        </p:spPr>
        <p:txBody>
          <a:bodyPr>
            <a:normAutofit fontScale="85000" lnSpcReduction="10000"/>
          </a:bodyPr>
          <a:lstStyle/>
          <a:p>
            <a:pPr marL="0" indent="0" algn="just">
              <a:buNone/>
            </a:pPr>
            <a:r>
              <a:rPr lang="tr-TR" sz="1674" dirty="0">
                <a:solidFill>
                  <a:schemeClr val="tx1"/>
                </a:solidFill>
                <a:latin typeface="Calibri" panose="020F0502020204030204" pitchFamily="34" charset="0"/>
                <a:ea typeface="Arial" charset="-94"/>
                <a:cs typeface="Arial" charset="-94"/>
              </a:rPr>
              <a:t> </a:t>
            </a:r>
            <a:endParaRPr lang="tr-TR" sz="1913" dirty="0"/>
          </a:p>
          <a:p>
            <a:pPr marL="0" indent="0" algn="just">
              <a:buNone/>
            </a:pPr>
            <a:r>
              <a:rPr lang="tr-TR" sz="2400" b="1" dirty="0">
                <a:solidFill>
                  <a:schemeClr val="accent1">
                    <a:lumMod val="75000"/>
                  </a:schemeClr>
                </a:solidFill>
                <a:latin typeface="Calibri"/>
                <a:ea typeface="Calibri"/>
                <a:cs typeface="Times New Roman"/>
              </a:rPr>
              <a:t>KİMLER YARARLANABİLİR</a:t>
            </a:r>
          </a:p>
          <a:p>
            <a:pPr marL="0" indent="0" algn="just">
              <a:buNone/>
            </a:pPr>
            <a:endParaRPr lang="tr-TR" sz="1913" dirty="0">
              <a:solidFill>
                <a:schemeClr val="accent1">
                  <a:lumMod val="75000"/>
                </a:schemeClr>
              </a:solidFill>
              <a:latin typeface="Calibri"/>
              <a:ea typeface="Calibri"/>
              <a:cs typeface="Times New Roman"/>
            </a:endParaRPr>
          </a:p>
          <a:p>
            <a:pPr algn="just"/>
            <a:r>
              <a:rPr lang="tr-TR" sz="2391" dirty="0">
                <a:solidFill>
                  <a:schemeClr val="tx1"/>
                </a:solidFill>
                <a:latin typeface="Calibri"/>
                <a:ea typeface="Calibri"/>
                <a:cs typeface="Times New Roman"/>
              </a:rPr>
              <a:t>KOSGEB Veri Tabanında kayıtlı, aktif durumda ve Türk Ticaret Kanunu’nda tanımlı gerçek veya tüzel kişi statüsünde </a:t>
            </a:r>
            <a:r>
              <a:rPr lang="tr-TR" sz="2511" dirty="0">
                <a:solidFill>
                  <a:schemeClr val="tx1"/>
                </a:solidFill>
                <a:latin typeface="Calibri"/>
                <a:ea typeface="Calibri"/>
                <a:cs typeface="Times New Roman"/>
              </a:rPr>
              <a:t>ve KOBİ Bilgi Beyannamesi güncel olan  KOBİ’ler</a:t>
            </a:r>
          </a:p>
          <a:p>
            <a:pPr algn="just"/>
            <a:endParaRPr lang="tr-TR" sz="2391" dirty="0">
              <a:solidFill>
                <a:schemeClr val="tx1"/>
              </a:solidFill>
              <a:latin typeface="Calibri"/>
              <a:ea typeface="Calibri"/>
              <a:cs typeface="Times New Roman"/>
            </a:endParaRPr>
          </a:p>
          <a:p>
            <a:pPr marL="0" indent="0" algn="just">
              <a:buNone/>
            </a:pPr>
            <a:r>
              <a:rPr lang="tr-TR" sz="2400" b="1" dirty="0">
                <a:solidFill>
                  <a:schemeClr val="accent1">
                    <a:lumMod val="75000"/>
                  </a:schemeClr>
                </a:solidFill>
                <a:latin typeface="Calibri"/>
                <a:ea typeface="Calibri"/>
                <a:cs typeface="Times New Roman"/>
              </a:rPr>
              <a:t>BAŞVURU KOŞULLARI </a:t>
            </a:r>
          </a:p>
          <a:p>
            <a:pPr algn="just"/>
            <a:r>
              <a:rPr lang="tr-TR" sz="2391" dirty="0">
                <a:solidFill>
                  <a:schemeClr val="tx1"/>
                </a:solidFill>
                <a:latin typeface="Calibri"/>
                <a:ea typeface="Calibri"/>
                <a:cs typeface="Times New Roman"/>
              </a:rPr>
              <a:t>Son onaylı mali yılda bilanço esasına göre defter tutmuş,</a:t>
            </a:r>
          </a:p>
          <a:p>
            <a:pPr algn="just"/>
            <a:r>
              <a:rPr lang="tr-TR" sz="2391" dirty="0">
                <a:solidFill>
                  <a:schemeClr val="tx1"/>
                </a:solidFill>
                <a:latin typeface="Calibri"/>
                <a:ea typeface="Calibri"/>
                <a:cs typeface="Times New Roman"/>
              </a:rPr>
              <a:t>Başvuru tarihi itibarı ile Yurt İçi Marka Tescil Belgesi’ne sahip, </a:t>
            </a:r>
          </a:p>
          <a:p>
            <a:pPr algn="just"/>
            <a:r>
              <a:rPr lang="tr-TR" sz="2391" dirty="0">
                <a:solidFill>
                  <a:schemeClr val="tx1"/>
                </a:solidFill>
                <a:latin typeface="Calibri"/>
                <a:ea typeface="Calibri"/>
                <a:cs typeface="Times New Roman"/>
              </a:rPr>
              <a:t>Proje bütçesi, son onaylı mali yıl net satış hasılatını aşmamış,</a:t>
            </a:r>
          </a:p>
          <a:p>
            <a:pPr algn="just"/>
            <a:r>
              <a:rPr lang="tr-TR" sz="2391" dirty="0">
                <a:solidFill>
                  <a:schemeClr val="tx1"/>
                </a:solidFill>
                <a:latin typeface="Calibri"/>
                <a:ea typeface="Calibri"/>
                <a:cs typeface="Times New Roman"/>
              </a:rPr>
              <a:t>Son onaylı mali yılda ihracat yapmış</a:t>
            </a:r>
            <a:r>
              <a:rPr lang="tr-TR" sz="2391" dirty="0">
                <a:solidFill>
                  <a:srgbClr val="FF0000"/>
                </a:solidFill>
                <a:latin typeface="Calibri"/>
                <a:ea typeface="Calibri"/>
                <a:cs typeface="Times New Roman"/>
              </a:rPr>
              <a:t>*</a:t>
            </a:r>
            <a:r>
              <a:rPr lang="tr-TR" sz="2391" dirty="0">
                <a:solidFill>
                  <a:schemeClr val="tx1"/>
                </a:solidFill>
                <a:latin typeface="Calibri"/>
                <a:ea typeface="Calibri"/>
                <a:cs typeface="Times New Roman"/>
              </a:rPr>
              <a:t> </a:t>
            </a:r>
          </a:p>
          <a:p>
            <a:pPr algn="just"/>
            <a:endParaRPr lang="tr-TR" sz="2391" dirty="0">
              <a:solidFill>
                <a:schemeClr val="tx1"/>
              </a:solidFill>
              <a:latin typeface="Calibri"/>
              <a:ea typeface="Calibri"/>
              <a:cs typeface="Times New Roman"/>
            </a:endParaRPr>
          </a:p>
          <a:p>
            <a:pPr marL="0" indent="0" algn="just">
              <a:buNone/>
            </a:pPr>
            <a:r>
              <a:rPr lang="tr-TR" sz="2391" dirty="0">
                <a:solidFill>
                  <a:schemeClr val="tx1"/>
                </a:solidFill>
                <a:latin typeface="Calibri"/>
                <a:ea typeface="Calibri"/>
                <a:cs typeface="Times New Roman"/>
              </a:rPr>
              <a:t>işletmeler bu </a:t>
            </a:r>
            <a:r>
              <a:rPr lang="tr-TR" sz="2391" dirty="0">
                <a:solidFill>
                  <a:schemeClr val="tx1"/>
                </a:solidFill>
              </a:rPr>
              <a:t>P</a:t>
            </a:r>
            <a:r>
              <a:rPr lang="tr-TR" sz="2391" dirty="0">
                <a:solidFill>
                  <a:schemeClr val="tx1"/>
                </a:solidFill>
                <a:latin typeface="Calibri"/>
                <a:ea typeface="Calibri"/>
                <a:cs typeface="Times New Roman"/>
              </a:rPr>
              <a:t>rogramdan yararlanabilir.</a:t>
            </a:r>
          </a:p>
          <a:p>
            <a:pPr marL="0" indent="0" algn="just">
              <a:buNone/>
            </a:pPr>
            <a:endParaRPr lang="tr-TR" sz="2391" dirty="0">
              <a:solidFill>
                <a:schemeClr val="tx1"/>
              </a:solidFill>
              <a:latin typeface="Calibri"/>
              <a:ea typeface="Calibri"/>
              <a:cs typeface="Times New Roman"/>
            </a:endParaRPr>
          </a:p>
          <a:p>
            <a:pPr marL="0" indent="0" algn="just">
              <a:buNone/>
            </a:pPr>
            <a:r>
              <a:rPr lang="tr-TR" sz="2100" b="1" dirty="0">
                <a:solidFill>
                  <a:srgbClr val="FF0000"/>
                </a:solidFill>
                <a:latin typeface="Calibri"/>
                <a:ea typeface="Calibri"/>
                <a:cs typeface="Times New Roman"/>
              </a:rPr>
              <a:t>(*İmalat sektöründe veya Öncelikli Teknoloji Alanları Tablosunda yer alan sektörlerde faaliyet gösteren işletmelerde bu şart aranmaz)</a:t>
            </a:r>
          </a:p>
          <a:p>
            <a:pPr marL="0" indent="0" algn="just">
              <a:buNone/>
            </a:pPr>
            <a:endParaRPr lang="tr-TR" sz="2391" dirty="0">
              <a:solidFill>
                <a:schemeClr val="tx1"/>
              </a:solidFill>
              <a:latin typeface="Calibri"/>
              <a:ea typeface="Calibri"/>
              <a:cs typeface="Times New Roman"/>
            </a:endParaRPr>
          </a:p>
          <a:p>
            <a:pPr marL="0" indent="0" algn="just">
              <a:buNone/>
            </a:pPr>
            <a:endParaRPr lang="tr-TR" sz="2391" dirty="0">
              <a:solidFill>
                <a:schemeClr val="tx1"/>
              </a:solidFill>
              <a:latin typeface="Calibri"/>
              <a:ea typeface="Calibri"/>
              <a:cs typeface="Times New Roman"/>
            </a:endParaRPr>
          </a:p>
          <a:p>
            <a:pPr marL="0" indent="0" algn="just">
              <a:buNone/>
            </a:pPr>
            <a:endParaRPr lang="tr-TR" sz="1913" dirty="0">
              <a:solidFill>
                <a:schemeClr val="tx1"/>
              </a:solidFill>
              <a:latin typeface="Calibri"/>
              <a:ea typeface="Calibri"/>
              <a:cs typeface="Times New Roman"/>
            </a:endParaRPr>
          </a:p>
          <a:p>
            <a:pPr marL="0" indent="0" algn="just">
              <a:buNone/>
            </a:pPr>
            <a:endParaRPr lang="tr-TR" sz="1674" dirty="0"/>
          </a:p>
          <a:p>
            <a:pPr marL="0" indent="0">
              <a:buNone/>
            </a:pPr>
            <a:endParaRPr lang="tr-TR" sz="1674" dirty="0"/>
          </a:p>
          <a:p>
            <a:pPr marL="0" indent="0">
              <a:buNone/>
            </a:pPr>
            <a:endParaRPr lang="tr-TR" sz="1674" dirty="0"/>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11</a:t>
            </a:fld>
            <a:endParaRPr lang="tr-TR" dirty="0">
              <a:solidFill>
                <a:prstClr val="black"/>
              </a:solidFill>
              <a:latin typeface="Segoe UI"/>
              <a:ea typeface="+mn-ea"/>
            </a:endParaRPr>
          </a:p>
        </p:txBody>
      </p:sp>
    </p:spTree>
    <p:extLst>
      <p:ext uri="{BB962C8B-B14F-4D97-AF65-F5344CB8AC3E}">
        <p14:creationId xmlns:p14="http://schemas.microsoft.com/office/powerpoint/2010/main" val="283300717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13655" y="225699"/>
            <a:ext cx="8622301" cy="723750"/>
          </a:xfrm>
        </p:spPr>
        <p:txBody>
          <a:bodyPr/>
          <a:lstStyle/>
          <a:p>
            <a:pPr algn="ctr">
              <a:lnSpc>
                <a:spcPts val="4351"/>
              </a:lnSpc>
            </a:pPr>
            <a:r>
              <a:rPr lang="tr-TR" sz="2400" b="1" dirty="0">
                <a:solidFill>
                  <a:srgbClr val="00759E">
                    <a:lumMod val="60000"/>
                    <a:lumOff val="40000"/>
                  </a:srgbClr>
                </a:solidFill>
                <a:latin typeface="Calibri" pitchFamily="34" charset="0"/>
                <a:ea typeface="Roboto Black" panose="02000000000000000000" pitchFamily="2" charset="0"/>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731503" y="1174642"/>
            <a:ext cx="8966659" cy="4833946"/>
          </a:xfrm>
        </p:spPr>
        <p:txBody>
          <a:bodyPr>
            <a:normAutofit lnSpcReduction="10000"/>
          </a:bodyPr>
          <a:lstStyle/>
          <a:p>
            <a:pPr algn="just"/>
            <a:r>
              <a:rPr lang="tr-TR" sz="1900" dirty="0" smtClean="0">
                <a:solidFill>
                  <a:schemeClr val="tx1"/>
                </a:solidFill>
                <a:latin typeface="Calibri" panose="020F0502020204030204" pitchFamily="34" charset="0"/>
                <a:ea typeface="Arial" charset="-94"/>
                <a:cs typeface="Calibri" panose="020F0502020204030204" pitchFamily="34" charset="0"/>
              </a:rPr>
              <a:t>Program </a:t>
            </a:r>
            <a:r>
              <a:rPr lang="tr-TR" sz="1900" dirty="0">
                <a:solidFill>
                  <a:schemeClr val="tx1"/>
                </a:solidFill>
                <a:latin typeface="Calibri" panose="020F0502020204030204" pitchFamily="34" charset="0"/>
                <a:ea typeface="Arial" charset="-94"/>
                <a:cs typeface="Calibri" panose="020F0502020204030204" pitchFamily="34" charset="0"/>
              </a:rPr>
              <a:t>kapsamında desteklenecek proje süresi en az 8 ay ve en çok 24 aydır. </a:t>
            </a:r>
          </a:p>
          <a:p>
            <a:pPr algn="just"/>
            <a:r>
              <a:rPr lang="tr-TR" sz="1900" dirty="0">
                <a:solidFill>
                  <a:schemeClr val="tx1"/>
                </a:solidFill>
                <a:latin typeface="Calibri" panose="020F0502020204030204" pitchFamily="34" charset="0"/>
                <a:ea typeface="Arial" charset="-94"/>
                <a:cs typeface="Calibri" panose="020F0502020204030204" pitchFamily="34" charset="0"/>
              </a:rPr>
              <a:t>Proje kapsamında verilecek desteğin üst limiti,  geri ödemesiz  ve geri ödemeli olmak üzere 300.000 TL’dir. </a:t>
            </a:r>
            <a:endParaRPr lang="tr-TR" sz="1900" dirty="0">
              <a:solidFill>
                <a:srgbClr val="FF0000"/>
              </a:solidFill>
              <a:latin typeface="Calibri" panose="020F0502020204030204" pitchFamily="34" charset="0"/>
              <a:ea typeface="Arial" charset="-94"/>
              <a:cs typeface="Calibri" panose="020F0502020204030204" pitchFamily="34" charset="0"/>
            </a:endParaRPr>
          </a:p>
          <a:p>
            <a:pPr algn="just"/>
            <a:r>
              <a:rPr lang="tr-TR" sz="1900" dirty="0">
                <a:solidFill>
                  <a:schemeClr val="tx1"/>
                </a:solidFill>
                <a:latin typeface="Calibri" panose="020F0502020204030204" pitchFamily="34" charset="0"/>
                <a:ea typeface="Arial" charset="-94"/>
                <a:cs typeface="Calibri" panose="020F0502020204030204" pitchFamily="34" charset="0"/>
              </a:rPr>
              <a:t>Proje giderleri için destek oranı, %70’i (yetmiş) geri ödemesiz ve  %30’u (otuz) geri ödemeli olarak uygulanır. </a:t>
            </a:r>
          </a:p>
          <a:p>
            <a:pPr algn="just"/>
            <a:r>
              <a:rPr lang="tr-TR" sz="1900" dirty="0">
                <a:solidFill>
                  <a:schemeClr val="tx1"/>
                </a:solidFill>
                <a:latin typeface="Calibri" panose="020F0502020204030204" pitchFamily="34" charset="0"/>
                <a:ea typeface="Arial" charset="-94"/>
                <a:cs typeface="Calibri" panose="020F0502020204030204" pitchFamily="34" charset="0"/>
              </a:rPr>
              <a:t>Kurul tarafından uygun bulunan (personel gideri dışındaki) her bir gider için geri ödemesiz ve geri ödemeli destek birlikte verilmesi gerekmektedir.</a:t>
            </a:r>
          </a:p>
          <a:p>
            <a:pPr algn="just"/>
            <a:endParaRPr lang="tr-TR" sz="1674" dirty="0">
              <a:solidFill>
                <a:schemeClr val="tx1"/>
              </a:solidFill>
              <a:ea typeface="Arial" charset="-94"/>
              <a:cs typeface="Arial" charset="-94"/>
            </a:endParaRPr>
          </a:p>
          <a:p>
            <a:pPr marL="0" indent="0" algn="ctr">
              <a:buNone/>
            </a:pPr>
            <a:r>
              <a:rPr lang="tr-TR" sz="1913" b="1" i="1" dirty="0">
                <a:solidFill>
                  <a:srgbClr val="FF0000"/>
                </a:solidFill>
                <a:latin typeface="Verdana" panose="020B0604030504040204" pitchFamily="34" charset="0"/>
                <a:ea typeface="Verdana" panose="020B0604030504040204" pitchFamily="34" charset="0"/>
                <a:cs typeface="Verdana" panose="020B0604030504040204" pitchFamily="34" charset="0"/>
              </a:rPr>
              <a:t>Program kapsamında, bir işletme bu destekten sadece 1 (bir) kez yararlanabilir.</a:t>
            </a:r>
          </a:p>
          <a:p>
            <a:pPr marL="0" indent="0" algn="just">
              <a:buNone/>
            </a:pPr>
            <a:endParaRPr lang="tr-TR" sz="1913" dirty="0">
              <a:solidFill>
                <a:schemeClr val="tx1"/>
              </a:solidFill>
              <a:latin typeface="Calibri" panose="020F0502020204030204" pitchFamily="34" charset="0"/>
              <a:ea typeface="Arial" charset="-94"/>
              <a:cs typeface="Arial" charset="-94"/>
            </a:endParaRPr>
          </a:p>
          <a:p>
            <a:pPr algn="just"/>
            <a:r>
              <a:rPr lang="tr-TR" sz="1900" dirty="0">
                <a:solidFill>
                  <a:schemeClr val="tx1"/>
                </a:solidFill>
                <a:latin typeface="Calibri" panose="020F0502020204030204" pitchFamily="34" charset="0"/>
                <a:ea typeface="Arial" charset="-94"/>
                <a:cs typeface="Calibri" panose="020F0502020204030204" pitchFamily="34" charset="0"/>
              </a:rPr>
              <a:t>Proje başvurusunun KOSGEB Birimi tarafından ön değerlendirmesi yapılarak değerlendirilmek üzere Kurula sunulur.</a:t>
            </a:r>
          </a:p>
          <a:p>
            <a:pPr algn="just"/>
            <a:r>
              <a:rPr lang="tr-TR" sz="1900" dirty="0">
                <a:latin typeface="Calibri" panose="020F0502020204030204" pitchFamily="34" charset="0"/>
                <a:cs typeface="Calibri" panose="020F0502020204030204" pitchFamily="34" charset="0"/>
              </a:rPr>
              <a:t>Proje, faaliyetlere uygun olarak </a:t>
            </a:r>
            <a:r>
              <a:rPr lang="tr-TR" sz="19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az 2</a:t>
            </a:r>
            <a:r>
              <a:rPr lang="tr-TR" sz="1900" dirty="0">
                <a:latin typeface="Calibri" panose="020F0502020204030204" pitchFamily="34" charset="0"/>
                <a:cs typeface="Calibri" panose="020F0502020204030204" pitchFamily="34" charset="0"/>
              </a:rPr>
              <a:t> gider grubundan oluşmalı ve hem geri ödemeli hem de geri ödemesiz destek talebinde bulunulması gerekmektedir.</a:t>
            </a:r>
            <a:endParaRPr lang="tr-TR" sz="1900" dirty="0">
              <a:solidFill>
                <a:schemeClr val="tx1"/>
              </a:solidFill>
              <a:latin typeface="Calibri" panose="020F0502020204030204" pitchFamily="34" charset="0"/>
              <a:ea typeface="Arial" charset="-94"/>
              <a:cs typeface="Calibri" panose="020F0502020204030204" pitchFamily="34" charset="0"/>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12</a:t>
            </a:fld>
            <a:endParaRPr lang="tr-TR" dirty="0">
              <a:solidFill>
                <a:prstClr val="black"/>
              </a:solidFill>
              <a:latin typeface="Segoe UI"/>
              <a:ea typeface="+mn-ea"/>
            </a:endParaRPr>
          </a:p>
        </p:txBody>
      </p:sp>
      <p:sp>
        <p:nvSpPr>
          <p:cNvPr id="5" name="Dikdörtgen 4"/>
          <p:cNvSpPr/>
          <p:nvPr/>
        </p:nvSpPr>
        <p:spPr>
          <a:xfrm>
            <a:off x="1769297" y="1177972"/>
            <a:ext cx="9211583" cy="644151"/>
          </a:xfrm>
          <a:prstGeom prst="rect">
            <a:avLst/>
          </a:prstGeom>
        </p:spPr>
        <p:txBody>
          <a:bodyPr wrap="square">
            <a:spAutoFit/>
          </a:bodyPr>
          <a:lstStyle/>
          <a:p>
            <a:pPr defTabSz="1093257" fontAlgn="auto">
              <a:spcBef>
                <a:spcPts val="0"/>
              </a:spcBef>
              <a:spcAft>
                <a:spcPts val="0"/>
              </a:spcAft>
            </a:pPr>
            <a:endParaRPr lang="tr-TR" sz="1793" dirty="0">
              <a:solidFill>
                <a:prstClr val="black"/>
              </a:solidFill>
              <a:ea typeface="Arial" charset="-94"/>
              <a:cs typeface="Arial" charset="-94"/>
            </a:endParaRPr>
          </a:p>
          <a:p>
            <a:pPr defTabSz="1093257" fontAlgn="auto">
              <a:spcBef>
                <a:spcPts val="0"/>
              </a:spcBef>
              <a:spcAft>
                <a:spcPts val="0"/>
              </a:spcAft>
            </a:pPr>
            <a:endParaRPr lang="tr-TR" sz="1793" dirty="0">
              <a:solidFill>
                <a:prstClr val="black"/>
              </a:solidFill>
              <a:ea typeface="Arial" charset="-94"/>
              <a:cs typeface="Arial" charset="-94"/>
            </a:endParaRPr>
          </a:p>
        </p:txBody>
      </p:sp>
    </p:spTree>
    <p:extLst>
      <p:ext uri="{BB962C8B-B14F-4D97-AF65-F5344CB8AC3E}">
        <p14:creationId xmlns:p14="http://schemas.microsoft.com/office/powerpoint/2010/main" val="318281420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13</a:t>
            </a:fld>
            <a:endParaRPr lang="tr-TR" dirty="0">
              <a:solidFill>
                <a:srgbClr val="445469">
                  <a:tint val="75000"/>
                </a:srgbClr>
              </a:solidFill>
              <a:latin typeface="Segoe UI"/>
              <a:ea typeface="+mn-ea"/>
            </a:endParaRPr>
          </a:p>
        </p:txBody>
      </p:sp>
      <p:sp>
        <p:nvSpPr>
          <p:cNvPr id="7" name="Metin kutusu 4"/>
          <p:cNvSpPr txBox="1"/>
          <p:nvPr/>
        </p:nvSpPr>
        <p:spPr>
          <a:xfrm>
            <a:off x="3824885" y="395953"/>
            <a:ext cx="7361458" cy="53074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400"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50764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14</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4248574771"/>
              </p:ext>
            </p:extLst>
          </p:nvPr>
        </p:nvGraphicFramePr>
        <p:xfrm>
          <a:off x="908401" y="1040037"/>
          <a:ext cx="10416837"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19965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15</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772725522"/>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84167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16</a:t>
            </a:fld>
            <a:endParaRPr lang="tr-TR" dirty="0">
              <a:solidFill>
                <a:srgbClr val="445469">
                  <a:tint val="75000"/>
                </a:srgbClr>
              </a:solidFill>
              <a:latin typeface="Segoe UI"/>
              <a:ea typeface="+mn-ea"/>
            </a:endParaRPr>
          </a:p>
        </p:txBody>
      </p:sp>
      <p:sp>
        <p:nvSpPr>
          <p:cNvPr id="7" name="Metin kutusu 4"/>
          <p:cNvSpPr txBox="1"/>
          <p:nvPr/>
        </p:nvSpPr>
        <p:spPr>
          <a:xfrm>
            <a:off x="3769519" y="305761"/>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a:t>
            </a:r>
            <a:r>
              <a:rPr lang="tr-TR" sz="2869" b="1" dirty="0">
                <a:solidFill>
                  <a:prstClr val="white"/>
                </a:solidFill>
                <a:latin typeface="Calibri" panose="020F0502020204030204" pitchFamily="34" charset="0"/>
              </a:rPr>
              <a:t> Proje Giderleri</a:t>
            </a:r>
          </a:p>
        </p:txBody>
      </p:sp>
      <p:graphicFrame>
        <p:nvGraphicFramePr>
          <p:cNvPr id="8" name="Diyagram 7"/>
          <p:cNvGraphicFramePr/>
          <p:nvPr>
            <p:extLst>
              <p:ext uri="{D42A27DB-BD31-4B8C-83A1-F6EECF244321}">
                <p14:modId xmlns:p14="http://schemas.microsoft.com/office/powerpoint/2010/main" val="2781949781"/>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42952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17</a:t>
            </a:fld>
            <a:endParaRPr lang="tr-TR" dirty="0">
              <a:solidFill>
                <a:srgbClr val="445469">
                  <a:tint val="75000"/>
                </a:srgbClr>
              </a:solidFill>
              <a:latin typeface="Segoe UI"/>
              <a:ea typeface="+mn-ea"/>
            </a:endParaRPr>
          </a:p>
        </p:txBody>
      </p:sp>
      <p:sp>
        <p:nvSpPr>
          <p:cNvPr id="7" name="Metin kutusu 4"/>
          <p:cNvSpPr txBox="1"/>
          <p:nvPr/>
        </p:nvSpPr>
        <p:spPr>
          <a:xfrm>
            <a:off x="3913535" y="307859"/>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1937368965"/>
              </p:ext>
            </p:extLst>
          </p:nvPr>
        </p:nvGraphicFramePr>
        <p:xfrm>
          <a:off x="908401" y="1105703"/>
          <a:ext cx="10854006"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67287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18</a:t>
            </a:fld>
            <a:endParaRPr lang="tr-TR">
              <a:latin typeface="Calibri"/>
            </a:endParaRP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pic>
        <p:nvPicPr>
          <p:cNvPr id="4" name="Resim 3"/>
          <p:cNvPicPr>
            <a:picLocks noChangeAspect="1"/>
          </p:cNvPicPr>
          <p:nvPr/>
        </p:nvPicPr>
        <p:blipFill>
          <a:blip r:embed="rId3"/>
          <a:stretch>
            <a:fillRect/>
          </a:stretch>
        </p:blipFill>
        <p:spPr>
          <a:xfrm>
            <a:off x="1825303" y="896020"/>
            <a:ext cx="8208912" cy="4680520"/>
          </a:xfrm>
          <a:prstGeom prst="rect">
            <a:avLst/>
          </a:prstGeom>
        </p:spPr>
      </p:pic>
      <p:sp>
        <p:nvSpPr>
          <p:cNvPr id="5" name="Metin kutusu 4"/>
          <p:cNvSpPr txBox="1"/>
          <p:nvPr/>
        </p:nvSpPr>
        <p:spPr>
          <a:xfrm>
            <a:off x="1249239" y="4004014"/>
            <a:ext cx="9577064" cy="1631216"/>
          </a:xfrm>
          <a:prstGeom prst="rect">
            <a:avLst/>
          </a:prstGeom>
          <a:noFill/>
        </p:spPr>
        <p:txBody>
          <a:bodyPr wrap="square" rtlCol="0">
            <a:spAutoFit/>
          </a:bodyPr>
          <a:lstStyle/>
          <a:p>
            <a:pPr algn="ctr"/>
            <a:r>
              <a:rPr lang="tr-TR" sz="2000" b="1" dirty="0" smtClean="0">
                <a:solidFill>
                  <a:srgbClr val="0070C0"/>
                </a:solidFill>
              </a:rPr>
              <a:t>Selim Serkan ERCAN</a:t>
            </a:r>
          </a:p>
          <a:p>
            <a:pPr algn="ctr"/>
            <a:r>
              <a:rPr lang="tr-TR" sz="2000" b="1" dirty="0" smtClean="0">
                <a:solidFill>
                  <a:srgbClr val="0070C0"/>
                </a:solidFill>
              </a:rPr>
              <a:t>KOSGEB Proje Yönetimi Dairesi Başkanı</a:t>
            </a:r>
          </a:p>
          <a:p>
            <a:pPr algn="ctr"/>
            <a:endParaRPr lang="tr-TR" sz="2000" b="1" dirty="0">
              <a:solidFill>
                <a:srgbClr val="0070C0"/>
              </a:solidFill>
            </a:endParaRPr>
          </a:p>
          <a:p>
            <a:pPr algn="ctr"/>
            <a:r>
              <a:rPr lang="tr-TR" sz="2000" b="1" dirty="0" smtClean="0">
                <a:solidFill>
                  <a:srgbClr val="0070C0"/>
                </a:solidFill>
              </a:rPr>
              <a:t>serkan.ercan@kosgeb.gov.tr</a:t>
            </a:r>
          </a:p>
          <a:p>
            <a:pPr algn="ctr"/>
            <a:r>
              <a:rPr lang="tr-TR" sz="2000" b="1" dirty="0" smtClean="0">
                <a:solidFill>
                  <a:srgbClr val="0070C0"/>
                </a:solidFill>
              </a:rPr>
              <a:t>www.kosgeb.gov.tr</a:t>
            </a:r>
            <a:endParaRPr lang="tr-TR" sz="2000" b="1" dirty="0">
              <a:solidFill>
                <a:srgbClr val="0070C0"/>
              </a:solidFill>
            </a:endParaRPr>
          </a:p>
        </p:txBody>
      </p:sp>
    </p:spTree>
    <p:extLst>
      <p:ext uri="{BB962C8B-B14F-4D97-AF65-F5344CB8AC3E}">
        <p14:creationId xmlns:p14="http://schemas.microsoft.com/office/powerpoint/2010/main" val="1889987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707886"/>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İŞBİRLİĞİ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3"/>
          <a:stretch>
            <a:fillRect/>
          </a:stretch>
        </p:blipFill>
        <p:spPr>
          <a:xfrm>
            <a:off x="1177232" y="2192165"/>
            <a:ext cx="2088232" cy="2088232"/>
          </a:xfrm>
          <a:prstGeom prst="rect">
            <a:avLst/>
          </a:prstGeom>
        </p:spPr>
      </p:pic>
    </p:spTree>
    <p:extLst>
      <p:ext uri="{BB962C8B-B14F-4D97-AF65-F5344CB8AC3E}">
        <p14:creationId xmlns:p14="http://schemas.microsoft.com/office/powerpoint/2010/main" val="114951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3</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961207" y="319956"/>
            <a:ext cx="10615074" cy="643125"/>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a:t>
            </a:r>
            <a:r>
              <a:rPr lang="tr-TR" sz="2800" b="1" dirty="0" smtClean="0">
                <a:solidFill>
                  <a:srgbClr val="00759E">
                    <a:lumMod val="60000"/>
                    <a:lumOff val="40000"/>
                  </a:srgbClr>
                </a:solidFill>
                <a:ea typeface="Roboto Black" panose="02000000000000000000" pitchFamily="2" charset="0"/>
              </a:rPr>
              <a:t>Programı</a:t>
            </a:r>
            <a:endParaRPr lang="en-US" sz="2800" b="1" dirty="0">
              <a:solidFill>
                <a:srgbClr val="00759E">
                  <a:lumMod val="60000"/>
                  <a:lumOff val="40000"/>
                </a:srgbClr>
              </a:solidFill>
              <a:ea typeface="Roboto Black" panose="02000000000000000000" pitchFamily="2" charset="0"/>
            </a:endParaRPr>
          </a:p>
        </p:txBody>
      </p:sp>
      <p:sp>
        <p:nvSpPr>
          <p:cNvPr id="2" name="Dikdörtgen 1"/>
          <p:cNvSpPr/>
          <p:nvPr/>
        </p:nvSpPr>
        <p:spPr>
          <a:xfrm>
            <a:off x="497270" y="1438493"/>
            <a:ext cx="10783085" cy="3035703"/>
          </a:xfrm>
          <a:prstGeom prst="rect">
            <a:avLst/>
          </a:prstGeom>
        </p:spPr>
        <p:txBody>
          <a:bodyPr wrap="square">
            <a:spAutoFit/>
          </a:bodyPr>
          <a:lstStyle/>
          <a:p>
            <a:pPr defTabSz="911017" fontAlgn="auto">
              <a:lnSpc>
                <a:spcPct val="200000"/>
              </a:lnSpc>
              <a:spcBef>
                <a:spcPts val="0"/>
              </a:spcBef>
              <a:spcAft>
                <a:spcPts val="0"/>
              </a:spcAft>
            </a:pPr>
            <a:r>
              <a:rPr lang="tr-TR" sz="2400" b="1" dirty="0" smtClean="0">
                <a:solidFill>
                  <a:srgbClr val="00759E">
                    <a:lumMod val="60000"/>
                    <a:lumOff val="40000"/>
                  </a:srgbClr>
                </a:solidFill>
                <a:ea typeface="Roboto Black" panose="02000000000000000000" pitchFamily="2" charset="0"/>
              </a:rPr>
              <a:t>AMAÇ</a:t>
            </a:r>
            <a:r>
              <a:rPr lang="tr-TR" sz="2400" b="1" dirty="0">
                <a:solidFill>
                  <a:srgbClr val="00759E">
                    <a:lumMod val="60000"/>
                    <a:lumOff val="40000"/>
                  </a:srgbClr>
                </a:solidFill>
                <a:ea typeface="Roboto Black" panose="02000000000000000000" pitchFamily="2" charset="0"/>
              </a:rPr>
              <a:t>:</a:t>
            </a:r>
          </a:p>
          <a:p>
            <a:pPr algn="just" defTabSz="911017" fontAlgn="auto">
              <a:lnSpc>
                <a:spcPct val="200000"/>
              </a:lnSpc>
              <a:spcBef>
                <a:spcPts val="0"/>
              </a:spcBef>
              <a:spcAft>
                <a:spcPts val="0"/>
              </a:spcAft>
            </a:pPr>
            <a:r>
              <a:rPr lang="tr-TR" sz="2391" b="1" dirty="0">
                <a:solidFill>
                  <a:srgbClr val="445469"/>
                </a:solidFill>
                <a:ea typeface="+mn-ea"/>
              </a:rPr>
              <a:t>KOBİ’lerin birbirleri ile veya büyük işletmelerle ortak çalışma kültürünün geliştirilmesine ve </a:t>
            </a:r>
            <a:r>
              <a:rPr lang="tr-TR" sz="2400" b="1" dirty="0">
                <a:solidFill>
                  <a:srgbClr val="445469"/>
                </a:solidFill>
                <a:ea typeface="+mn-ea"/>
              </a:rPr>
              <a:t>karşılıklı</a:t>
            </a:r>
            <a:r>
              <a:rPr lang="tr-TR" sz="2391" b="1" dirty="0">
                <a:solidFill>
                  <a:srgbClr val="445469"/>
                </a:solidFill>
                <a:ea typeface="+mn-ea"/>
              </a:rPr>
              <a:t> fayda ve rekabet avantajı sağlayıcı nitelikteki işbirlikleri tesis etmesine katkı sağlamaktır</a:t>
            </a:r>
            <a:r>
              <a:rPr lang="tr-TR" sz="2391" dirty="0">
                <a:solidFill>
                  <a:srgbClr val="445469"/>
                </a:solidFill>
                <a:ea typeface="+mn-ea"/>
              </a:rPr>
              <a:t>.</a:t>
            </a:r>
          </a:p>
        </p:txBody>
      </p:sp>
    </p:spTree>
    <p:extLst>
      <p:ext uri="{BB962C8B-B14F-4D97-AF65-F5344CB8AC3E}">
        <p14:creationId xmlns:p14="http://schemas.microsoft.com/office/powerpoint/2010/main" val="11460235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980273" y="363622"/>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Proje Konuları</a:t>
            </a:r>
          </a:p>
        </p:txBody>
      </p:sp>
      <p:sp>
        <p:nvSpPr>
          <p:cNvPr id="4" name="Metin kutusu 3"/>
          <p:cNvSpPr txBox="1"/>
          <p:nvPr/>
        </p:nvSpPr>
        <p:spPr>
          <a:xfrm>
            <a:off x="638063" y="1336153"/>
            <a:ext cx="11135981" cy="4765581"/>
          </a:xfrm>
          <a:prstGeom prst="rect">
            <a:avLst/>
          </a:prstGeom>
          <a:noFill/>
        </p:spPr>
        <p:txBody>
          <a:bodyPr wrap="square" rtlCol="0">
            <a:spAutoFit/>
          </a:bodyPr>
          <a:lstStyle/>
          <a:p>
            <a:pPr defTabSz="911017" fontAlgn="auto">
              <a:spcBef>
                <a:spcPts val="0"/>
              </a:spcBef>
              <a:spcAft>
                <a:spcPts val="0"/>
              </a:spcAft>
            </a:pPr>
            <a:r>
              <a:rPr lang="tr-TR" sz="2391" dirty="0">
                <a:solidFill>
                  <a:srgbClr val="445469"/>
                </a:solidFill>
                <a:ea typeface="+mn-ea"/>
              </a:rPr>
              <a:t>İşletmelerin birbirleriyle ve/veya büyük işletmelerle;</a:t>
            </a:r>
          </a:p>
          <a:p>
            <a:pPr defTabSz="911017" fontAlgn="auto">
              <a:spcBef>
                <a:spcPts val="0"/>
              </a:spcBef>
              <a:spcAft>
                <a:spcPts val="0"/>
              </a:spcAft>
            </a:pPr>
            <a:endParaRPr lang="tr-TR" sz="2391" dirty="0">
              <a:solidFill>
                <a:srgbClr val="445469"/>
              </a:solidFill>
              <a:ea typeface="+mn-ea"/>
            </a:endParaRP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Kapasite, verimlilik, ürün çeşitliliği ve kalitelerini artırmaları amacıyla </a:t>
            </a:r>
            <a:r>
              <a:rPr lang="tr-TR" sz="2391" b="1" dirty="0">
                <a:solidFill>
                  <a:srgbClr val="00759E">
                    <a:lumMod val="60000"/>
                    <a:lumOff val="40000"/>
                  </a:srgbClr>
                </a:solidFill>
                <a:ea typeface="+mn-ea"/>
              </a:rPr>
              <a:t>ortak imalat</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Müşteri istekleri ve pazarın talebinin karşılanması amacıyla </a:t>
            </a:r>
            <a:r>
              <a:rPr lang="tr-TR" sz="2391" b="1" dirty="0">
                <a:solidFill>
                  <a:srgbClr val="00759E">
                    <a:lumMod val="60000"/>
                    <a:lumOff val="40000"/>
                  </a:srgbClr>
                </a:solidFill>
                <a:ea typeface="+mn-ea"/>
              </a:rPr>
              <a:t>ortak tasarım, ürün ve hizmet geliştirmeleri</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smtClean="0">
                <a:solidFill>
                  <a:srgbClr val="445469"/>
                </a:solidFill>
                <a:ea typeface="+mn-ea"/>
              </a:rPr>
              <a:t>Ürün </a:t>
            </a:r>
            <a:r>
              <a:rPr lang="tr-TR" sz="2391" dirty="0">
                <a:solidFill>
                  <a:srgbClr val="445469"/>
                </a:solidFill>
                <a:ea typeface="+mn-ea"/>
              </a:rPr>
              <a:t>ve hizmet kalitelerini geliştirmeleri amacıyla </a:t>
            </a:r>
            <a:r>
              <a:rPr lang="tr-TR" sz="2391" b="1" dirty="0">
                <a:solidFill>
                  <a:srgbClr val="00759E">
                    <a:lumMod val="60000"/>
                    <a:lumOff val="40000"/>
                  </a:srgbClr>
                </a:solidFill>
                <a:ea typeface="+mn-ea"/>
              </a:rPr>
              <a:t>ortak laboratuvar</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smtClean="0">
                <a:solidFill>
                  <a:srgbClr val="445469"/>
                </a:solidFill>
                <a:ea typeface="+mn-ea"/>
              </a:rPr>
              <a:t>Pazar </a:t>
            </a:r>
            <a:r>
              <a:rPr lang="tr-TR" sz="2391" dirty="0">
                <a:solidFill>
                  <a:srgbClr val="445469"/>
                </a:solidFill>
                <a:ea typeface="+mn-ea"/>
              </a:rPr>
              <a:t>paylarını artırmaları ve marka imajı oluşturmaları amacıyla </a:t>
            </a:r>
            <a:r>
              <a:rPr lang="tr-TR" sz="2391" b="1" dirty="0">
                <a:solidFill>
                  <a:srgbClr val="00759E">
                    <a:lumMod val="60000"/>
                    <a:lumOff val="40000"/>
                  </a:srgbClr>
                </a:solidFill>
                <a:ea typeface="+mn-ea"/>
              </a:rPr>
              <a:t>ortak pazarlama</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Beceri ve kabiliyetlerini geliştirmeleri ve </a:t>
            </a:r>
            <a:r>
              <a:rPr lang="tr-TR" sz="2391" b="1" dirty="0">
                <a:solidFill>
                  <a:srgbClr val="00759E">
                    <a:lumMod val="60000"/>
                    <a:lumOff val="40000"/>
                  </a:srgbClr>
                </a:solidFill>
                <a:ea typeface="+mn-ea"/>
              </a:rPr>
              <a:t>değer zincirlerine katılmaları amacıyla yapılan işbirlikleri</a:t>
            </a:r>
          </a:p>
          <a:p>
            <a:pPr marL="341631" indent="-341631" defTabSz="911017" fontAlgn="auto">
              <a:spcBef>
                <a:spcPts val="0"/>
              </a:spcBef>
              <a:spcAft>
                <a:spcPts val="0"/>
              </a:spcAft>
              <a:buFont typeface="Wingdings" panose="05000000000000000000" pitchFamily="2" charset="2"/>
              <a:buChar char="Ø"/>
            </a:pPr>
            <a:endParaRPr lang="tr-TR" sz="2391" dirty="0">
              <a:solidFill>
                <a:srgbClr val="445469"/>
              </a:solidFill>
              <a:ea typeface="+mn-ea"/>
            </a:endParaRPr>
          </a:p>
          <a:p>
            <a:pPr defTabSz="911017" fontAlgn="auto">
              <a:spcBef>
                <a:spcPts val="0"/>
              </a:spcBef>
              <a:spcAft>
                <a:spcPts val="0"/>
              </a:spcAft>
            </a:pPr>
            <a:r>
              <a:rPr lang="tr-TR" sz="2391" dirty="0">
                <a:solidFill>
                  <a:srgbClr val="445469"/>
                </a:solidFill>
                <a:ea typeface="+mn-ea"/>
              </a:rPr>
              <a:t>ve bunlara benzer karşılıklı fayda sağlanan, maliyet düşürücü ve rekabet avantajı sağlayıcı nitelikteki işbirliği projeleri desteklenir.</a:t>
            </a:r>
          </a:p>
          <a:p>
            <a:pPr defTabSz="911017" fontAlgn="auto">
              <a:spcBef>
                <a:spcPts val="0"/>
              </a:spcBef>
              <a:spcAft>
                <a:spcPts val="0"/>
              </a:spcAft>
            </a:pPr>
            <a:endParaRPr lang="tr-TR" sz="1793" dirty="0">
              <a:solidFill>
                <a:srgbClr val="445469"/>
              </a:solidFill>
              <a:latin typeface="Roboto Light"/>
              <a:ea typeface="+mn-ea"/>
            </a:endParaRPr>
          </a:p>
        </p:txBody>
      </p:sp>
    </p:spTree>
    <p:extLst>
      <p:ext uri="{BB962C8B-B14F-4D97-AF65-F5344CB8AC3E}">
        <p14:creationId xmlns:p14="http://schemas.microsoft.com/office/powerpoint/2010/main" val="46868723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5</a:t>
            </a:fld>
            <a:endParaRPr lang="tr-TR" dirty="0">
              <a:solidFill>
                <a:srgbClr val="445469">
                  <a:tint val="75000"/>
                </a:srgbClr>
              </a:solidFill>
              <a:latin typeface="Roboto Light"/>
              <a:ea typeface="+mn-ea"/>
            </a:endParaRPr>
          </a:p>
        </p:txBody>
      </p:sp>
      <p:graphicFrame>
        <p:nvGraphicFramePr>
          <p:cNvPr id="2" name="Diyagram 1"/>
          <p:cNvGraphicFramePr/>
          <p:nvPr>
            <p:extLst/>
          </p:nvPr>
        </p:nvGraphicFramePr>
        <p:xfrm>
          <a:off x="637911" y="1252566"/>
          <a:ext cx="10957435" cy="5398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8">
            <a:extLst>
              <a:ext uri="{FF2B5EF4-FFF2-40B4-BE49-F238E27FC236}">
                <a16:creationId xmlns:a16="http://schemas.microsoft.com/office/drawing/2014/main" xmlns="" id="{CDB69DC1-FE61-4F64-AEE0-C856CB684FCD}"/>
              </a:ext>
            </a:extLst>
          </p:cNvPr>
          <p:cNvSpPr txBox="1"/>
          <p:nvPr/>
        </p:nvSpPr>
        <p:spPr>
          <a:xfrm>
            <a:off x="997279" y="319956"/>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Türleri</a:t>
            </a:r>
          </a:p>
        </p:txBody>
      </p:sp>
    </p:spTree>
    <p:extLst>
      <p:ext uri="{BB962C8B-B14F-4D97-AF65-F5344CB8AC3E}">
        <p14:creationId xmlns:p14="http://schemas.microsoft.com/office/powerpoint/2010/main" val="148684025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6</a:t>
            </a:fld>
            <a:endParaRPr lang="tr-TR" dirty="0">
              <a:solidFill>
                <a:srgbClr val="445469">
                  <a:tint val="75000"/>
                </a:srgbClr>
              </a:solidFill>
              <a:latin typeface="Roboto Light"/>
              <a:ea typeface="+mn-ea"/>
            </a:endParaRPr>
          </a:p>
        </p:txBody>
      </p:sp>
      <p:graphicFrame>
        <p:nvGraphicFramePr>
          <p:cNvPr id="9" name="Diyagram 8"/>
          <p:cNvGraphicFramePr/>
          <p:nvPr>
            <p:extLst/>
          </p:nvPr>
        </p:nvGraphicFramePr>
        <p:xfrm>
          <a:off x="1889262" y="1048153"/>
          <a:ext cx="9542329" cy="435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 3"/>
          <p:cNvGrpSpPr/>
          <p:nvPr/>
        </p:nvGrpSpPr>
        <p:grpSpPr>
          <a:xfrm>
            <a:off x="1636463" y="5513824"/>
            <a:ext cx="9952673" cy="652773"/>
            <a:chOff x="31984" y="29443"/>
            <a:chExt cx="9989672" cy="655200"/>
          </a:xfrm>
          <a:scene3d>
            <a:camera prst="orthographicFront"/>
            <a:lightRig rig="chilly" dir="t"/>
          </a:scene3d>
        </p:grpSpPr>
        <p:sp>
          <p:nvSpPr>
            <p:cNvPr id="5" name="Yuvarlatılmış Dikdörtgen 4"/>
            <p:cNvSpPr/>
            <p:nvPr/>
          </p:nvSpPr>
          <p:spPr>
            <a:xfrm>
              <a:off x="31984" y="29443"/>
              <a:ext cx="9989672" cy="655200"/>
            </a:xfrm>
            <a:prstGeom prst="roundRect">
              <a:avLst/>
            </a:prstGeom>
            <a:solidFill>
              <a:schemeClr val="accent4">
                <a:lumMod val="20000"/>
                <a:lumOff val="8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Yuvarlatılmış Dikdörtgen 4"/>
            <p:cNvSpPr/>
            <p:nvPr/>
          </p:nvSpPr>
          <p:spPr>
            <a:xfrm>
              <a:off x="31984" y="93411"/>
              <a:ext cx="9925704" cy="5912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b="1" dirty="0">
                  <a:solidFill>
                    <a:srgbClr val="F6F8F8">
                      <a:lumMod val="10000"/>
                    </a:srgbClr>
                  </a:solidFill>
                  <a:latin typeface="Calibri" pitchFamily="34" charset="0"/>
                </a:rPr>
                <a:t>İşbirliği amacı ile bir araya gelen işletmelerin ön başvuru tarihinden en az 1 (bir) yıl önce kurulmuş olması ve son mali yılda bilanço esasına göre defter tutmuş olması gerekir. Ancak, büyük işletme ile işbirliği yapılması </a:t>
              </a:r>
              <a:r>
                <a:rPr lang="tr-TR" sz="1395" b="1" dirty="0" smtClean="0">
                  <a:solidFill>
                    <a:srgbClr val="F6F8F8">
                      <a:lumMod val="10000"/>
                    </a:srgbClr>
                  </a:solidFill>
                  <a:latin typeface="Calibri" pitchFamily="34" charset="0"/>
                </a:rPr>
                <a:t>durumunda </a:t>
              </a:r>
              <a:r>
                <a:rPr lang="tr-TR" sz="1395" b="1" dirty="0">
                  <a:solidFill>
                    <a:srgbClr val="F6F8F8">
                      <a:lumMod val="10000"/>
                    </a:srgbClr>
                  </a:solidFill>
                  <a:latin typeface="Calibri" pitchFamily="34" charset="0"/>
                </a:rPr>
                <a:t>bu hüküm uygulanmaz.</a:t>
              </a:r>
            </a:p>
          </p:txBody>
        </p:sp>
      </p:grpSp>
      <p:grpSp>
        <p:nvGrpSpPr>
          <p:cNvPr id="7" name="Grup 6"/>
          <p:cNvGrpSpPr/>
          <p:nvPr/>
        </p:nvGrpSpPr>
        <p:grpSpPr>
          <a:xfrm>
            <a:off x="265995" y="2043839"/>
            <a:ext cx="1405864" cy="2123057"/>
            <a:chOff x="31984" y="-837462"/>
            <a:chExt cx="9989672" cy="1522105"/>
          </a:xfrm>
          <a:scene3d>
            <a:camera prst="orthographicFront"/>
            <a:lightRig rig="chilly" dir="t"/>
          </a:scene3d>
        </p:grpSpPr>
        <p:sp>
          <p:nvSpPr>
            <p:cNvPr id="8" name="Yuvarlatılmış Dikdörtgen 7"/>
            <p:cNvSpPr/>
            <p:nvPr/>
          </p:nvSpPr>
          <p:spPr>
            <a:xfrm>
              <a:off x="31984" y="-633001"/>
              <a:ext cx="9989672" cy="1107503"/>
            </a:xfrm>
            <a:prstGeom prst="roundRect">
              <a:avLst/>
            </a:prstGeom>
            <a:solidFill>
              <a:srgbClr val="A4E4B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31984" y="-837462"/>
              <a:ext cx="9925703" cy="1522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dirty="0">
                  <a:solidFill>
                    <a:srgbClr val="F6F8F8">
                      <a:lumMod val="10000"/>
                    </a:srgbClr>
                  </a:solidFill>
                  <a:latin typeface="Calibri" pitchFamily="34" charset="0"/>
                </a:rPr>
                <a:t>İşletmeler mevcudiyetlerini koruyarak veya kendilerini feshederek işletici kuruluşa ortak olabilirler. </a:t>
              </a:r>
            </a:p>
          </p:txBody>
        </p:sp>
      </p:grpSp>
      <p:sp>
        <p:nvSpPr>
          <p:cNvPr id="13" name="TextBox 18">
            <a:extLst>
              <a:ext uri="{FF2B5EF4-FFF2-40B4-BE49-F238E27FC236}">
                <a16:creationId xmlns:a16="http://schemas.microsoft.com/office/drawing/2014/main" xmlns="" id="{CDB69DC1-FE61-4F64-AEE0-C856CB684FCD}"/>
              </a:ext>
            </a:extLst>
          </p:cNvPr>
          <p:cNvSpPr txBox="1"/>
          <p:nvPr/>
        </p:nvSpPr>
        <p:spPr>
          <a:xfrm>
            <a:off x="1177231" y="260225"/>
            <a:ext cx="10615074" cy="643125"/>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Ortaklık Modelleri</a:t>
            </a:r>
          </a:p>
        </p:txBody>
      </p:sp>
    </p:spTree>
    <p:extLst>
      <p:ext uri="{BB962C8B-B14F-4D97-AF65-F5344CB8AC3E}">
        <p14:creationId xmlns:p14="http://schemas.microsoft.com/office/powerpoint/2010/main" val="279257789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7024" y="176630"/>
            <a:ext cx="9580334" cy="721227"/>
          </a:xfrm>
        </p:spPr>
        <p:txBody>
          <a:bodyPr>
            <a:normAutofit/>
          </a:bodyPr>
          <a:lstStyle/>
          <a:p>
            <a:pPr algn="ctr"/>
            <a:r>
              <a:rPr lang="tr-TR" sz="2800" b="1" dirty="0">
                <a:solidFill>
                  <a:srgbClr val="00759E">
                    <a:lumMod val="60000"/>
                    <a:lumOff val="40000"/>
                  </a:srgbClr>
                </a:solidFill>
                <a:latin typeface="Calibri" pitchFamily="34" charset="0"/>
                <a:ea typeface="Roboto Black" panose="02000000000000000000" pitchFamily="2" charset="0"/>
                <a:cs typeface="+mn-cs"/>
              </a:rPr>
              <a:t>İşbirliği Destek Programı Destek Üst Limitleri </a:t>
            </a:r>
          </a:p>
        </p:txBody>
      </p:sp>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7</a:t>
            </a:fld>
            <a:endParaRPr lang="tr-TR" dirty="0">
              <a:solidFill>
                <a:srgbClr val="445469">
                  <a:tint val="75000"/>
                </a:srgbClr>
              </a:solidFill>
              <a:latin typeface="Roboto Light"/>
              <a:ea typeface="+mn-ea"/>
            </a:endParaRPr>
          </a:p>
        </p:txBody>
      </p:sp>
      <p:graphicFrame>
        <p:nvGraphicFramePr>
          <p:cNvPr id="4" name="Tablo 3"/>
          <p:cNvGraphicFramePr>
            <a:graphicFrameLocks noGrp="1"/>
          </p:cNvGraphicFramePr>
          <p:nvPr>
            <p:extLst>
              <p:ext uri="{D42A27DB-BD31-4B8C-83A1-F6EECF244321}">
                <p14:modId xmlns:p14="http://schemas.microsoft.com/office/powerpoint/2010/main" val="3275375022"/>
              </p:ext>
            </p:extLst>
          </p:nvPr>
        </p:nvGraphicFramePr>
        <p:xfrm>
          <a:off x="1680035" y="901523"/>
          <a:ext cx="8844421" cy="5141633"/>
        </p:xfrm>
        <a:graphic>
          <a:graphicData uri="http://schemas.openxmlformats.org/drawingml/2006/table">
            <a:tbl>
              <a:tblPr firstRow="1" firstCol="1" bandRow="1">
                <a:tableStyleId>{69012ECD-51FC-41F1-AA8D-1B2483CD663E}</a:tableStyleId>
              </a:tblPr>
              <a:tblGrid>
                <a:gridCol w="2034008">
                  <a:extLst>
                    <a:ext uri="{9D8B030D-6E8A-4147-A177-3AD203B41FA5}">
                      <a16:colId xmlns:a16="http://schemas.microsoft.com/office/drawing/2014/main" xmlns="" val="20000"/>
                    </a:ext>
                  </a:extLst>
                </a:gridCol>
                <a:gridCol w="1061633">
                  <a:extLst>
                    <a:ext uri="{9D8B030D-6E8A-4147-A177-3AD203B41FA5}">
                      <a16:colId xmlns:a16="http://schemas.microsoft.com/office/drawing/2014/main" xmlns="" val="20001"/>
                    </a:ext>
                  </a:extLst>
                </a:gridCol>
                <a:gridCol w="1532628">
                  <a:extLst>
                    <a:ext uri="{9D8B030D-6E8A-4147-A177-3AD203B41FA5}">
                      <a16:colId xmlns:a16="http://schemas.microsoft.com/office/drawing/2014/main" xmlns="" val="20002"/>
                    </a:ext>
                  </a:extLst>
                </a:gridCol>
                <a:gridCol w="1532628">
                  <a:extLst>
                    <a:ext uri="{9D8B030D-6E8A-4147-A177-3AD203B41FA5}">
                      <a16:colId xmlns:a16="http://schemas.microsoft.com/office/drawing/2014/main" xmlns="" val="20003"/>
                    </a:ext>
                  </a:extLst>
                </a:gridCol>
                <a:gridCol w="1344611">
                  <a:extLst>
                    <a:ext uri="{9D8B030D-6E8A-4147-A177-3AD203B41FA5}">
                      <a16:colId xmlns:a16="http://schemas.microsoft.com/office/drawing/2014/main" xmlns="" val="20004"/>
                    </a:ext>
                  </a:extLst>
                </a:gridCol>
                <a:gridCol w="1338913">
                  <a:extLst>
                    <a:ext uri="{9D8B030D-6E8A-4147-A177-3AD203B41FA5}">
                      <a16:colId xmlns:a16="http://schemas.microsoft.com/office/drawing/2014/main" xmlns="" val="20005"/>
                    </a:ext>
                  </a:extLst>
                </a:gridCol>
              </a:tblGrid>
              <a:tr h="360609">
                <a:tc gridSpan="6">
                  <a:txBody>
                    <a:bodyPr/>
                    <a:lstStyle/>
                    <a:p>
                      <a:pPr algn="ctr">
                        <a:spcAft>
                          <a:spcPts val="0"/>
                        </a:spcAft>
                      </a:pPr>
                      <a:r>
                        <a:rPr lang="en-GB" sz="1600" dirty="0">
                          <a:effectLst/>
                          <a:latin typeface="Calibri" panose="020F0502020204030204" pitchFamily="34" charset="0"/>
                          <a:cs typeface="Calibri" panose="020F0502020204030204" pitchFamily="34" charset="0"/>
                        </a:rPr>
                        <a:t>İŞLETİCİ KURULUŞ MODELİ</a:t>
                      </a:r>
                      <a:endParaRPr lang="tr-TR" sz="16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536086">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Kuruluşun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Kuruluş</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Limit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668359">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xmlns="" val="10002"/>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3"/>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a:solidFill>
                            <a:schemeClr val="bg1">
                              <a:lumMod val="10000"/>
                            </a:schemeClr>
                          </a:solidFill>
                          <a:effectLst/>
                          <a:latin typeface="Calibri" panose="020F0502020204030204" pitchFamily="34" charset="0"/>
                          <a:cs typeface="Calibri" panose="020F0502020204030204" pitchFamily="34" charset="0"/>
                        </a:rPr>
                        <a:t>5 Milyon</a:t>
                      </a:r>
                      <a:endParaRPr lang="tr-TR" sz="140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4"/>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5"/>
                  </a:ext>
                </a:extLst>
              </a:tr>
              <a:tr h="364405">
                <a:tc gridSpan="6">
                  <a:txBody>
                    <a:bodyPr/>
                    <a:lstStyle/>
                    <a:p>
                      <a:pPr>
                        <a:spcAft>
                          <a:spcPts val="0"/>
                        </a:spcAft>
                      </a:pP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Büyük</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işletme</a:t>
                      </a:r>
                      <a:r>
                        <a:rPr lang="en-GB" sz="1200" dirty="0">
                          <a:solidFill>
                            <a:schemeClr val="bg1">
                              <a:lumMod val="10000"/>
                            </a:schemeClr>
                          </a:solidFill>
                          <a:effectLst/>
                          <a:latin typeface="Calibri" panose="020F0502020204030204" pitchFamily="34" charset="0"/>
                          <a:cs typeface="Calibri" panose="020F0502020204030204" pitchFamily="34" charset="0"/>
                        </a:rPr>
                        <a:t> ile </a:t>
                      </a:r>
                      <a:r>
                        <a:rPr lang="en-GB" sz="1200" dirty="0" err="1">
                          <a:solidFill>
                            <a:schemeClr val="bg1">
                              <a:lumMod val="10000"/>
                            </a:schemeClr>
                          </a:solidFill>
                          <a:effectLst/>
                          <a:latin typeface="Calibri" panose="020F0502020204030204" pitchFamily="34" charset="0"/>
                          <a:cs typeface="Calibri" panose="020F0502020204030204" pitchFamily="34" charset="0"/>
                        </a:rPr>
                        <a:t>işbirliği</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yapılması</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durumunda</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asgari</a:t>
                      </a:r>
                      <a:r>
                        <a:rPr lang="en-GB" sz="1200" dirty="0">
                          <a:solidFill>
                            <a:schemeClr val="bg1">
                              <a:lumMod val="10000"/>
                            </a:schemeClr>
                          </a:solidFill>
                          <a:effectLst/>
                          <a:latin typeface="Calibri" panose="020F0502020204030204" pitchFamily="34" charset="0"/>
                          <a:cs typeface="Calibri" panose="020F0502020204030204" pitchFamily="34" charset="0"/>
                        </a:rPr>
                        <a:t> KOBİ </a:t>
                      </a:r>
                      <a:r>
                        <a:rPr lang="en-GB" sz="1200" dirty="0" err="1">
                          <a:solidFill>
                            <a:schemeClr val="bg1">
                              <a:lumMod val="10000"/>
                            </a:schemeClr>
                          </a:solidFill>
                          <a:effectLst/>
                          <a:latin typeface="Calibri" panose="020F0502020204030204" pitchFamily="34" charset="0"/>
                          <a:cs typeface="Calibri" panose="020F0502020204030204" pitchFamily="34" charset="0"/>
                        </a:rPr>
                        <a:t>sayısı</a:t>
                      </a:r>
                      <a:r>
                        <a:rPr lang="en-GB" sz="1200" dirty="0">
                          <a:solidFill>
                            <a:schemeClr val="bg1">
                              <a:lumMod val="10000"/>
                            </a:schemeClr>
                          </a:solidFill>
                          <a:effectLst/>
                          <a:latin typeface="Calibri" panose="020F0502020204030204" pitchFamily="34" charset="0"/>
                          <a:cs typeface="Calibri" panose="020F0502020204030204" pitchFamily="34" charset="0"/>
                        </a:rPr>
                        <a:t> 1 (bir)’dir.</a:t>
                      </a:r>
                      <a:endParaRPr lang="tr-TR" sz="1200" dirty="0">
                        <a:solidFill>
                          <a:schemeClr val="bg1">
                            <a:lumMod val="10000"/>
                          </a:schemeClr>
                        </a:solidFill>
                        <a:effectLst/>
                        <a:latin typeface="Calibri" panose="020F0502020204030204" pitchFamily="34" charset="0"/>
                        <a:cs typeface="Calibri" panose="020F0502020204030204" pitchFamily="34" charset="0"/>
                      </a:endParaRPr>
                    </a:p>
                    <a:p>
                      <a:pPr algn="ctr">
                        <a:spcAft>
                          <a:spcPts val="0"/>
                        </a:spcAft>
                      </a:pPr>
                      <a:r>
                        <a:rPr lang="en-GB" sz="1200" dirty="0">
                          <a:effectLst/>
                          <a:latin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6"/>
                  </a:ext>
                </a:extLst>
              </a:tr>
              <a:tr h="316857">
                <a:tc gridSpan="6">
                  <a:txBody>
                    <a:bodyPr/>
                    <a:lstStyle/>
                    <a:p>
                      <a:pPr algn="ctr">
                        <a:spcAft>
                          <a:spcPts val="0"/>
                        </a:spcAft>
                      </a:pPr>
                      <a:r>
                        <a:rPr lang="en-GB" sz="1600" dirty="0">
                          <a:solidFill>
                            <a:schemeClr val="bg2"/>
                          </a:solidFill>
                          <a:effectLst/>
                          <a:latin typeface="Calibri" panose="020F0502020204030204" pitchFamily="34" charset="0"/>
                          <a:cs typeface="Calibri" panose="020F0502020204030204" pitchFamily="34" charset="0"/>
                        </a:rPr>
                        <a:t>PROJE ORTAKLIĞI MODELİ</a:t>
                      </a:r>
                      <a:endParaRPr lang="tr-TR" sz="1600" dirty="0">
                        <a:solidFill>
                          <a:schemeClr val="bg2"/>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7"/>
                  </a:ext>
                </a:extLst>
              </a:tr>
              <a:tr h="425140">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Projenin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Her Bir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Ortağı</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İşletme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İçin</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a:solidFill>
                            <a:schemeClr val="bg1">
                              <a:lumMod val="10000"/>
                            </a:schemeClr>
                          </a:solidFill>
                          <a:effectLst/>
                          <a:latin typeface="Calibri" panose="020F0502020204030204" pitchFamily="34" charset="0"/>
                          <a:cs typeface="Calibri" panose="020F0502020204030204" pitchFamily="34" charset="0"/>
                        </a:rPr>
                        <a:t>Toplam Üst Limit (TL)</a:t>
                      </a:r>
                      <a:endParaRPr lang="tr-TR" sz="1400" b="1">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8"/>
                  </a:ext>
                </a:extLst>
              </a:tr>
              <a:tr h="534338">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xmlns="" val="10009"/>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600</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1</a:t>
                      </a:r>
                      <a:r>
                        <a:rPr lang="tr-TR" sz="1400" dirty="0" smtClean="0">
                          <a:solidFill>
                            <a:schemeClr val="bg1">
                              <a:lumMod val="10000"/>
                            </a:schemeClr>
                          </a:solidFill>
                          <a:effectLst/>
                          <a:latin typeface="Calibri" panose="020F0502020204030204" pitchFamily="34" charset="0"/>
                          <a:cs typeface="Calibri" panose="020F0502020204030204" pitchFamily="34" charset="0"/>
                        </a:rPr>
                        <a:t>.4</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10"/>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3</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7</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11"/>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2</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5</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750 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12"/>
                  </a:ext>
                </a:extLst>
              </a:tr>
              <a:tr h="182203">
                <a:tc gridSpan="6">
                  <a:txBody>
                    <a:bodyPr/>
                    <a:lstStyle/>
                    <a:p>
                      <a:pPr>
                        <a:spcAft>
                          <a:spcPts val="0"/>
                        </a:spcAft>
                      </a:pPr>
                      <a:r>
                        <a:rPr lang="en-GB" sz="1200" dirty="0">
                          <a:solidFill>
                            <a:schemeClr val="bg1">
                              <a:lumMod val="10000"/>
                            </a:schemeClr>
                          </a:solidFill>
                          <a:effectLst/>
                        </a:rPr>
                        <a:t>* </a:t>
                      </a:r>
                      <a:r>
                        <a:rPr lang="en-GB" sz="1200" dirty="0" err="1">
                          <a:solidFill>
                            <a:schemeClr val="bg1">
                              <a:lumMod val="10000"/>
                            </a:schemeClr>
                          </a:solidFill>
                          <a:effectLst/>
                        </a:rPr>
                        <a:t>Büyük</a:t>
                      </a:r>
                      <a:r>
                        <a:rPr lang="en-GB" sz="1200" dirty="0">
                          <a:solidFill>
                            <a:schemeClr val="bg1">
                              <a:lumMod val="10000"/>
                            </a:schemeClr>
                          </a:solidFill>
                          <a:effectLst/>
                        </a:rPr>
                        <a:t> </a:t>
                      </a:r>
                      <a:r>
                        <a:rPr lang="en-GB" sz="1200" dirty="0" err="1">
                          <a:solidFill>
                            <a:schemeClr val="bg1">
                              <a:lumMod val="10000"/>
                            </a:schemeClr>
                          </a:solidFill>
                          <a:effectLst/>
                        </a:rPr>
                        <a:t>işletme</a:t>
                      </a:r>
                      <a:r>
                        <a:rPr lang="en-GB" sz="1200" dirty="0">
                          <a:solidFill>
                            <a:schemeClr val="bg1">
                              <a:lumMod val="10000"/>
                            </a:schemeClr>
                          </a:solidFill>
                          <a:effectLst/>
                        </a:rPr>
                        <a:t> ile </a:t>
                      </a:r>
                      <a:r>
                        <a:rPr lang="en-GB" sz="1200" dirty="0" err="1">
                          <a:solidFill>
                            <a:schemeClr val="bg1">
                              <a:lumMod val="10000"/>
                            </a:schemeClr>
                          </a:solidFill>
                          <a:effectLst/>
                        </a:rPr>
                        <a:t>işbirliği</a:t>
                      </a:r>
                      <a:r>
                        <a:rPr lang="en-GB" sz="1200" dirty="0">
                          <a:solidFill>
                            <a:schemeClr val="bg1">
                              <a:lumMod val="10000"/>
                            </a:schemeClr>
                          </a:solidFill>
                          <a:effectLst/>
                        </a:rPr>
                        <a:t> </a:t>
                      </a:r>
                      <a:r>
                        <a:rPr lang="en-GB" sz="1200" dirty="0" err="1" smtClean="0">
                          <a:solidFill>
                            <a:schemeClr val="bg1">
                              <a:lumMod val="10000"/>
                            </a:schemeClr>
                          </a:solidFill>
                          <a:effectLst/>
                        </a:rPr>
                        <a:t>yapılması</a:t>
                      </a:r>
                      <a:r>
                        <a:rPr lang="en-GB" sz="1200" dirty="0" smtClean="0">
                          <a:solidFill>
                            <a:schemeClr val="bg1">
                              <a:lumMod val="10000"/>
                            </a:schemeClr>
                          </a:solidFill>
                          <a:effectLst/>
                        </a:rPr>
                        <a:t> </a:t>
                      </a:r>
                      <a:r>
                        <a:rPr lang="en-GB" sz="1200" dirty="0" err="1">
                          <a:solidFill>
                            <a:schemeClr val="bg1">
                              <a:lumMod val="10000"/>
                            </a:schemeClr>
                          </a:solidFill>
                          <a:effectLst/>
                        </a:rPr>
                        <a:t>durumunda</a:t>
                      </a:r>
                      <a:r>
                        <a:rPr lang="en-GB" sz="1200" dirty="0">
                          <a:solidFill>
                            <a:schemeClr val="bg1">
                              <a:lumMod val="10000"/>
                            </a:schemeClr>
                          </a:solidFill>
                          <a:effectLst/>
                        </a:rPr>
                        <a:t> </a:t>
                      </a:r>
                      <a:r>
                        <a:rPr lang="en-GB" sz="1200" dirty="0" err="1">
                          <a:solidFill>
                            <a:schemeClr val="bg1">
                              <a:lumMod val="10000"/>
                            </a:schemeClr>
                          </a:solidFill>
                          <a:effectLst/>
                        </a:rPr>
                        <a:t>asgari</a:t>
                      </a:r>
                      <a:r>
                        <a:rPr lang="en-GB" sz="1200" dirty="0">
                          <a:solidFill>
                            <a:schemeClr val="bg1">
                              <a:lumMod val="10000"/>
                            </a:schemeClr>
                          </a:solidFill>
                          <a:effectLst/>
                        </a:rPr>
                        <a:t> KOBİ </a:t>
                      </a:r>
                      <a:r>
                        <a:rPr lang="en-GB" sz="1200" dirty="0" err="1">
                          <a:solidFill>
                            <a:schemeClr val="bg1">
                              <a:lumMod val="10000"/>
                            </a:schemeClr>
                          </a:solidFill>
                          <a:effectLst/>
                        </a:rPr>
                        <a:t>sayısı</a:t>
                      </a:r>
                      <a:r>
                        <a:rPr lang="en-GB" sz="1200" dirty="0">
                          <a:solidFill>
                            <a:schemeClr val="bg1">
                              <a:lumMod val="10000"/>
                            </a:schemeClr>
                          </a:solidFill>
                          <a:effectLst/>
                        </a:rPr>
                        <a:t> 1 (bir)’dir. </a:t>
                      </a:r>
                      <a:endParaRPr lang="tr-TR" sz="1200" dirty="0">
                        <a:solidFill>
                          <a:schemeClr val="bg1">
                            <a:lumMod val="10000"/>
                          </a:schemeClr>
                        </a:solidFill>
                        <a:effectLst/>
                        <a:latin typeface="+mn-lt"/>
                        <a:ea typeface="Times New Roman"/>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51890525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8</a:t>
            </a:fld>
            <a:endParaRPr lang="tr-TR" dirty="0">
              <a:solidFill>
                <a:srgbClr val="445469">
                  <a:tint val="75000"/>
                </a:srgbClr>
              </a:solidFill>
              <a:latin typeface="Roboto Light"/>
              <a:ea typeface="+mn-ea"/>
            </a:endParaRPr>
          </a:p>
        </p:txBody>
      </p:sp>
      <p:sp>
        <p:nvSpPr>
          <p:cNvPr id="4" name="TextBox 18">
            <a:extLst>
              <a:ext uri="{FF2B5EF4-FFF2-40B4-BE49-F238E27FC236}">
                <a16:creationId xmlns:a16="http://schemas.microsoft.com/office/drawing/2014/main" xmlns="" id="{CDB69DC1-FE61-4F64-AEE0-C856CB684FCD}"/>
              </a:ext>
            </a:extLst>
          </p:cNvPr>
          <p:cNvSpPr txBox="1"/>
          <p:nvPr/>
        </p:nvSpPr>
        <p:spPr>
          <a:xfrm>
            <a:off x="980273" y="363622"/>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Proje Süresi ve Destek Oranı</a:t>
            </a:r>
          </a:p>
        </p:txBody>
      </p:sp>
      <p:graphicFrame>
        <p:nvGraphicFramePr>
          <p:cNvPr id="6" name="Diyagram 5"/>
          <p:cNvGraphicFramePr/>
          <p:nvPr>
            <p:extLst>
              <p:ext uri="{D42A27DB-BD31-4B8C-83A1-F6EECF244321}">
                <p14:modId xmlns:p14="http://schemas.microsoft.com/office/powerpoint/2010/main" val="762528452"/>
              </p:ext>
            </p:extLst>
          </p:nvPr>
        </p:nvGraphicFramePr>
        <p:xfrm>
          <a:off x="707410" y="1203814"/>
          <a:ext cx="10887938" cy="494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20307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9</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xmlns="" id="{CDB69DC1-FE61-4F64-AEE0-C856CB684FCD}"/>
              </a:ext>
            </a:extLst>
          </p:cNvPr>
          <p:cNvSpPr txBox="1"/>
          <p:nvPr/>
        </p:nvSpPr>
        <p:spPr>
          <a:xfrm>
            <a:off x="1033215" y="302713"/>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Desteklenen Giderler</a:t>
            </a:r>
          </a:p>
        </p:txBody>
      </p:sp>
      <p:graphicFrame>
        <p:nvGraphicFramePr>
          <p:cNvPr id="5" name="Diyagram 4"/>
          <p:cNvGraphicFramePr/>
          <p:nvPr>
            <p:extLst>
              <p:ext uri="{D42A27DB-BD31-4B8C-83A1-F6EECF244321}">
                <p14:modId xmlns:p14="http://schemas.microsoft.com/office/powerpoint/2010/main" val="1103604266"/>
              </p:ext>
            </p:extLst>
          </p:nvPr>
        </p:nvGraphicFramePr>
        <p:xfrm>
          <a:off x="872662" y="1259839"/>
          <a:ext cx="9952673" cy="4541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06357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theme/theme1.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23401</TotalTime>
  <Words>1457</Words>
  <Application>Microsoft Office PowerPoint</Application>
  <PresentationFormat>Özel</PresentationFormat>
  <Paragraphs>208</Paragraphs>
  <Slides>18</Slides>
  <Notes>2</Notes>
  <HiddenSlides>0</HiddenSlides>
  <MMClips>0</MMClips>
  <ScaleCrop>false</ScaleCrop>
  <HeadingPairs>
    <vt:vector size="6" baseType="variant">
      <vt:variant>
        <vt:lpstr>Kullanılan Yazı Tipleri</vt:lpstr>
      </vt:variant>
      <vt:variant>
        <vt:i4>13</vt:i4>
      </vt:variant>
      <vt:variant>
        <vt:lpstr>Tema</vt:lpstr>
      </vt:variant>
      <vt:variant>
        <vt:i4>17</vt:i4>
      </vt:variant>
      <vt:variant>
        <vt:lpstr>Slayt Başlıkları</vt:lpstr>
      </vt:variant>
      <vt:variant>
        <vt:i4>18</vt:i4>
      </vt:variant>
    </vt:vector>
  </HeadingPairs>
  <TitlesOfParts>
    <vt:vector size="48" baseType="lpstr">
      <vt:lpstr>Arial</vt:lpstr>
      <vt:lpstr>Arial Tur</vt:lpstr>
      <vt:lpstr>Calibri</vt:lpstr>
      <vt:lpstr>Frutiger 45 Light</vt:lpstr>
      <vt:lpstr>Frutiger 95 Ultra Black</vt:lpstr>
      <vt:lpstr>Roboto Black</vt:lpstr>
      <vt:lpstr>Roboto Light</vt:lpstr>
      <vt:lpstr>Segoe UI</vt:lpstr>
      <vt:lpstr>Segoe UI Black</vt:lpstr>
      <vt:lpstr>Times New Roman</vt:lpstr>
      <vt:lpstr>Verdana</vt:lpstr>
      <vt:lpstr>Wingdings</vt:lpstr>
      <vt:lpstr>ヒラギノ角ゴ Pro W3</vt:lpstr>
      <vt:lpstr>10_Ofis Teması</vt:lpstr>
      <vt:lpstr>9_kosgeb</vt:lpstr>
      <vt:lpstr>10_kosgeb</vt:lpstr>
      <vt:lpstr>4_kosgeb</vt:lpstr>
      <vt:lpstr>5_kosgeb</vt:lpstr>
      <vt:lpstr>6_kosgeb</vt:lpstr>
      <vt:lpstr>7_kosgeb</vt:lpstr>
      <vt:lpstr>8_kosgeb</vt:lpstr>
      <vt:lpstr>11_kosgeb</vt:lpstr>
      <vt:lpstr>3_kosgeb</vt:lpstr>
      <vt:lpstr>12_kosgeb</vt:lpstr>
      <vt:lpstr>2_Ofis Teması</vt:lpstr>
      <vt:lpstr>13_kosgeb</vt:lpstr>
      <vt:lpstr>14_kosgeb</vt:lpstr>
      <vt:lpstr>3_Ofis Teması</vt:lpstr>
      <vt:lpstr>1_Office Theme</vt:lpstr>
      <vt:lpstr>6_Ofis Teması</vt:lpstr>
      <vt:lpstr>PowerPoint Sunusu</vt:lpstr>
      <vt:lpstr>PowerPoint Sunusu</vt:lpstr>
      <vt:lpstr>PowerPoint Sunusu</vt:lpstr>
      <vt:lpstr>PowerPoint Sunusu</vt:lpstr>
      <vt:lpstr>PowerPoint Sunusu</vt:lpstr>
      <vt:lpstr>PowerPoint Sunusu</vt:lpstr>
      <vt:lpstr>İşbirliği Destek Programı Destek Üst Limitleri </vt:lpstr>
      <vt:lpstr>PowerPoint Sunusu</vt:lpstr>
      <vt:lpstr>PowerPoint Sunusu</vt:lpstr>
      <vt:lpstr>PowerPoint Sunusu</vt:lpstr>
      <vt:lpstr>Yurt Dışı Pazar Destek Programı</vt:lpstr>
      <vt:lpstr>Yurt Dışı Pazar Destek Programı</vt:lpstr>
      <vt:lpstr>PowerPoint Sunusu</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İmran GEZİNTİ</cp:lastModifiedBy>
  <cp:revision>1950</cp:revision>
  <cp:lastPrinted>2019-02-11T11:03:28Z</cp:lastPrinted>
  <dcterms:created xsi:type="dcterms:W3CDTF">2011-08-16T10:46:40Z</dcterms:created>
  <dcterms:modified xsi:type="dcterms:W3CDTF">2020-06-11T09:32:19Z</dcterms:modified>
</cp:coreProperties>
</file>