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0.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2.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4.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5.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0" r:id="rId1"/>
    <p:sldMasterId id="2147483852" r:id="rId2"/>
    <p:sldMasterId id="2147483863" r:id="rId3"/>
    <p:sldMasterId id="2147483874" r:id="rId4"/>
    <p:sldMasterId id="2147483883" r:id="rId5"/>
    <p:sldMasterId id="2147483892" r:id="rId6"/>
    <p:sldMasterId id="2147483901" r:id="rId7"/>
    <p:sldMasterId id="2147483910" r:id="rId8"/>
    <p:sldMasterId id="2147483919" r:id="rId9"/>
    <p:sldMasterId id="2147483930" r:id="rId10"/>
    <p:sldMasterId id="2147483941" r:id="rId11"/>
    <p:sldMasterId id="2147484010" r:id="rId12"/>
    <p:sldMasterId id="2147484021" r:id="rId13"/>
    <p:sldMasterId id="2147484104" r:id="rId14"/>
    <p:sldMasterId id="2147484161" r:id="rId15"/>
    <p:sldMasterId id="2147484169" r:id="rId16"/>
  </p:sldMasterIdLst>
  <p:notesMasterIdLst>
    <p:notesMasterId r:id="rId36"/>
  </p:notesMasterIdLst>
  <p:handoutMasterIdLst>
    <p:handoutMasterId r:id="rId37"/>
  </p:handoutMasterIdLst>
  <p:sldIdLst>
    <p:sldId id="1971" r:id="rId17"/>
    <p:sldId id="2575" r:id="rId18"/>
    <p:sldId id="2632" r:id="rId19"/>
    <p:sldId id="2576" r:id="rId20"/>
    <p:sldId id="2578" r:id="rId21"/>
    <p:sldId id="2579" r:id="rId22"/>
    <p:sldId id="2582" r:id="rId23"/>
    <p:sldId id="2583" r:id="rId24"/>
    <p:sldId id="2592" r:id="rId25"/>
    <p:sldId id="2612" r:id="rId26"/>
    <p:sldId id="2615" r:id="rId27"/>
    <p:sldId id="2630" r:id="rId28"/>
    <p:sldId id="2618" r:id="rId29"/>
    <p:sldId id="2622" r:id="rId30"/>
    <p:sldId id="2606" r:id="rId31"/>
    <p:sldId id="2625" r:id="rId32"/>
    <p:sldId id="2631" r:id="rId33"/>
    <p:sldId id="2571" r:id="rId34"/>
    <p:sldId id="2517" r:id="rId35"/>
  </p:sldIdLst>
  <p:sldSz cx="12147550" cy="6832600"/>
  <p:notesSz cx="6858000" cy="9926638"/>
  <p:defaultTextStyle>
    <a:defPPr>
      <a:defRPr lang="en-US"/>
    </a:defPPr>
    <a:lvl1pPr algn="l" rtl="0" fontAlgn="base">
      <a:spcBef>
        <a:spcPct val="0"/>
      </a:spcBef>
      <a:spcAft>
        <a:spcPct val="0"/>
      </a:spcAft>
      <a:defRPr kern="1200">
        <a:solidFill>
          <a:schemeClr val="tx1"/>
        </a:solidFill>
        <a:latin typeface="Calibri" pitchFamily="34" charset="0"/>
        <a:ea typeface="ヒラギノ角ゴ Pro W3" pitchFamily="1" charset="-128"/>
        <a:cs typeface="+mn-cs"/>
      </a:defRPr>
    </a:lvl1pPr>
    <a:lvl2pPr marL="454885"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09775"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6466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19547"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74433" algn="l" defTabSz="909775" rtl="0" eaLnBrk="1" latinLnBrk="0" hangingPunct="1">
      <a:defRPr kern="1200">
        <a:solidFill>
          <a:schemeClr val="tx1"/>
        </a:solidFill>
        <a:latin typeface="Calibri" pitchFamily="34" charset="0"/>
        <a:ea typeface="ヒラギノ角ゴ Pro W3" pitchFamily="1" charset="-128"/>
        <a:cs typeface="+mn-cs"/>
      </a:defRPr>
    </a:lvl6pPr>
    <a:lvl7pPr marL="2729320" algn="l" defTabSz="909775" rtl="0" eaLnBrk="1" latinLnBrk="0" hangingPunct="1">
      <a:defRPr kern="1200">
        <a:solidFill>
          <a:schemeClr val="tx1"/>
        </a:solidFill>
        <a:latin typeface="Calibri" pitchFamily="34" charset="0"/>
        <a:ea typeface="ヒラギノ角ゴ Pro W3" pitchFamily="1" charset="-128"/>
        <a:cs typeface="+mn-cs"/>
      </a:defRPr>
    </a:lvl7pPr>
    <a:lvl8pPr marL="3184207" algn="l" defTabSz="909775" rtl="0" eaLnBrk="1" latinLnBrk="0" hangingPunct="1">
      <a:defRPr kern="1200">
        <a:solidFill>
          <a:schemeClr val="tx1"/>
        </a:solidFill>
        <a:latin typeface="Calibri" pitchFamily="34" charset="0"/>
        <a:ea typeface="ヒラギノ角ゴ Pro W3" pitchFamily="1" charset="-128"/>
        <a:cs typeface="+mn-cs"/>
      </a:defRPr>
    </a:lvl8pPr>
    <a:lvl9pPr marL="3639091" algn="l" defTabSz="909775" rtl="0" eaLnBrk="1" latinLnBrk="0" hangingPunct="1">
      <a:defRPr kern="1200">
        <a:solidFill>
          <a:schemeClr val="tx1"/>
        </a:solidFill>
        <a:latin typeface="Calibri" pitchFamily="34" charset="0"/>
        <a:ea typeface="ヒラギノ角ゴ Pro W3" pitchFamily="1" charset="-128"/>
        <a:cs typeface="+mn-cs"/>
      </a:defRPr>
    </a:lvl9pPr>
  </p:defaultTextStyle>
  <p:extLst>
    <p:ext uri="{EFAFB233-063F-42B5-8137-9DF3F51BA10A}">
      <p15:sldGuideLst xmlns:p15="http://schemas.microsoft.com/office/powerpoint/2012/main">
        <p15:guide id="1" orient="horz" pos="3016" userDrawn="1">
          <p15:clr>
            <a:srgbClr val="A4A3A4"/>
          </p15:clr>
        </p15:guide>
        <p15:guide id="2" pos="3082" userDrawn="1">
          <p15:clr>
            <a:srgbClr val="A4A3A4"/>
          </p15:clr>
        </p15:guide>
        <p15:guide id="3" orient="horz" pos="338" userDrawn="1">
          <p15:clr>
            <a:srgbClr val="A4A3A4"/>
          </p15:clr>
        </p15:guide>
        <p15:guide id="4" pos="813" userDrawn="1">
          <p15:clr>
            <a:srgbClr val="A4A3A4"/>
          </p15:clr>
        </p15:guide>
        <p15:guide id="5" orient="horz" pos="3015" userDrawn="1">
          <p15:clr>
            <a:srgbClr val="A4A3A4"/>
          </p15:clr>
        </p15:guide>
        <p15:guide id="6" orient="horz" pos="337" userDrawn="1">
          <p15:clr>
            <a:srgbClr val="A4A3A4"/>
          </p15:clr>
        </p15:guide>
        <p15:guide id="7" pos="3083">
          <p15:clr>
            <a:srgbClr val="A4A3A4"/>
          </p15:clr>
        </p15:guide>
      </p15:sldGuideLst>
    </p:ext>
    <p:ext uri="{2D200454-40CA-4A62-9FC3-DE9A4176ACB9}">
      <p15:notesGuideLst xmlns:p15="http://schemas.microsoft.com/office/powerpoint/2012/main">
        <p15:guide id="1" orient="horz" pos="3465" userDrawn="1">
          <p15:clr>
            <a:srgbClr val="A4A3A4"/>
          </p15:clr>
        </p15:guide>
        <p15:guide id="2" pos="2207" userDrawn="1">
          <p15:clr>
            <a:srgbClr val="A4A3A4"/>
          </p15:clr>
        </p15:guide>
        <p15:guide id="3" orient="horz" pos="3466" userDrawn="1">
          <p15:clr>
            <a:srgbClr val="A4A3A4"/>
          </p15:clr>
        </p15:guide>
        <p15:guide id="4" orient="horz" pos="3127" userDrawn="1">
          <p15:clr>
            <a:srgbClr val="A4A3A4"/>
          </p15:clr>
        </p15:guide>
        <p15:guide id="6"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hri.daglar" initials="f" lastIdx="2" clrIdx="0">
    <p:extLst>
      <p:ext uri="{19B8F6BF-5375-455C-9EA6-DF929625EA0E}">
        <p15:presenceInfo xmlns:p15="http://schemas.microsoft.com/office/powerpoint/2012/main" userId="S-1-5-21-1820033974-4059273746-3907897502-68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ECFF"/>
    <a:srgbClr val="00BAD5"/>
    <a:srgbClr val="00ADEF"/>
    <a:srgbClr val="93CDDD"/>
    <a:srgbClr val="FFFFCC"/>
    <a:srgbClr val="C0C0C0"/>
    <a:srgbClr val="FF99FF"/>
    <a:srgbClr val="99FF99"/>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4" autoAdjust="0"/>
    <p:restoredTop sz="88182" autoAdjust="0"/>
  </p:normalViewPr>
  <p:slideViewPr>
    <p:cSldViewPr>
      <p:cViewPr varScale="1">
        <p:scale>
          <a:sx n="61" d="100"/>
          <a:sy n="61" d="100"/>
        </p:scale>
        <p:origin x="930" y="78"/>
      </p:cViewPr>
      <p:guideLst>
        <p:guide orient="horz" pos="3016"/>
        <p:guide pos="3082"/>
        <p:guide orient="horz" pos="338"/>
        <p:guide pos="813"/>
        <p:guide orient="horz" pos="3015"/>
        <p:guide orient="horz" pos="337"/>
        <p:guide pos="3083"/>
      </p:guideLst>
    </p:cSldViewPr>
  </p:slideViewPr>
  <p:outlineViewPr>
    <p:cViewPr>
      <p:scale>
        <a:sx n="33" d="100"/>
        <a:sy n="33" d="100"/>
      </p:scale>
      <p:origin x="0" y="5352"/>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4104" y="282"/>
      </p:cViewPr>
      <p:guideLst>
        <p:guide orient="horz" pos="3465"/>
        <p:guide pos="2207"/>
        <p:guide orient="horz" pos="3466"/>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13A287-B901-4827-BF49-DBE977806E8F}" type="doc">
      <dgm:prSet loTypeId="urn:microsoft.com/office/officeart/2005/8/layout/vList3" loCatId="picture" qsTypeId="urn:microsoft.com/office/officeart/2005/8/quickstyle/3d1" qsCatId="3D" csTypeId="urn:microsoft.com/office/officeart/2005/8/colors/colorful1" csCatId="colorful" phldr="1"/>
      <dgm:spPr/>
      <dgm:t>
        <a:bodyPr/>
        <a:lstStyle/>
        <a:p>
          <a:endParaRPr lang="tr-TR"/>
        </a:p>
      </dgm:t>
    </dgm:pt>
    <dgm:pt modelId="{91E895F4-0D21-4425-8F8B-00DF7B6A6511}">
      <dgm:prSet phldrT="[Metin]" custT="1"/>
      <dgm:spPr/>
      <dgm:t>
        <a:bodyPr/>
        <a:lstStyle/>
        <a:p>
          <a:pPr algn="l"/>
          <a:r>
            <a:rPr lang="tr-TR" sz="2000" dirty="0" smtClean="0">
              <a:effectLst/>
              <a:latin typeface="Calibri" panose="020F0502020204030204" pitchFamily="34" charset="0"/>
              <a:cs typeface="Calibri" panose="020F0502020204030204" pitchFamily="34" charset="0"/>
            </a:rPr>
            <a:t>Yurt İçi Fuar Desteği</a:t>
          </a:r>
          <a:endParaRPr lang="tr-TR" sz="2000" dirty="0">
            <a:latin typeface="Calibri" panose="020F0502020204030204" pitchFamily="34" charset="0"/>
            <a:cs typeface="Calibri" panose="020F0502020204030204" pitchFamily="34" charset="0"/>
          </a:endParaRPr>
        </a:p>
      </dgm:t>
    </dgm:pt>
    <dgm:pt modelId="{C0FB0FD1-039D-4A9F-B42A-5612608C266D}" type="parTrans" cxnId="{984E5669-32FA-41AE-838C-B5366D35E080}">
      <dgm:prSet/>
      <dgm:spPr/>
      <dgm:t>
        <a:bodyPr/>
        <a:lstStyle/>
        <a:p>
          <a:pPr algn="l"/>
          <a:endParaRPr lang="tr-TR" sz="2000">
            <a:latin typeface="Calibri" panose="020F0502020204030204" pitchFamily="34" charset="0"/>
            <a:cs typeface="Calibri" panose="020F0502020204030204" pitchFamily="34" charset="0"/>
          </a:endParaRPr>
        </a:p>
      </dgm:t>
    </dgm:pt>
    <dgm:pt modelId="{37C810E6-FDD0-4415-9FD4-5EA60EFB26F9}" type="sibTrans" cxnId="{984E5669-32FA-41AE-838C-B5366D35E080}">
      <dgm:prSet/>
      <dgm:spPr/>
      <dgm:t>
        <a:bodyPr/>
        <a:lstStyle/>
        <a:p>
          <a:pPr algn="l"/>
          <a:endParaRPr lang="tr-TR" sz="2000">
            <a:latin typeface="Calibri" panose="020F0502020204030204" pitchFamily="34" charset="0"/>
            <a:cs typeface="Calibri" panose="020F0502020204030204" pitchFamily="34" charset="0"/>
          </a:endParaRPr>
        </a:p>
      </dgm:t>
    </dgm:pt>
    <dgm:pt modelId="{93017EF2-F61E-4391-AC7E-2CF954EC5C16}">
      <dgm:prSet phldrT="[Metin]" custT="1"/>
      <dgm:spPr/>
      <dgm:t>
        <a:bodyPr/>
        <a:lstStyle/>
        <a:p>
          <a:pPr algn="l"/>
          <a:r>
            <a:rPr lang="tr-TR" sz="2000" dirty="0" smtClean="0">
              <a:effectLst/>
              <a:latin typeface="Calibri" panose="020F0502020204030204" pitchFamily="34" charset="0"/>
              <a:cs typeface="Calibri" panose="020F0502020204030204" pitchFamily="34" charset="0"/>
            </a:rPr>
            <a:t>Yurt Dışı İş Gezisi Desteği</a:t>
          </a:r>
          <a:endParaRPr lang="tr-TR" sz="2000" dirty="0">
            <a:latin typeface="Calibri" panose="020F0502020204030204" pitchFamily="34" charset="0"/>
            <a:cs typeface="Calibri" panose="020F0502020204030204" pitchFamily="34" charset="0"/>
          </a:endParaRPr>
        </a:p>
      </dgm:t>
    </dgm:pt>
    <dgm:pt modelId="{E60E118B-63E7-4B97-82FD-31BEB701E57E}" type="parTrans" cxnId="{91660145-BEC9-40DF-9D2B-B8D972D6CCFC}">
      <dgm:prSet/>
      <dgm:spPr/>
      <dgm:t>
        <a:bodyPr/>
        <a:lstStyle/>
        <a:p>
          <a:pPr algn="l"/>
          <a:endParaRPr lang="tr-TR" sz="2000">
            <a:latin typeface="Calibri" panose="020F0502020204030204" pitchFamily="34" charset="0"/>
            <a:cs typeface="Calibri" panose="020F0502020204030204" pitchFamily="34" charset="0"/>
          </a:endParaRPr>
        </a:p>
      </dgm:t>
    </dgm:pt>
    <dgm:pt modelId="{F3EC482A-361E-408E-94DA-7515EF4CF31A}" type="sibTrans" cxnId="{91660145-BEC9-40DF-9D2B-B8D972D6CCFC}">
      <dgm:prSet/>
      <dgm:spPr/>
      <dgm:t>
        <a:bodyPr/>
        <a:lstStyle/>
        <a:p>
          <a:pPr algn="l"/>
          <a:endParaRPr lang="tr-TR" sz="2000">
            <a:latin typeface="Calibri" panose="020F0502020204030204" pitchFamily="34" charset="0"/>
            <a:cs typeface="Calibri" panose="020F0502020204030204" pitchFamily="34" charset="0"/>
          </a:endParaRPr>
        </a:p>
      </dgm:t>
    </dgm:pt>
    <dgm:pt modelId="{23ACAD0A-471F-47F8-BD22-62C9E5EC3BBD}">
      <dgm:prSet phldrT="[Metin]" custT="1"/>
      <dgm:spPr/>
      <dgm:t>
        <a:bodyPr/>
        <a:lstStyle/>
        <a:p>
          <a:pPr algn="l"/>
          <a:r>
            <a:rPr lang="tr-TR" sz="2000" dirty="0" smtClean="0">
              <a:effectLst/>
              <a:latin typeface="Calibri" panose="020F0502020204030204" pitchFamily="34" charset="0"/>
              <a:cs typeface="Calibri" panose="020F0502020204030204" pitchFamily="34" charset="0"/>
            </a:rPr>
            <a:t>Nitelikli Eleman İstihdam Desteği</a:t>
          </a:r>
          <a:endParaRPr lang="tr-TR" sz="2000" dirty="0">
            <a:latin typeface="Calibri" panose="020F0502020204030204" pitchFamily="34" charset="0"/>
            <a:cs typeface="Calibri" panose="020F0502020204030204" pitchFamily="34" charset="0"/>
          </a:endParaRPr>
        </a:p>
      </dgm:t>
    </dgm:pt>
    <dgm:pt modelId="{2F73FAC1-6103-47DE-B860-206F0E0B2430}" type="parTrans" cxnId="{AB2BD9E8-09FB-4842-BFC8-5FF4438E18F3}">
      <dgm:prSet/>
      <dgm:spPr/>
      <dgm:t>
        <a:bodyPr/>
        <a:lstStyle/>
        <a:p>
          <a:pPr algn="l"/>
          <a:endParaRPr lang="tr-TR" sz="2000">
            <a:latin typeface="Calibri" panose="020F0502020204030204" pitchFamily="34" charset="0"/>
            <a:cs typeface="Calibri" panose="020F0502020204030204" pitchFamily="34" charset="0"/>
          </a:endParaRPr>
        </a:p>
      </dgm:t>
    </dgm:pt>
    <dgm:pt modelId="{20DA38D4-C690-49F1-B012-20BD81122BE2}" type="sibTrans" cxnId="{AB2BD9E8-09FB-4842-BFC8-5FF4438E18F3}">
      <dgm:prSet/>
      <dgm:spPr/>
      <dgm:t>
        <a:bodyPr/>
        <a:lstStyle/>
        <a:p>
          <a:pPr algn="l"/>
          <a:endParaRPr lang="tr-TR" sz="2000">
            <a:latin typeface="Calibri" panose="020F0502020204030204" pitchFamily="34" charset="0"/>
            <a:cs typeface="Calibri" panose="020F0502020204030204" pitchFamily="34" charset="0"/>
          </a:endParaRPr>
        </a:p>
      </dgm:t>
    </dgm:pt>
    <dgm:pt modelId="{6C7122DD-7083-492A-AE5F-82F002F4DFF4}">
      <dgm:prSet custT="1"/>
      <dgm:spPr/>
      <dgm:t>
        <a:bodyPr/>
        <a:lstStyle/>
        <a:p>
          <a:pPr algn="l"/>
          <a:r>
            <a:rPr lang="tr-TR" sz="2000" dirty="0" smtClean="0">
              <a:effectLst/>
              <a:latin typeface="Calibri" panose="020F0502020204030204" pitchFamily="34" charset="0"/>
              <a:cs typeface="Calibri" panose="020F0502020204030204" pitchFamily="34" charset="0"/>
            </a:rPr>
            <a:t>Tasarım Desteği</a:t>
          </a:r>
          <a:endParaRPr lang="tr-TR" sz="2000" dirty="0">
            <a:latin typeface="Calibri" panose="020F0502020204030204" pitchFamily="34" charset="0"/>
            <a:cs typeface="Calibri" panose="020F0502020204030204" pitchFamily="34" charset="0"/>
          </a:endParaRPr>
        </a:p>
      </dgm:t>
    </dgm:pt>
    <dgm:pt modelId="{5C8EF79A-67A6-4500-8C6C-E8408AD0A69C}" type="parTrans" cxnId="{3AC1FEA4-D271-4337-AC4D-2FD057FDABAC}">
      <dgm:prSet/>
      <dgm:spPr/>
      <dgm:t>
        <a:bodyPr/>
        <a:lstStyle/>
        <a:p>
          <a:pPr algn="l"/>
          <a:endParaRPr lang="tr-TR" sz="2000">
            <a:latin typeface="Calibri" panose="020F0502020204030204" pitchFamily="34" charset="0"/>
            <a:cs typeface="Calibri" panose="020F0502020204030204" pitchFamily="34" charset="0"/>
          </a:endParaRPr>
        </a:p>
      </dgm:t>
    </dgm:pt>
    <dgm:pt modelId="{BF36EDF0-9236-4C75-8C97-B2DE5ACFA22A}" type="sibTrans" cxnId="{3AC1FEA4-D271-4337-AC4D-2FD057FDABAC}">
      <dgm:prSet/>
      <dgm:spPr/>
      <dgm:t>
        <a:bodyPr/>
        <a:lstStyle/>
        <a:p>
          <a:pPr algn="l"/>
          <a:endParaRPr lang="tr-TR" sz="2000">
            <a:latin typeface="Calibri" panose="020F0502020204030204" pitchFamily="34" charset="0"/>
            <a:cs typeface="Calibri" panose="020F0502020204030204" pitchFamily="34" charset="0"/>
          </a:endParaRPr>
        </a:p>
      </dgm:t>
    </dgm:pt>
    <dgm:pt modelId="{B58E0515-E06B-424D-B1AA-9ED346E3C948}">
      <dgm:prSet custT="1"/>
      <dgm:spPr/>
      <dgm:t>
        <a:bodyPr/>
        <a:lstStyle/>
        <a:p>
          <a:pPr algn="l"/>
          <a:r>
            <a:rPr lang="tr-TR" sz="2000" dirty="0" smtClean="0">
              <a:effectLst/>
              <a:latin typeface="Calibri" panose="020F0502020204030204" pitchFamily="34" charset="0"/>
              <a:cs typeface="Calibri" panose="020F0502020204030204" pitchFamily="34" charset="0"/>
            </a:rPr>
            <a:t>Sınai Mülkiyet Hakları Desteği</a:t>
          </a:r>
          <a:endParaRPr lang="tr-TR" sz="2000" dirty="0">
            <a:latin typeface="Calibri" panose="020F0502020204030204" pitchFamily="34" charset="0"/>
            <a:cs typeface="Calibri" panose="020F0502020204030204" pitchFamily="34" charset="0"/>
          </a:endParaRPr>
        </a:p>
      </dgm:t>
    </dgm:pt>
    <dgm:pt modelId="{3E868803-3F8E-4298-A777-32097D56CAC2}" type="parTrans" cxnId="{04552C9D-7A62-49E3-9F71-01FDA6615E43}">
      <dgm:prSet/>
      <dgm:spPr/>
      <dgm:t>
        <a:bodyPr/>
        <a:lstStyle/>
        <a:p>
          <a:pPr algn="l"/>
          <a:endParaRPr lang="tr-TR" sz="2000">
            <a:latin typeface="Calibri" panose="020F0502020204030204" pitchFamily="34" charset="0"/>
            <a:cs typeface="Calibri" panose="020F0502020204030204" pitchFamily="34" charset="0"/>
          </a:endParaRPr>
        </a:p>
      </dgm:t>
    </dgm:pt>
    <dgm:pt modelId="{C47BD4DC-1E2C-40A3-A5BC-1410732AE4A1}" type="sibTrans" cxnId="{04552C9D-7A62-49E3-9F71-01FDA6615E43}">
      <dgm:prSet/>
      <dgm:spPr/>
      <dgm:t>
        <a:bodyPr/>
        <a:lstStyle/>
        <a:p>
          <a:pPr algn="l"/>
          <a:endParaRPr lang="tr-TR" sz="2000">
            <a:latin typeface="Calibri" panose="020F0502020204030204" pitchFamily="34" charset="0"/>
            <a:cs typeface="Calibri" panose="020F0502020204030204" pitchFamily="34" charset="0"/>
          </a:endParaRPr>
        </a:p>
      </dgm:t>
    </dgm:pt>
    <dgm:pt modelId="{B46639D1-0CFA-4AD1-B10B-A80C6D08C59C}">
      <dgm:prSet custT="1"/>
      <dgm:spPr/>
      <dgm:t>
        <a:bodyPr/>
        <a:lstStyle/>
        <a:p>
          <a:pPr algn="l"/>
          <a:r>
            <a:rPr lang="tr-TR" sz="2000" dirty="0" smtClean="0">
              <a:effectLst/>
              <a:latin typeface="Calibri" panose="020F0502020204030204" pitchFamily="34" charset="0"/>
              <a:cs typeface="Calibri" panose="020F0502020204030204" pitchFamily="34" charset="0"/>
            </a:rPr>
            <a:t>Belgelendirme Desteği</a:t>
          </a:r>
          <a:endParaRPr lang="tr-TR" sz="2000" dirty="0">
            <a:latin typeface="Calibri" panose="020F0502020204030204" pitchFamily="34" charset="0"/>
            <a:cs typeface="Calibri" panose="020F0502020204030204" pitchFamily="34" charset="0"/>
          </a:endParaRPr>
        </a:p>
      </dgm:t>
    </dgm:pt>
    <dgm:pt modelId="{4F565109-5F4B-41CA-87E4-3D2BEC9258F0}" type="parTrans" cxnId="{9CAB4278-1DB5-46EA-B1D2-3916D81A129D}">
      <dgm:prSet/>
      <dgm:spPr/>
      <dgm:t>
        <a:bodyPr/>
        <a:lstStyle/>
        <a:p>
          <a:pPr algn="l"/>
          <a:endParaRPr lang="tr-TR" sz="2000">
            <a:latin typeface="Calibri" panose="020F0502020204030204" pitchFamily="34" charset="0"/>
            <a:cs typeface="Calibri" panose="020F0502020204030204" pitchFamily="34" charset="0"/>
          </a:endParaRPr>
        </a:p>
      </dgm:t>
    </dgm:pt>
    <dgm:pt modelId="{F3AF39C7-CEF9-4723-B202-1587BD599AC5}" type="sibTrans" cxnId="{9CAB4278-1DB5-46EA-B1D2-3916D81A129D}">
      <dgm:prSet/>
      <dgm:spPr/>
      <dgm:t>
        <a:bodyPr/>
        <a:lstStyle/>
        <a:p>
          <a:pPr algn="l"/>
          <a:endParaRPr lang="tr-TR" sz="2000">
            <a:latin typeface="Calibri" panose="020F0502020204030204" pitchFamily="34" charset="0"/>
            <a:cs typeface="Calibri" panose="020F0502020204030204" pitchFamily="34" charset="0"/>
          </a:endParaRPr>
        </a:p>
      </dgm:t>
    </dgm:pt>
    <dgm:pt modelId="{1918AFCC-B9F7-4F61-A752-49CF20DCFD2E}">
      <dgm:prSet custT="1"/>
      <dgm:spPr/>
      <dgm:t>
        <a:bodyPr/>
        <a:lstStyle/>
        <a:p>
          <a:pPr algn="l"/>
          <a:r>
            <a:rPr lang="tr-TR" sz="2000" dirty="0" smtClean="0">
              <a:effectLst/>
              <a:latin typeface="Calibri" panose="020F0502020204030204" pitchFamily="34" charset="0"/>
              <a:cs typeface="Calibri" panose="020F0502020204030204" pitchFamily="34" charset="0"/>
            </a:rPr>
            <a:t>Test ve Analiz Desteği</a:t>
          </a:r>
          <a:endParaRPr lang="tr-TR" sz="2000" dirty="0">
            <a:latin typeface="Calibri" panose="020F0502020204030204" pitchFamily="34" charset="0"/>
            <a:cs typeface="Calibri" panose="020F0502020204030204" pitchFamily="34" charset="0"/>
          </a:endParaRPr>
        </a:p>
      </dgm:t>
    </dgm:pt>
    <dgm:pt modelId="{30710851-CECF-4A32-97D8-BA9E3855BC5D}" type="parTrans" cxnId="{5F605D5D-788D-4EB8-9FA3-453834D40DE8}">
      <dgm:prSet/>
      <dgm:spPr/>
      <dgm:t>
        <a:bodyPr/>
        <a:lstStyle/>
        <a:p>
          <a:pPr algn="l"/>
          <a:endParaRPr lang="tr-TR" sz="2000">
            <a:latin typeface="Calibri" panose="020F0502020204030204" pitchFamily="34" charset="0"/>
            <a:cs typeface="Calibri" panose="020F0502020204030204" pitchFamily="34" charset="0"/>
          </a:endParaRPr>
        </a:p>
      </dgm:t>
    </dgm:pt>
    <dgm:pt modelId="{D7B10F2B-3570-422D-BED2-C4A9728416C2}" type="sibTrans" cxnId="{5F605D5D-788D-4EB8-9FA3-453834D40DE8}">
      <dgm:prSet/>
      <dgm:spPr/>
      <dgm:t>
        <a:bodyPr/>
        <a:lstStyle/>
        <a:p>
          <a:pPr algn="l"/>
          <a:endParaRPr lang="tr-TR" sz="2000">
            <a:latin typeface="Calibri" panose="020F0502020204030204" pitchFamily="34" charset="0"/>
            <a:cs typeface="Calibri" panose="020F0502020204030204" pitchFamily="34" charset="0"/>
          </a:endParaRPr>
        </a:p>
      </dgm:t>
    </dgm:pt>
    <dgm:pt modelId="{9B69BFEA-0A2B-4103-96C0-27624CB02280}">
      <dgm:prSet custT="1"/>
      <dgm:spPr/>
      <dgm:t>
        <a:bodyPr/>
        <a:lstStyle/>
        <a:p>
          <a:pPr algn="l"/>
          <a:r>
            <a:rPr lang="tr-TR" sz="2000" smtClean="0">
              <a:effectLst/>
              <a:latin typeface="Calibri" panose="020F0502020204030204" pitchFamily="34" charset="0"/>
              <a:cs typeface="Calibri" panose="020F0502020204030204" pitchFamily="34" charset="0"/>
            </a:rPr>
            <a:t>Enerji Verimli Elektrik Motorları Değişimi Desteği</a:t>
          </a:r>
          <a:endParaRPr lang="tr-TR" sz="2000" dirty="0">
            <a:latin typeface="Calibri" panose="020F0502020204030204" pitchFamily="34" charset="0"/>
            <a:cs typeface="Calibri" panose="020F0502020204030204" pitchFamily="34" charset="0"/>
          </a:endParaRPr>
        </a:p>
      </dgm:t>
    </dgm:pt>
    <dgm:pt modelId="{3ACE63C0-A193-42B7-BE4E-9F4C926F7028}" type="parTrans" cxnId="{6AB03B53-2EA0-42CB-BC18-C4BBAF469A21}">
      <dgm:prSet/>
      <dgm:spPr/>
      <dgm:t>
        <a:bodyPr/>
        <a:lstStyle/>
        <a:p>
          <a:pPr algn="l"/>
          <a:endParaRPr lang="tr-TR" sz="2000">
            <a:latin typeface="Calibri" panose="020F0502020204030204" pitchFamily="34" charset="0"/>
            <a:cs typeface="Calibri" panose="020F0502020204030204" pitchFamily="34" charset="0"/>
          </a:endParaRPr>
        </a:p>
      </dgm:t>
    </dgm:pt>
    <dgm:pt modelId="{8D7D27EA-0B11-4C33-A4FF-5C6E39A1F1B1}" type="sibTrans" cxnId="{6AB03B53-2EA0-42CB-BC18-C4BBAF469A21}">
      <dgm:prSet/>
      <dgm:spPr/>
      <dgm:t>
        <a:bodyPr/>
        <a:lstStyle/>
        <a:p>
          <a:pPr algn="l"/>
          <a:endParaRPr lang="tr-TR" sz="2000">
            <a:latin typeface="Calibri" panose="020F0502020204030204" pitchFamily="34" charset="0"/>
            <a:cs typeface="Calibri" panose="020F0502020204030204" pitchFamily="34" charset="0"/>
          </a:endParaRPr>
        </a:p>
      </dgm:t>
    </dgm:pt>
    <dgm:pt modelId="{2D4EE08C-DABF-4C5B-BF4F-B2FF769BA272}">
      <dgm:prSet custT="1"/>
      <dgm:spPr/>
      <dgm:t>
        <a:bodyPr/>
        <a:lstStyle/>
        <a:p>
          <a:pPr algn="l"/>
          <a:r>
            <a:rPr lang="tr-TR" sz="2000" dirty="0" smtClean="0">
              <a:effectLst/>
              <a:latin typeface="Calibri" panose="020F0502020204030204" pitchFamily="34" charset="0"/>
              <a:cs typeface="Calibri" panose="020F0502020204030204" pitchFamily="34" charset="0"/>
            </a:rPr>
            <a:t>Bağımsız Değerlendirme Desteği</a:t>
          </a:r>
          <a:endParaRPr lang="tr-TR" sz="2000" dirty="0">
            <a:latin typeface="Calibri" panose="020F0502020204030204" pitchFamily="34" charset="0"/>
            <a:cs typeface="Calibri" panose="020F0502020204030204" pitchFamily="34" charset="0"/>
          </a:endParaRPr>
        </a:p>
      </dgm:t>
    </dgm:pt>
    <dgm:pt modelId="{3D3D7569-FE0C-4E0A-83D7-294CC9331553}" type="parTrans" cxnId="{A39C430B-8A09-4BE3-B3B4-B88B5A7C997F}">
      <dgm:prSet/>
      <dgm:spPr/>
      <dgm:t>
        <a:bodyPr/>
        <a:lstStyle/>
        <a:p>
          <a:pPr algn="l"/>
          <a:endParaRPr lang="tr-TR" sz="2000">
            <a:latin typeface="Calibri" panose="020F0502020204030204" pitchFamily="34" charset="0"/>
            <a:cs typeface="Calibri" panose="020F0502020204030204" pitchFamily="34" charset="0"/>
          </a:endParaRPr>
        </a:p>
      </dgm:t>
    </dgm:pt>
    <dgm:pt modelId="{450F2BA8-92C3-498B-9447-6281CA7F5462}" type="sibTrans" cxnId="{A39C430B-8A09-4BE3-B3B4-B88B5A7C997F}">
      <dgm:prSet/>
      <dgm:spPr/>
      <dgm:t>
        <a:bodyPr/>
        <a:lstStyle/>
        <a:p>
          <a:pPr algn="l"/>
          <a:endParaRPr lang="tr-TR" sz="2000">
            <a:latin typeface="Calibri" panose="020F0502020204030204" pitchFamily="34" charset="0"/>
            <a:cs typeface="Calibri" panose="020F0502020204030204" pitchFamily="34" charset="0"/>
          </a:endParaRPr>
        </a:p>
      </dgm:t>
    </dgm:pt>
    <dgm:pt modelId="{C62EA1E7-E462-478E-8BC2-E7C999F8D998}">
      <dgm:prSet custT="1"/>
      <dgm:spPr/>
      <dgm:t>
        <a:bodyPr/>
        <a:lstStyle/>
        <a:p>
          <a:pPr algn="l"/>
          <a:r>
            <a:rPr lang="tr-TR" sz="2000" dirty="0" smtClean="0">
              <a:effectLst/>
              <a:latin typeface="Calibri" panose="020F0502020204030204" pitchFamily="34" charset="0"/>
              <a:cs typeface="Calibri" panose="020F0502020204030204" pitchFamily="34" charset="0"/>
            </a:rPr>
            <a:t>Model Fabrika Desteği</a:t>
          </a:r>
          <a:endParaRPr lang="tr-TR" sz="2000" dirty="0">
            <a:latin typeface="Calibri" panose="020F0502020204030204" pitchFamily="34" charset="0"/>
            <a:cs typeface="Calibri" panose="020F0502020204030204" pitchFamily="34" charset="0"/>
          </a:endParaRPr>
        </a:p>
      </dgm:t>
    </dgm:pt>
    <dgm:pt modelId="{97091B67-0766-458F-BF4E-38EC846F7270}" type="parTrans" cxnId="{45AAF7E7-35FE-4F8A-8D94-AF590591DE79}">
      <dgm:prSet/>
      <dgm:spPr/>
      <dgm:t>
        <a:bodyPr/>
        <a:lstStyle/>
        <a:p>
          <a:pPr algn="l"/>
          <a:endParaRPr lang="tr-TR" sz="2000">
            <a:latin typeface="Calibri" panose="020F0502020204030204" pitchFamily="34" charset="0"/>
            <a:cs typeface="Calibri" panose="020F0502020204030204" pitchFamily="34" charset="0"/>
          </a:endParaRPr>
        </a:p>
      </dgm:t>
    </dgm:pt>
    <dgm:pt modelId="{FDB3C277-AA91-4C71-BE3F-3CD18A4D4815}" type="sibTrans" cxnId="{45AAF7E7-35FE-4F8A-8D94-AF590591DE79}">
      <dgm:prSet/>
      <dgm:spPr/>
      <dgm:t>
        <a:bodyPr/>
        <a:lstStyle/>
        <a:p>
          <a:pPr algn="l"/>
          <a:endParaRPr lang="tr-TR" sz="2000">
            <a:latin typeface="Calibri" panose="020F0502020204030204" pitchFamily="34" charset="0"/>
            <a:cs typeface="Calibri" panose="020F0502020204030204" pitchFamily="34" charset="0"/>
          </a:endParaRPr>
        </a:p>
      </dgm:t>
    </dgm:pt>
    <dgm:pt modelId="{166CEAD0-B3AA-4182-8C95-81614BDFC757}" type="pres">
      <dgm:prSet presAssocID="{6213A287-B901-4827-BF49-DBE977806E8F}" presName="linearFlow" presStyleCnt="0">
        <dgm:presLayoutVars>
          <dgm:dir/>
          <dgm:resizeHandles val="exact"/>
        </dgm:presLayoutVars>
      </dgm:prSet>
      <dgm:spPr/>
      <dgm:t>
        <a:bodyPr/>
        <a:lstStyle/>
        <a:p>
          <a:endParaRPr lang="tr-TR"/>
        </a:p>
      </dgm:t>
    </dgm:pt>
    <dgm:pt modelId="{03B9AB83-A7D8-4FD9-BE56-B9F2953635D6}" type="pres">
      <dgm:prSet presAssocID="{91E895F4-0D21-4425-8F8B-00DF7B6A6511}" presName="composite" presStyleCnt="0"/>
      <dgm:spPr/>
      <dgm:t>
        <a:bodyPr/>
        <a:lstStyle/>
        <a:p>
          <a:endParaRPr lang="tr-TR"/>
        </a:p>
      </dgm:t>
    </dgm:pt>
    <dgm:pt modelId="{EDF3F77C-057E-4220-BC6B-27E9B91B71C3}" type="pres">
      <dgm:prSet presAssocID="{91E895F4-0D21-4425-8F8B-00DF7B6A6511}" presName="imgShp" presStyleLbl="fgImgPlace1" presStyleIdx="0" presStyleCnt="10"/>
      <dgm:spPr/>
      <dgm:t>
        <a:bodyPr/>
        <a:lstStyle/>
        <a:p>
          <a:endParaRPr lang="tr-TR"/>
        </a:p>
      </dgm:t>
    </dgm:pt>
    <dgm:pt modelId="{90E80360-126B-4DB0-BA46-A8C8B8002F3A}" type="pres">
      <dgm:prSet presAssocID="{91E895F4-0D21-4425-8F8B-00DF7B6A6511}" presName="txShp" presStyleLbl="node1" presStyleIdx="0" presStyleCnt="10">
        <dgm:presLayoutVars>
          <dgm:bulletEnabled val="1"/>
        </dgm:presLayoutVars>
      </dgm:prSet>
      <dgm:spPr/>
      <dgm:t>
        <a:bodyPr/>
        <a:lstStyle/>
        <a:p>
          <a:endParaRPr lang="tr-TR"/>
        </a:p>
      </dgm:t>
    </dgm:pt>
    <dgm:pt modelId="{CD20E258-9C64-4930-9586-44F6DE2AB0D0}" type="pres">
      <dgm:prSet presAssocID="{37C810E6-FDD0-4415-9FD4-5EA60EFB26F9}" presName="spacing" presStyleCnt="0"/>
      <dgm:spPr/>
      <dgm:t>
        <a:bodyPr/>
        <a:lstStyle/>
        <a:p>
          <a:endParaRPr lang="tr-TR"/>
        </a:p>
      </dgm:t>
    </dgm:pt>
    <dgm:pt modelId="{DF936EE8-3A6D-4776-82E6-0C1F53A9A6FC}" type="pres">
      <dgm:prSet presAssocID="{93017EF2-F61E-4391-AC7E-2CF954EC5C16}" presName="composite" presStyleCnt="0"/>
      <dgm:spPr/>
      <dgm:t>
        <a:bodyPr/>
        <a:lstStyle/>
        <a:p>
          <a:endParaRPr lang="tr-TR"/>
        </a:p>
      </dgm:t>
    </dgm:pt>
    <dgm:pt modelId="{4CB6714A-018A-495B-A8AD-DADE27786E8A}" type="pres">
      <dgm:prSet presAssocID="{93017EF2-F61E-4391-AC7E-2CF954EC5C16}" presName="imgShp" presStyleLbl="fgImgPlace1" presStyleIdx="1" presStyleCnt="10"/>
      <dgm:spPr/>
      <dgm:t>
        <a:bodyPr/>
        <a:lstStyle/>
        <a:p>
          <a:endParaRPr lang="tr-TR"/>
        </a:p>
      </dgm:t>
    </dgm:pt>
    <dgm:pt modelId="{0282C3FB-48C8-4CF7-AB36-7512DC20F28B}" type="pres">
      <dgm:prSet presAssocID="{93017EF2-F61E-4391-AC7E-2CF954EC5C16}" presName="txShp" presStyleLbl="node1" presStyleIdx="1" presStyleCnt="10">
        <dgm:presLayoutVars>
          <dgm:bulletEnabled val="1"/>
        </dgm:presLayoutVars>
      </dgm:prSet>
      <dgm:spPr/>
      <dgm:t>
        <a:bodyPr/>
        <a:lstStyle/>
        <a:p>
          <a:endParaRPr lang="tr-TR"/>
        </a:p>
      </dgm:t>
    </dgm:pt>
    <dgm:pt modelId="{52450E33-A9D2-4154-988D-F461E99C1148}" type="pres">
      <dgm:prSet presAssocID="{F3EC482A-361E-408E-94DA-7515EF4CF31A}" presName="spacing" presStyleCnt="0"/>
      <dgm:spPr/>
      <dgm:t>
        <a:bodyPr/>
        <a:lstStyle/>
        <a:p>
          <a:endParaRPr lang="tr-TR"/>
        </a:p>
      </dgm:t>
    </dgm:pt>
    <dgm:pt modelId="{D250A845-42B2-4C0C-855B-B1B37D854029}" type="pres">
      <dgm:prSet presAssocID="{23ACAD0A-471F-47F8-BD22-62C9E5EC3BBD}" presName="composite" presStyleCnt="0"/>
      <dgm:spPr/>
      <dgm:t>
        <a:bodyPr/>
        <a:lstStyle/>
        <a:p>
          <a:endParaRPr lang="tr-TR"/>
        </a:p>
      </dgm:t>
    </dgm:pt>
    <dgm:pt modelId="{F66DE46E-02D5-4C65-B5D0-7D33795349FE}" type="pres">
      <dgm:prSet presAssocID="{23ACAD0A-471F-47F8-BD22-62C9E5EC3BBD}" presName="imgShp" presStyleLbl="fgImgPlace1" presStyleIdx="2" presStyleCnt="10"/>
      <dgm:spPr/>
      <dgm:t>
        <a:bodyPr/>
        <a:lstStyle/>
        <a:p>
          <a:endParaRPr lang="tr-TR"/>
        </a:p>
      </dgm:t>
    </dgm:pt>
    <dgm:pt modelId="{1AE4DEBA-49ED-4810-8009-03E649C2620A}" type="pres">
      <dgm:prSet presAssocID="{23ACAD0A-471F-47F8-BD22-62C9E5EC3BBD}" presName="txShp" presStyleLbl="node1" presStyleIdx="2" presStyleCnt="10">
        <dgm:presLayoutVars>
          <dgm:bulletEnabled val="1"/>
        </dgm:presLayoutVars>
      </dgm:prSet>
      <dgm:spPr/>
      <dgm:t>
        <a:bodyPr/>
        <a:lstStyle/>
        <a:p>
          <a:endParaRPr lang="tr-TR"/>
        </a:p>
      </dgm:t>
    </dgm:pt>
    <dgm:pt modelId="{D5FED33B-EAAF-49AE-9150-885A4C3B1532}" type="pres">
      <dgm:prSet presAssocID="{20DA38D4-C690-49F1-B012-20BD81122BE2}" presName="spacing" presStyleCnt="0"/>
      <dgm:spPr/>
      <dgm:t>
        <a:bodyPr/>
        <a:lstStyle/>
        <a:p>
          <a:endParaRPr lang="tr-TR"/>
        </a:p>
      </dgm:t>
    </dgm:pt>
    <dgm:pt modelId="{253B723D-639D-4022-A90F-61A18671F5DC}" type="pres">
      <dgm:prSet presAssocID="{6C7122DD-7083-492A-AE5F-82F002F4DFF4}" presName="composite" presStyleCnt="0"/>
      <dgm:spPr/>
      <dgm:t>
        <a:bodyPr/>
        <a:lstStyle/>
        <a:p>
          <a:endParaRPr lang="tr-TR"/>
        </a:p>
      </dgm:t>
    </dgm:pt>
    <dgm:pt modelId="{F3248EE0-7A7D-4E30-87ED-3565180A4761}" type="pres">
      <dgm:prSet presAssocID="{6C7122DD-7083-492A-AE5F-82F002F4DFF4}" presName="imgShp" presStyleLbl="fgImgPlace1" presStyleIdx="3" presStyleCnt="10"/>
      <dgm:spPr/>
      <dgm:t>
        <a:bodyPr/>
        <a:lstStyle/>
        <a:p>
          <a:endParaRPr lang="tr-TR"/>
        </a:p>
      </dgm:t>
    </dgm:pt>
    <dgm:pt modelId="{2AE12B36-CD95-44E8-A9AF-FAC205C1A8FA}" type="pres">
      <dgm:prSet presAssocID="{6C7122DD-7083-492A-AE5F-82F002F4DFF4}" presName="txShp" presStyleLbl="node1" presStyleIdx="3" presStyleCnt="10">
        <dgm:presLayoutVars>
          <dgm:bulletEnabled val="1"/>
        </dgm:presLayoutVars>
      </dgm:prSet>
      <dgm:spPr/>
      <dgm:t>
        <a:bodyPr/>
        <a:lstStyle/>
        <a:p>
          <a:endParaRPr lang="tr-TR"/>
        </a:p>
      </dgm:t>
    </dgm:pt>
    <dgm:pt modelId="{051F9EB1-B838-4FF2-979C-5F32FE75B38D}" type="pres">
      <dgm:prSet presAssocID="{BF36EDF0-9236-4C75-8C97-B2DE5ACFA22A}" presName="spacing" presStyleCnt="0"/>
      <dgm:spPr/>
      <dgm:t>
        <a:bodyPr/>
        <a:lstStyle/>
        <a:p>
          <a:endParaRPr lang="tr-TR"/>
        </a:p>
      </dgm:t>
    </dgm:pt>
    <dgm:pt modelId="{42231334-B279-40E2-B6BE-D412A704C9FE}" type="pres">
      <dgm:prSet presAssocID="{B58E0515-E06B-424D-B1AA-9ED346E3C948}" presName="composite" presStyleCnt="0"/>
      <dgm:spPr/>
      <dgm:t>
        <a:bodyPr/>
        <a:lstStyle/>
        <a:p>
          <a:endParaRPr lang="tr-TR"/>
        </a:p>
      </dgm:t>
    </dgm:pt>
    <dgm:pt modelId="{EE41DAFF-C82B-47AC-8EA6-F064C1D5777E}" type="pres">
      <dgm:prSet presAssocID="{B58E0515-E06B-424D-B1AA-9ED346E3C948}" presName="imgShp" presStyleLbl="fgImgPlace1" presStyleIdx="4" presStyleCnt="10"/>
      <dgm:spPr/>
      <dgm:t>
        <a:bodyPr/>
        <a:lstStyle/>
        <a:p>
          <a:endParaRPr lang="tr-TR"/>
        </a:p>
      </dgm:t>
    </dgm:pt>
    <dgm:pt modelId="{468EB625-4CC4-419E-B8BA-01FDF4BBB103}" type="pres">
      <dgm:prSet presAssocID="{B58E0515-E06B-424D-B1AA-9ED346E3C948}" presName="txShp" presStyleLbl="node1" presStyleIdx="4" presStyleCnt="10">
        <dgm:presLayoutVars>
          <dgm:bulletEnabled val="1"/>
        </dgm:presLayoutVars>
      </dgm:prSet>
      <dgm:spPr/>
      <dgm:t>
        <a:bodyPr/>
        <a:lstStyle/>
        <a:p>
          <a:endParaRPr lang="tr-TR"/>
        </a:p>
      </dgm:t>
    </dgm:pt>
    <dgm:pt modelId="{6DD9CFBD-4A09-421F-818E-E84C96A56742}" type="pres">
      <dgm:prSet presAssocID="{C47BD4DC-1E2C-40A3-A5BC-1410732AE4A1}" presName="spacing" presStyleCnt="0"/>
      <dgm:spPr/>
      <dgm:t>
        <a:bodyPr/>
        <a:lstStyle/>
        <a:p>
          <a:endParaRPr lang="tr-TR"/>
        </a:p>
      </dgm:t>
    </dgm:pt>
    <dgm:pt modelId="{5D2A5A26-B7C4-460D-9C6D-8D217DBBAD0E}" type="pres">
      <dgm:prSet presAssocID="{B46639D1-0CFA-4AD1-B10B-A80C6D08C59C}" presName="composite" presStyleCnt="0"/>
      <dgm:spPr/>
      <dgm:t>
        <a:bodyPr/>
        <a:lstStyle/>
        <a:p>
          <a:endParaRPr lang="tr-TR"/>
        </a:p>
      </dgm:t>
    </dgm:pt>
    <dgm:pt modelId="{8B9C2379-E589-496B-8761-0456E30FCC3F}" type="pres">
      <dgm:prSet presAssocID="{B46639D1-0CFA-4AD1-B10B-A80C6D08C59C}" presName="imgShp" presStyleLbl="fgImgPlace1" presStyleIdx="5" presStyleCnt="10"/>
      <dgm:spPr/>
      <dgm:t>
        <a:bodyPr/>
        <a:lstStyle/>
        <a:p>
          <a:endParaRPr lang="tr-TR"/>
        </a:p>
      </dgm:t>
    </dgm:pt>
    <dgm:pt modelId="{FB14FFE5-D431-4118-AD2D-10D618609A95}" type="pres">
      <dgm:prSet presAssocID="{B46639D1-0CFA-4AD1-B10B-A80C6D08C59C}" presName="txShp" presStyleLbl="node1" presStyleIdx="5" presStyleCnt="10">
        <dgm:presLayoutVars>
          <dgm:bulletEnabled val="1"/>
        </dgm:presLayoutVars>
      </dgm:prSet>
      <dgm:spPr/>
      <dgm:t>
        <a:bodyPr/>
        <a:lstStyle/>
        <a:p>
          <a:endParaRPr lang="tr-TR"/>
        </a:p>
      </dgm:t>
    </dgm:pt>
    <dgm:pt modelId="{3499D5B0-8594-4B16-B13F-777E8FC90C55}" type="pres">
      <dgm:prSet presAssocID="{F3AF39C7-CEF9-4723-B202-1587BD599AC5}" presName="spacing" presStyleCnt="0"/>
      <dgm:spPr/>
      <dgm:t>
        <a:bodyPr/>
        <a:lstStyle/>
        <a:p>
          <a:endParaRPr lang="tr-TR"/>
        </a:p>
      </dgm:t>
    </dgm:pt>
    <dgm:pt modelId="{BC6E5347-E497-412D-B943-5152AB1505BF}" type="pres">
      <dgm:prSet presAssocID="{1918AFCC-B9F7-4F61-A752-49CF20DCFD2E}" presName="composite" presStyleCnt="0"/>
      <dgm:spPr/>
      <dgm:t>
        <a:bodyPr/>
        <a:lstStyle/>
        <a:p>
          <a:endParaRPr lang="tr-TR"/>
        </a:p>
      </dgm:t>
    </dgm:pt>
    <dgm:pt modelId="{99B37D79-C0E9-467D-B417-A4BF8314AC27}" type="pres">
      <dgm:prSet presAssocID="{1918AFCC-B9F7-4F61-A752-49CF20DCFD2E}" presName="imgShp" presStyleLbl="fgImgPlace1" presStyleIdx="6" presStyleCnt="10"/>
      <dgm:spPr/>
      <dgm:t>
        <a:bodyPr/>
        <a:lstStyle/>
        <a:p>
          <a:endParaRPr lang="tr-TR"/>
        </a:p>
      </dgm:t>
    </dgm:pt>
    <dgm:pt modelId="{37B61855-9774-4C9F-93E9-66B9378651E9}" type="pres">
      <dgm:prSet presAssocID="{1918AFCC-B9F7-4F61-A752-49CF20DCFD2E}" presName="txShp" presStyleLbl="node1" presStyleIdx="6" presStyleCnt="10">
        <dgm:presLayoutVars>
          <dgm:bulletEnabled val="1"/>
        </dgm:presLayoutVars>
      </dgm:prSet>
      <dgm:spPr/>
      <dgm:t>
        <a:bodyPr/>
        <a:lstStyle/>
        <a:p>
          <a:endParaRPr lang="tr-TR"/>
        </a:p>
      </dgm:t>
    </dgm:pt>
    <dgm:pt modelId="{4578B0A4-E8BA-4C68-AA71-4497B0361DC0}" type="pres">
      <dgm:prSet presAssocID="{D7B10F2B-3570-422D-BED2-C4A9728416C2}" presName="spacing" presStyleCnt="0"/>
      <dgm:spPr/>
      <dgm:t>
        <a:bodyPr/>
        <a:lstStyle/>
        <a:p>
          <a:endParaRPr lang="tr-TR"/>
        </a:p>
      </dgm:t>
    </dgm:pt>
    <dgm:pt modelId="{FDF3E52E-A564-4525-B680-D5E48D0D3D34}" type="pres">
      <dgm:prSet presAssocID="{9B69BFEA-0A2B-4103-96C0-27624CB02280}" presName="composite" presStyleCnt="0"/>
      <dgm:spPr/>
      <dgm:t>
        <a:bodyPr/>
        <a:lstStyle/>
        <a:p>
          <a:endParaRPr lang="tr-TR"/>
        </a:p>
      </dgm:t>
    </dgm:pt>
    <dgm:pt modelId="{1319C6D5-F4C5-42F2-8F35-722B9912C1B6}" type="pres">
      <dgm:prSet presAssocID="{9B69BFEA-0A2B-4103-96C0-27624CB02280}" presName="imgShp" presStyleLbl="fgImgPlace1" presStyleIdx="7" presStyleCnt="10"/>
      <dgm:spPr/>
      <dgm:t>
        <a:bodyPr/>
        <a:lstStyle/>
        <a:p>
          <a:endParaRPr lang="tr-TR"/>
        </a:p>
      </dgm:t>
    </dgm:pt>
    <dgm:pt modelId="{2BDBC45E-7BCA-4E6D-BE29-250F4FF5898F}" type="pres">
      <dgm:prSet presAssocID="{9B69BFEA-0A2B-4103-96C0-27624CB02280}" presName="txShp" presStyleLbl="node1" presStyleIdx="7" presStyleCnt="10">
        <dgm:presLayoutVars>
          <dgm:bulletEnabled val="1"/>
        </dgm:presLayoutVars>
      </dgm:prSet>
      <dgm:spPr/>
      <dgm:t>
        <a:bodyPr/>
        <a:lstStyle/>
        <a:p>
          <a:endParaRPr lang="tr-TR"/>
        </a:p>
      </dgm:t>
    </dgm:pt>
    <dgm:pt modelId="{F68950E6-8F7E-4D74-A52C-F9DDFB096A04}" type="pres">
      <dgm:prSet presAssocID="{8D7D27EA-0B11-4C33-A4FF-5C6E39A1F1B1}" presName="spacing" presStyleCnt="0"/>
      <dgm:spPr/>
      <dgm:t>
        <a:bodyPr/>
        <a:lstStyle/>
        <a:p>
          <a:endParaRPr lang="tr-TR"/>
        </a:p>
      </dgm:t>
    </dgm:pt>
    <dgm:pt modelId="{67BB5994-855D-4EC5-8257-3E5FA015529A}" type="pres">
      <dgm:prSet presAssocID="{2D4EE08C-DABF-4C5B-BF4F-B2FF769BA272}" presName="composite" presStyleCnt="0"/>
      <dgm:spPr/>
      <dgm:t>
        <a:bodyPr/>
        <a:lstStyle/>
        <a:p>
          <a:endParaRPr lang="tr-TR"/>
        </a:p>
      </dgm:t>
    </dgm:pt>
    <dgm:pt modelId="{EA1626D3-0E4E-4360-B9E6-EBD3E2FCEE16}" type="pres">
      <dgm:prSet presAssocID="{2D4EE08C-DABF-4C5B-BF4F-B2FF769BA272}" presName="imgShp" presStyleLbl="fgImgPlace1" presStyleIdx="8" presStyleCnt="10"/>
      <dgm:spPr/>
      <dgm:t>
        <a:bodyPr/>
        <a:lstStyle/>
        <a:p>
          <a:endParaRPr lang="tr-TR"/>
        </a:p>
      </dgm:t>
    </dgm:pt>
    <dgm:pt modelId="{EF28498C-5C96-4FC2-BAF0-A3DAC4A57ECF}" type="pres">
      <dgm:prSet presAssocID="{2D4EE08C-DABF-4C5B-BF4F-B2FF769BA272}" presName="txShp" presStyleLbl="node1" presStyleIdx="8" presStyleCnt="10">
        <dgm:presLayoutVars>
          <dgm:bulletEnabled val="1"/>
        </dgm:presLayoutVars>
      </dgm:prSet>
      <dgm:spPr/>
      <dgm:t>
        <a:bodyPr/>
        <a:lstStyle/>
        <a:p>
          <a:endParaRPr lang="tr-TR"/>
        </a:p>
      </dgm:t>
    </dgm:pt>
    <dgm:pt modelId="{371146B9-2DD0-4B4C-9850-AEE6205823E9}" type="pres">
      <dgm:prSet presAssocID="{450F2BA8-92C3-498B-9447-6281CA7F5462}" presName="spacing" presStyleCnt="0"/>
      <dgm:spPr/>
      <dgm:t>
        <a:bodyPr/>
        <a:lstStyle/>
        <a:p>
          <a:endParaRPr lang="tr-TR"/>
        </a:p>
      </dgm:t>
    </dgm:pt>
    <dgm:pt modelId="{3D87F42C-72BF-4810-B188-A50D4E0713C0}" type="pres">
      <dgm:prSet presAssocID="{C62EA1E7-E462-478E-8BC2-E7C999F8D998}" presName="composite" presStyleCnt="0"/>
      <dgm:spPr/>
      <dgm:t>
        <a:bodyPr/>
        <a:lstStyle/>
        <a:p>
          <a:endParaRPr lang="tr-TR"/>
        </a:p>
      </dgm:t>
    </dgm:pt>
    <dgm:pt modelId="{3C09C740-59CE-4F4F-83A5-A826F3141E2E}" type="pres">
      <dgm:prSet presAssocID="{C62EA1E7-E462-478E-8BC2-E7C999F8D998}" presName="imgShp" presStyleLbl="fgImgPlace1" presStyleIdx="9" presStyleCnt="10"/>
      <dgm:spPr/>
      <dgm:t>
        <a:bodyPr/>
        <a:lstStyle/>
        <a:p>
          <a:endParaRPr lang="tr-TR"/>
        </a:p>
      </dgm:t>
    </dgm:pt>
    <dgm:pt modelId="{B63E0605-AD4E-45EC-8ABE-797F18606F15}" type="pres">
      <dgm:prSet presAssocID="{C62EA1E7-E462-478E-8BC2-E7C999F8D998}" presName="txShp" presStyleLbl="node1" presStyleIdx="9" presStyleCnt="10">
        <dgm:presLayoutVars>
          <dgm:bulletEnabled val="1"/>
        </dgm:presLayoutVars>
      </dgm:prSet>
      <dgm:spPr/>
      <dgm:t>
        <a:bodyPr/>
        <a:lstStyle/>
        <a:p>
          <a:endParaRPr lang="tr-TR"/>
        </a:p>
      </dgm:t>
    </dgm:pt>
  </dgm:ptLst>
  <dgm:cxnLst>
    <dgm:cxn modelId="{984E5669-32FA-41AE-838C-B5366D35E080}" srcId="{6213A287-B901-4827-BF49-DBE977806E8F}" destId="{91E895F4-0D21-4425-8F8B-00DF7B6A6511}" srcOrd="0" destOrd="0" parTransId="{C0FB0FD1-039D-4A9F-B42A-5612608C266D}" sibTransId="{37C810E6-FDD0-4415-9FD4-5EA60EFB26F9}"/>
    <dgm:cxn modelId="{691CCCB4-BABB-4360-B2BA-836C39631250}" type="presOf" srcId="{6C7122DD-7083-492A-AE5F-82F002F4DFF4}" destId="{2AE12B36-CD95-44E8-A9AF-FAC205C1A8FA}" srcOrd="0" destOrd="0" presId="urn:microsoft.com/office/officeart/2005/8/layout/vList3"/>
    <dgm:cxn modelId="{4A8FE544-9BB2-47C8-9576-829B3394C863}" type="presOf" srcId="{1918AFCC-B9F7-4F61-A752-49CF20DCFD2E}" destId="{37B61855-9774-4C9F-93E9-66B9378651E9}" srcOrd="0" destOrd="0" presId="urn:microsoft.com/office/officeart/2005/8/layout/vList3"/>
    <dgm:cxn modelId="{A8814E5A-81DF-4006-AA58-099533DA61FF}" type="presOf" srcId="{93017EF2-F61E-4391-AC7E-2CF954EC5C16}" destId="{0282C3FB-48C8-4CF7-AB36-7512DC20F28B}" srcOrd="0" destOrd="0" presId="urn:microsoft.com/office/officeart/2005/8/layout/vList3"/>
    <dgm:cxn modelId="{AB2BD9E8-09FB-4842-BFC8-5FF4438E18F3}" srcId="{6213A287-B901-4827-BF49-DBE977806E8F}" destId="{23ACAD0A-471F-47F8-BD22-62C9E5EC3BBD}" srcOrd="2" destOrd="0" parTransId="{2F73FAC1-6103-47DE-B860-206F0E0B2430}" sibTransId="{20DA38D4-C690-49F1-B012-20BD81122BE2}"/>
    <dgm:cxn modelId="{E99F028A-B7AB-443C-956D-6AD1322FAF6C}" type="presOf" srcId="{9B69BFEA-0A2B-4103-96C0-27624CB02280}" destId="{2BDBC45E-7BCA-4E6D-BE29-250F4FF5898F}" srcOrd="0" destOrd="0" presId="urn:microsoft.com/office/officeart/2005/8/layout/vList3"/>
    <dgm:cxn modelId="{5F605D5D-788D-4EB8-9FA3-453834D40DE8}" srcId="{6213A287-B901-4827-BF49-DBE977806E8F}" destId="{1918AFCC-B9F7-4F61-A752-49CF20DCFD2E}" srcOrd="6" destOrd="0" parTransId="{30710851-CECF-4A32-97D8-BA9E3855BC5D}" sibTransId="{D7B10F2B-3570-422D-BED2-C4A9728416C2}"/>
    <dgm:cxn modelId="{9CAB4278-1DB5-46EA-B1D2-3916D81A129D}" srcId="{6213A287-B901-4827-BF49-DBE977806E8F}" destId="{B46639D1-0CFA-4AD1-B10B-A80C6D08C59C}" srcOrd="5" destOrd="0" parTransId="{4F565109-5F4B-41CA-87E4-3D2BEC9258F0}" sibTransId="{F3AF39C7-CEF9-4723-B202-1587BD599AC5}"/>
    <dgm:cxn modelId="{91660145-BEC9-40DF-9D2B-B8D972D6CCFC}" srcId="{6213A287-B901-4827-BF49-DBE977806E8F}" destId="{93017EF2-F61E-4391-AC7E-2CF954EC5C16}" srcOrd="1" destOrd="0" parTransId="{E60E118B-63E7-4B97-82FD-31BEB701E57E}" sibTransId="{F3EC482A-361E-408E-94DA-7515EF4CF31A}"/>
    <dgm:cxn modelId="{9CB05663-A0E1-4D47-AE59-B6CDC6F35AA2}" type="presOf" srcId="{23ACAD0A-471F-47F8-BD22-62C9E5EC3BBD}" destId="{1AE4DEBA-49ED-4810-8009-03E649C2620A}" srcOrd="0" destOrd="0" presId="urn:microsoft.com/office/officeart/2005/8/layout/vList3"/>
    <dgm:cxn modelId="{45AAF7E7-35FE-4F8A-8D94-AF590591DE79}" srcId="{6213A287-B901-4827-BF49-DBE977806E8F}" destId="{C62EA1E7-E462-478E-8BC2-E7C999F8D998}" srcOrd="9" destOrd="0" parTransId="{97091B67-0766-458F-BF4E-38EC846F7270}" sibTransId="{FDB3C277-AA91-4C71-BE3F-3CD18A4D4815}"/>
    <dgm:cxn modelId="{A39C430B-8A09-4BE3-B3B4-B88B5A7C997F}" srcId="{6213A287-B901-4827-BF49-DBE977806E8F}" destId="{2D4EE08C-DABF-4C5B-BF4F-B2FF769BA272}" srcOrd="8" destOrd="0" parTransId="{3D3D7569-FE0C-4E0A-83D7-294CC9331553}" sibTransId="{450F2BA8-92C3-498B-9447-6281CA7F5462}"/>
    <dgm:cxn modelId="{D06E0A41-DD0F-4958-B431-9A930772C067}" type="presOf" srcId="{91E895F4-0D21-4425-8F8B-00DF7B6A6511}" destId="{90E80360-126B-4DB0-BA46-A8C8B8002F3A}" srcOrd="0" destOrd="0" presId="urn:microsoft.com/office/officeart/2005/8/layout/vList3"/>
    <dgm:cxn modelId="{C1316B04-CE99-4B98-BEB0-D55C559A14C8}" type="presOf" srcId="{2D4EE08C-DABF-4C5B-BF4F-B2FF769BA272}" destId="{EF28498C-5C96-4FC2-BAF0-A3DAC4A57ECF}" srcOrd="0" destOrd="0" presId="urn:microsoft.com/office/officeart/2005/8/layout/vList3"/>
    <dgm:cxn modelId="{D9210A3E-48ED-4188-AE77-49B106769B8D}" type="presOf" srcId="{B58E0515-E06B-424D-B1AA-9ED346E3C948}" destId="{468EB625-4CC4-419E-B8BA-01FDF4BBB103}" srcOrd="0" destOrd="0" presId="urn:microsoft.com/office/officeart/2005/8/layout/vList3"/>
    <dgm:cxn modelId="{0E74D485-AB93-4237-8CAF-4DB6C2204F7E}" type="presOf" srcId="{B46639D1-0CFA-4AD1-B10B-A80C6D08C59C}" destId="{FB14FFE5-D431-4118-AD2D-10D618609A95}" srcOrd="0" destOrd="0" presId="urn:microsoft.com/office/officeart/2005/8/layout/vList3"/>
    <dgm:cxn modelId="{7B662DB7-51CE-42DD-8327-8C1540668FCA}" type="presOf" srcId="{6213A287-B901-4827-BF49-DBE977806E8F}" destId="{166CEAD0-B3AA-4182-8C95-81614BDFC757}" srcOrd="0" destOrd="0" presId="urn:microsoft.com/office/officeart/2005/8/layout/vList3"/>
    <dgm:cxn modelId="{3AC1FEA4-D271-4337-AC4D-2FD057FDABAC}" srcId="{6213A287-B901-4827-BF49-DBE977806E8F}" destId="{6C7122DD-7083-492A-AE5F-82F002F4DFF4}" srcOrd="3" destOrd="0" parTransId="{5C8EF79A-67A6-4500-8C6C-E8408AD0A69C}" sibTransId="{BF36EDF0-9236-4C75-8C97-B2DE5ACFA22A}"/>
    <dgm:cxn modelId="{04552C9D-7A62-49E3-9F71-01FDA6615E43}" srcId="{6213A287-B901-4827-BF49-DBE977806E8F}" destId="{B58E0515-E06B-424D-B1AA-9ED346E3C948}" srcOrd="4" destOrd="0" parTransId="{3E868803-3F8E-4298-A777-32097D56CAC2}" sibTransId="{C47BD4DC-1E2C-40A3-A5BC-1410732AE4A1}"/>
    <dgm:cxn modelId="{045389DA-4758-40D2-B136-3BC6FFDB3D97}" type="presOf" srcId="{C62EA1E7-E462-478E-8BC2-E7C999F8D998}" destId="{B63E0605-AD4E-45EC-8ABE-797F18606F15}" srcOrd="0" destOrd="0" presId="urn:microsoft.com/office/officeart/2005/8/layout/vList3"/>
    <dgm:cxn modelId="{6AB03B53-2EA0-42CB-BC18-C4BBAF469A21}" srcId="{6213A287-B901-4827-BF49-DBE977806E8F}" destId="{9B69BFEA-0A2B-4103-96C0-27624CB02280}" srcOrd="7" destOrd="0" parTransId="{3ACE63C0-A193-42B7-BE4E-9F4C926F7028}" sibTransId="{8D7D27EA-0B11-4C33-A4FF-5C6E39A1F1B1}"/>
    <dgm:cxn modelId="{B036B1E1-046A-40AE-808E-0653F4CD5D46}" type="presParOf" srcId="{166CEAD0-B3AA-4182-8C95-81614BDFC757}" destId="{03B9AB83-A7D8-4FD9-BE56-B9F2953635D6}" srcOrd="0" destOrd="0" presId="urn:microsoft.com/office/officeart/2005/8/layout/vList3"/>
    <dgm:cxn modelId="{A15B0D26-C849-4035-B337-9DAFEE1D496F}" type="presParOf" srcId="{03B9AB83-A7D8-4FD9-BE56-B9F2953635D6}" destId="{EDF3F77C-057E-4220-BC6B-27E9B91B71C3}" srcOrd="0" destOrd="0" presId="urn:microsoft.com/office/officeart/2005/8/layout/vList3"/>
    <dgm:cxn modelId="{6266C4F3-EC01-4125-A7FA-AA8B3F594F1F}" type="presParOf" srcId="{03B9AB83-A7D8-4FD9-BE56-B9F2953635D6}" destId="{90E80360-126B-4DB0-BA46-A8C8B8002F3A}" srcOrd="1" destOrd="0" presId="urn:microsoft.com/office/officeart/2005/8/layout/vList3"/>
    <dgm:cxn modelId="{58160F18-FF85-452A-A20F-33100E9122BC}" type="presParOf" srcId="{166CEAD0-B3AA-4182-8C95-81614BDFC757}" destId="{CD20E258-9C64-4930-9586-44F6DE2AB0D0}" srcOrd="1" destOrd="0" presId="urn:microsoft.com/office/officeart/2005/8/layout/vList3"/>
    <dgm:cxn modelId="{B0BC2310-6556-4D70-AA51-B16E82CFCD98}" type="presParOf" srcId="{166CEAD0-B3AA-4182-8C95-81614BDFC757}" destId="{DF936EE8-3A6D-4776-82E6-0C1F53A9A6FC}" srcOrd="2" destOrd="0" presId="urn:microsoft.com/office/officeart/2005/8/layout/vList3"/>
    <dgm:cxn modelId="{1C9283EC-938B-4B25-8958-DDC78D38D809}" type="presParOf" srcId="{DF936EE8-3A6D-4776-82E6-0C1F53A9A6FC}" destId="{4CB6714A-018A-495B-A8AD-DADE27786E8A}" srcOrd="0" destOrd="0" presId="urn:microsoft.com/office/officeart/2005/8/layout/vList3"/>
    <dgm:cxn modelId="{ABEE998A-31A6-4852-AD19-DD350AE84B6A}" type="presParOf" srcId="{DF936EE8-3A6D-4776-82E6-0C1F53A9A6FC}" destId="{0282C3FB-48C8-4CF7-AB36-7512DC20F28B}" srcOrd="1" destOrd="0" presId="urn:microsoft.com/office/officeart/2005/8/layout/vList3"/>
    <dgm:cxn modelId="{38729409-6877-41C8-8F44-D000C9D8D000}" type="presParOf" srcId="{166CEAD0-B3AA-4182-8C95-81614BDFC757}" destId="{52450E33-A9D2-4154-988D-F461E99C1148}" srcOrd="3" destOrd="0" presId="urn:microsoft.com/office/officeart/2005/8/layout/vList3"/>
    <dgm:cxn modelId="{8C7145B2-DFBC-4D4B-8120-C04436D56A19}" type="presParOf" srcId="{166CEAD0-B3AA-4182-8C95-81614BDFC757}" destId="{D250A845-42B2-4C0C-855B-B1B37D854029}" srcOrd="4" destOrd="0" presId="urn:microsoft.com/office/officeart/2005/8/layout/vList3"/>
    <dgm:cxn modelId="{0A469712-719E-4C3C-806D-7B337DC8B268}" type="presParOf" srcId="{D250A845-42B2-4C0C-855B-B1B37D854029}" destId="{F66DE46E-02D5-4C65-B5D0-7D33795349FE}" srcOrd="0" destOrd="0" presId="urn:microsoft.com/office/officeart/2005/8/layout/vList3"/>
    <dgm:cxn modelId="{8F0976C0-5325-41B7-B7C8-A56C8EC8CCCF}" type="presParOf" srcId="{D250A845-42B2-4C0C-855B-B1B37D854029}" destId="{1AE4DEBA-49ED-4810-8009-03E649C2620A}" srcOrd="1" destOrd="0" presId="urn:microsoft.com/office/officeart/2005/8/layout/vList3"/>
    <dgm:cxn modelId="{EC85BE73-D1E3-43A8-A745-D921A48BEFC8}" type="presParOf" srcId="{166CEAD0-B3AA-4182-8C95-81614BDFC757}" destId="{D5FED33B-EAAF-49AE-9150-885A4C3B1532}" srcOrd="5" destOrd="0" presId="urn:microsoft.com/office/officeart/2005/8/layout/vList3"/>
    <dgm:cxn modelId="{8B44E0B2-74D6-459E-B114-EF262946EF02}" type="presParOf" srcId="{166CEAD0-B3AA-4182-8C95-81614BDFC757}" destId="{253B723D-639D-4022-A90F-61A18671F5DC}" srcOrd="6" destOrd="0" presId="urn:microsoft.com/office/officeart/2005/8/layout/vList3"/>
    <dgm:cxn modelId="{65256848-3B59-4EA9-9FC3-EE505EA4C9B2}" type="presParOf" srcId="{253B723D-639D-4022-A90F-61A18671F5DC}" destId="{F3248EE0-7A7D-4E30-87ED-3565180A4761}" srcOrd="0" destOrd="0" presId="urn:microsoft.com/office/officeart/2005/8/layout/vList3"/>
    <dgm:cxn modelId="{4DD3C055-0AA5-49B6-B68C-CA8717E0720C}" type="presParOf" srcId="{253B723D-639D-4022-A90F-61A18671F5DC}" destId="{2AE12B36-CD95-44E8-A9AF-FAC205C1A8FA}" srcOrd="1" destOrd="0" presId="urn:microsoft.com/office/officeart/2005/8/layout/vList3"/>
    <dgm:cxn modelId="{3C6D33A3-4C28-44D5-9791-8ECFF0FF6338}" type="presParOf" srcId="{166CEAD0-B3AA-4182-8C95-81614BDFC757}" destId="{051F9EB1-B838-4FF2-979C-5F32FE75B38D}" srcOrd="7" destOrd="0" presId="urn:microsoft.com/office/officeart/2005/8/layout/vList3"/>
    <dgm:cxn modelId="{EAB3D6D8-9B70-4EB7-A792-4B9C2886AC56}" type="presParOf" srcId="{166CEAD0-B3AA-4182-8C95-81614BDFC757}" destId="{42231334-B279-40E2-B6BE-D412A704C9FE}" srcOrd="8" destOrd="0" presId="urn:microsoft.com/office/officeart/2005/8/layout/vList3"/>
    <dgm:cxn modelId="{BC5A054E-A2C5-467C-ABD3-F659A307DC4D}" type="presParOf" srcId="{42231334-B279-40E2-B6BE-D412A704C9FE}" destId="{EE41DAFF-C82B-47AC-8EA6-F064C1D5777E}" srcOrd="0" destOrd="0" presId="urn:microsoft.com/office/officeart/2005/8/layout/vList3"/>
    <dgm:cxn modelId="{EF8838F6-5137-4647-9BAA-143E99D195CE}" type="presParOf" srcId="{42231334-B279-40E2-B6BE-D412A704C9FE}" destId="{468EB625-4CC4-419E-B8BA-01FDF4BBB103}" srcOrd="1" destOrd="0" presId="urn:microsoft.com/office/officeart/2005/8/layout/vList3"/>
    <dgm:cxn modelId="{F7F34E51-FF33-40CF-A7BC-FB6C88607B0D}" type="presParOf" srcId="{166CEAD0-B3AA-4182-8C95-81614BDFC757}" destId="{6DD9CFBD-4A09-421F-818E-E84C96A56742}" srcOrd="9" destOrd="0" presId="urn:microsoft.com/office/officeart/2005/8/layout/vList3"/>
    <dgm:cxn modelId="{FE2EF46D-7027-496D-B054-C0C4C45A0BA5}" type="presParOf" srcId="{166CEAD0-B3AA-4182-8C95-81614BDFC757}" destId="{5D2A5A26-B7C4-460D-9C6D-8D217DBBAD0E}" srcOrd="10" destOrd="0" presId="urn:microsoft.com/office/officeart/2005/8/layout/vList3"/>
    <dgm:cxn modelId="{60CA7BE4-A0CE-4BD6-8F4C-CBA486B147D9}" type="presParOf" srcId="{5D2A5A26-B7C4-460D-9C6D-8D217DBBAD0E}" destId="{8B9C2379-E589-496B-8761-0456E30FCC3F}" srcOrd="0" destOrd="0" presId="urn:microsoft.com/office/officeart/2005/8/layout/vList3"/>
    <dgm:cxn modelId="{C1487DF7-25A8-443D-A6E1-275B4EA6FCB0}" type="presParOf" srcId="{5D2A5A26-B7C4-460D-9C6D-8D217DBBAD0E}" destId="{FB14FFE5-D431-4118-AD2D-10D618609A95}" srcOrd="1" destOrd="0" presId="urn:microsoft.com/office/officeart/2005/8/layout/vList3"/>
    <dgm:cxn modelId="{0630922F-063E-4FC7-A931-7ADD228C2151}" type="presParOf" srcId="{166CEAD0-B3AA-4182-8C95-81614BDFC757}" destId="{3499D5B0-8594-4B16-B13F-777E8FC90C55}" srcOrd="11" destOrd="0" presId="urn:microsoft.com/office/officeart/2005/8/layout/vList3"/>
    <dgm:cxn modelId="{7000AB9C-AA6D-4320-B6FA-C1478B72EBB4}" type="presParOf" srcId="{166CEAD0-B3AA-4182-8C95-81614BDFC757}" destId="{BC6E5347-E497-412D-B943-5152AB1505BF}" srcOrd="12" destOrd="0" presId="urn:microsoft.com/office/officeart/2005/8/layout/vList3"/>
    <dgm:cxn modelId="{13DF1F57-A699-4CB2-91DB-2C8120C5D00C}" type="presParOf" srcId="{BC6E5347-E497-412D-B943-5152AB1505BF}" destId="{99B37D79-C0E9-467D-B417-A4BF8314AC27}" srcOrd="0" destOrd="0" presId="urn:microsoft.com/office/officeart/2005/8/layout/vList3"/>
    <dgm:cxn modelId="{009D2687-28CC-41AB-8DF2-63697E45E787}" type="presParOf" srcId="{BC6E5347-E497-412D-B943-5152AB1505BF}" destId="{37B61855-9774-4C9F-93E9-66B9378651E9}" srcOrd="1" destOrd="0" presId="urn:microsoft.com/office/officeart/2005/8/layout/vList3"/>
    <dgm:cxn modelId="{6E7314F8-2DAF-4726-9F6C-08D8112547AF}" type="presParOf" srcId="{166CEAD0-B3AA-4182-8C95-81614BDFC757}" destId="{4578B0A4-E8BA-4C68-AA71-4497B0361DC0}" srcOrd="13" destOrd="0" presId="urn:microsoft.com/office/officeart/2005/8/layout/vList3"/>
    <dgm:cxn modelId="{FAE8186D-48D9-4E56-B607-685BF62020B5}" type="presParOf" srcId="{166CEAD0-B3AA-4182-8C95-81614BDFC757}" destId="{FDF3E52E-A564-4525-B680-D5E48D0D3D34}" srcOrd="14" destOrd="0" presId="urn:microsoft.com/office/officeart/2005/8/layout/vList3"/>
    <dgm:cxn modelId="{A95D5286-D289-4F7B-A059-A66299932D93}" type="presParOf" srcId="{FDF3E52E-A564-4525-B680-D5E48D0D3D34}" destId="{1319C6D5-F4C5-42F2-8F35-722B9912C1B6}" srcOrd="0" destOrd="0" presId="urn:microsoft.com/office/officeart/2005/8/layout/vList3"/>
    <dgm:cxn modelId="{71914A79-BADA-49B5-B392-FF270D77954F}" type="presParOf" srcId="{FDF3E52E-A564-4525-B680-D5E48D0D3D34}" destId="{2BDBC45E-7BCA-4E6D-BE29-250F4FF5898F}" srcOrd="1" destOrd="0" presId="urn:microsoft.com/office/officeart/2005/8/layout/vList3"/>
    <dgm:cxn modelId="{8A12F451-FC05-452C-8DAF-E5F135A1463A}" type="presParOf" srcId="{166CEAD0-B3AA-4182-8C95-81614BDFC757}" destId="{F68950E6-8F7E-4D74-A52C-F9DDFB096A04}" srcOrd="15" destOrd="0" presId="urn:microsoft.com/office/officeart/2005/8/layout/vList3"/>
    <dgm:cxn modelId="{259438CD-4DA6-4136-ACC6-40FD105250A1}" type="presParOf" srcId="{166CEAD0-B3AA-4182-8C95-81614BDFC757}" destId="{67BB5994-855D-4EC5-8257-3E5FA015529A}" srcOrd="16" destOrd="0" presId="urn:microsoft.com/office/officeart/2005/8/layout/vList3"/>
    <dgm:cxn modelId="{C01110E9-C432-4413-9FD0-35601F247D7D}" type="presParOf" srcId="{67BB5994-855D-4EC5-8257-3E5FA015529A}" destId="{EA1626D3-0E4E-4360-B9E6-EBD3E2FCEE16}" srcOrd="0" destOrd="0" presId="urn:microsoft.com/office/officeart/2005/8/layout/vList3"/>
    <dgm:cxn modelId="{4F696872-50F5-4604-ADE7-F019A0B0FB8B}" type="presParOf" srcId="{67BB5994-855D-4EC5-8257-3E5FA015529A}" destId="{EF28498C-5C96-4FC2-BAF0-A3DAC4A57ECF}" srcOrd="1" destOrd="0" presId="urn:microsoft.com/office/officeart/2005/8/layout/vList3"/>
    <dgm:cxn modelId="{3E9311E3-3811-45C7-87C7-8A44B95E555F}" type="presParOf" srcId="{166CEAD0-B3AA-4182-8C95-81614BDFC757}" destId="{371146B9-2DD0-4B4C-9850-AEE6205823E9}" srcOrd="17" destOrd="0" presId="urn:microsoft.com/office/officeart/2005/8/layout/vList3"/>
    <dgm:cxn modelId="{3A5B760B-E3A2-468A-94AF-B8DF879D7FFE}" type="presParOf" srcId="{166CEAD0-B3AA-4182-8C95-81614BDFC757}" destId="{3D87F42C-72BF-4810-B188-A50D4E0713C0}" srcOrd="18" destOrd="0" presId="urn:microsoft.com/office/officeart/2005/8/layout/vList3"/>
    <dgm:cxn modelId="{BB509A13-CFFB-4986-ABFC-7C9E2105F7D0}" type="presParOf" srcId="{3D87F42C-72BF-4810-B188-A50D4E0713C0}" destId="{3C09C740-59CE-4F4F-83A5-A826F3141E2E}" srcOrd="0" destOrd="0" presId="urn:microsoft.com/office/officeart/2005/8/layout/vList3"/>
    <dgm:cxn modelId="{93FCBA1B-52EE-4740-A8BB-9BF9DB09271D}" type="presParOf" srcId="{3D87F42C-72BF-4810-B188-A50D4E0713C0}" destId="{B63E0605-AD4E-45EC-8ABE-797F18606F1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80360-126B-4DB0-BA46-A8C8B8002F3A}">
      <dsp:nvSpPr>
        <dsp:cNvPr id="0" name=""/>
        <dsp:cNvSpPr/>
      </dsp:nvSpPr>
      <dsp:spPr>
        <a:xfrm rot="10800000">
          <a:off x="1951035" y="1201"/>
          <a:ext cx="7326453" cy="422600"/>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6355" tIns="76200" rIns="142240" bIns="76200" numCol="1" spcCol="1270" anchor="ctr" anchorCtr="0">
          <a:noAutofit/>
        </a:bodyPr>
        <a:lstStyle/>
        <a:p>
          <a:pPr lvl="0" algn="l" defTabSz="889000">
            <a:lnSpc>
              <a:spcPct val="90000"/>
            </a:lnSpc>
            <a:spcBef>
              <a:spcPct val="0"/>
            </a:spcBef>
            <a:spcAft>
              <a:spcPct val="35000"/>
            </a:spcAft>
          </a:pPr>
          <a:r>
            <a:rPr lang="tr-TR" sz="2000" kern="1200" dirty="0" smtClean="0">
              <a:effectLst/>
              <a:latin typeface="Calibri" panose="020F0502020204030204" pitchFamily="34" charset="0"/>
              <a:cs typeface="Calibri" panose="020F0502020204030204" pitchFamily="34" charset="0"/>
            </a:rPr>
            <a:t>Yurt İçi Fuar Desteği</a:t>
          </a:r>
          <a:endParaRPr lang="tr-TR" sz="2000" kern="1200" dirty="0">
            <a:latin typeface="Calibri" panose="020F0502020204030204" pitchFamily="34" charset="0"/>
            <a:cs typeface="Calibri" panose="020F0502020204030204" pitchFamily="34" charset="0"/>
          </a:endParaRPr>
        </a:p>
      </dsp:txBody>
      <dsp:txXfrm rot="10800000">
        <a:off x="2056685" y="1201"/>
        <a:ext cx="7220803" cy="422600"/>
      </dsp:txXfrm>
    </dsp:sp>
    <dsp:sp modelId="{EDF3F77C-057E-4220-BC6B-27E9B91B71C3}">
      <dsp:nvSpPr>
        <dsp:cNvPr id="0" name=""/>
        <dsp:cNvSpPr/>
      </dsp:nvSpPr>
      <dsp:spPr>
        <a:xfrm>
          <a:off x="1739734" y="1201"/>
          <a:ext cx="422600" cy="422600"/>
        </a:xfrm>
        <a:prstGeom prst="ellipse">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282C3FB-48C8-4CF7-AB36-7512DC20F28B}">
      <dsp:nvSpPr>
        <dsp:cNvPr id="0" name=""/>
        <dsp:cNvSpPr/>
      </dsp:nvSpPr>
      <dsp:spPr>
        <a:xfrm rot="10800000">
          <a:off x="1951035" y="549951"/>
          <a:ext cx="7326453" cy="422600"/>
        </a:xfrm>
        <a:prstGeom prst="homePlat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6355" tIns="76200" rIns="142240" bIns="76200" numCol="1" spcCol="1270" anchor="ctr" anchorCtr="0">
          <a:noAutofit/>
        </a:bodyPr>
        <a:lstStyle/>
        <a:p>
          <a:pPr lvl="0" algn="l" defTabSz="889000">
            <a:lnSpc>
              <a:spcPct val="90000"/>
            </a:lnSpc>
            <a:spcBef>
              <a:spcPct val="0"/>
            </a:spcBef>
            <a:spcAft>
              <a:spcPct val="35000"/>
            </a:spcAft>
          </a:pPr>
          <a:r>
            <a:rPr lang="tr-TR" sz="2000" kern="1200" dirty="0" smtClean="0">
              <a:effectLst/>
              <a:latin typeface="Calibri" panose="020F0502020204030204" pitchFamily="34" charset="0"/>
              <a:cs typeface="Calibri" panose="020F0502020204030204" pitchFamily="34" charset="0"/>
            </a:rPr>
            <a:t>Yurt Dışı İş Gezisi Desteği</a:t>
          </a:r>
          <a:endParaRPr lang="tr-TR" sz="2000" kern="1200" dirty="0">
            <a:latin typeface="Calibri" panose="020F0502020204030204" pitchFamily="34" charset="0"/>
            <a:cs typeface="Calibri" panose="020F0502020204030204" pitchFamily="34" charset="0"/>
          </a:endParaRPr>
        </a:p>
      </dsp:txBody>
      <dsp:txXfrm rot="10800000">
        <a:off x="2056685" y="549951"/>
        <a:ext cx="7220803" cy="422600"/>
      </dsp:txXfrm>
    </dsp:sp>
    <dsp:sp modelId="{4CB6714A-018A-495B-A8AD-DADE27786E8A}">
      <dsp:nvSpPr>
        <dsp:cNvPr id="0" name=""/>
        <dsp:cNvSpPr/>
      </dsp:nvSpPr>
      <dsp:spPr>
        <a:xfrm>
          <a:off x="1739734" y="549951"/>
          <a:ext cx="422600" cy="422600"/>
        </a:xfrm>
        <a:prstGeom prst="ellipse">
          <a:avLst/>
        </a:prstGeom>
        <a:gradFill rotWithShape="0">
          <a:gsLst>
            <a:gs pos="0">
              <a:schemeClr val="accent3">
                <a:tint val="50000"/>
                <a:hueOff val="0"/>
                <a:satOff val="0"/>
                <a:lumOff val="0"/>
                <a:alphaOff val="0"/>
                <a:shade val="51000"/>
                <a:satMod val="130000"/>
              </a:schemeClr>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AE4DEBA-49ED-4810-8009-03E649C2620A}">
      <dsp:nvSpPr>
        <dsp:cNvPr id="0" name=""/>
        <dsp:cNvSpPr/>
      </dsp:nvSpPr>
      <dsp:spPr>
        <a:xfrm rot="10800000">
          <a:off x="1951035" y="1098701"/>
          <a:ext cx="7326453" cy="422600"/>
        </a:xfrm>
        <a:prstGeom prst="homePlat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6355" tIns="76200" rIns="142240" bIns="76200" numCol="1" spcCol="1270" anchor="ctr" anchorCtr="0">
          <a:noAutofit/>
        </a:bodyPr>
        <a:lstStyle/>
        <a:p>
          <a:pPr lvl="0" algn="l" defTabSz="889000">
            <a:lnSpc>
              <a:spcPct val="90000"/>
            </a:lnSpc>
            <a:spcBef>
              <a:spcPct val="0"/>
            </a:spcBef>
            <a:spcAft>
              <a:spcPct val="35000"/>
            </a:spcAft>
          </a:pPr>
          <a:r>
            <a:rPr lang="tr-TR" sz="2000" kern="1200" dirty="0" smtClean="0">
              <a:effectLst/>
              <a:latin typeface="Calibri" panose="020F0502020204030204" pitchFamily="34" charset="0"/>
              <a:cs typeface="Calibri" panose="020F0502020204030204" pitchFamily="34" charset="0"/>
            </a:rPr>
            <a:t>Nitelikli Eleman İstihdam Desteği</a:t>
          </a:r>
          <a:endParaRPr lang="tr-TR" sz="2000" kern="1200" dirty="0">
            <a:latin typeface="Calibri" panose="020F0502020204030204" pitchFamily="34" charset="0"/>
            <a:cs typeface="Calibri" panose="020F0502020204030204" pitchFamily="34" charset="0"/>
          </a:endParaRPr>
        </a:p>
      </dsp:txBody>
      <dsp:txXfrm rot="10800000">
        <a:off x="2056685" y="1098701"/>
        <a:ext cx="7220803" cy="422600"/>
      </dsp:txXfrm>
    </dsp:sp>
    <dsp:sp modelId="{F66DE46E-02D5-4C65-B5D0-7D33795349FE}">
      <dsp:nvSpPr>
        <dsp:cNvPr id="0" name=""/>
        <dsp:cNvSpPr/>
      </dsp:nvSpPr>
      <dsp:spPr>
        <a:xfrm>
          <a:off x="1739734" y="1098701"/>
          <a:ext cx="422600" cy="422600"/>
        </a:xfrm>
        <a:prstGeom prst="ellipse">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AE12B36-CD95-44E8-A9AF-FAC205C1A8FA}">
      <dsp:nvSpPr>
        <dsp:cNvPr id="0" name=""/>
        <dsp:cNvSpPr/>
      </dsp:nvSpPr>
      <dsp:spPr>
        <a:xfrm rot="10800000">
          <a:off x="1951035" y="1647451"/>
          <a:ext cx="7326453" cy="422600"/>
        </a:xfrm>
        <a:prstGeom prst="homePlat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6355" tIns="76200" rIns="142240" bIns="76200" numCol="1" spcCol="1270" anchor="ctr" anchorCtr="0">
          <a:noAutofit/>
        </a:bodyPr>
        <a:lstStyle/>
        <a:p>
          <a:pPr lvl="0" algn="l" defTabSz="889000">
            <a:lnSpc>
              <a:spcPct val="90000"/>
            </a:lnSpc>
            <a:spcBef>
              <a:spcPct val="0"/>
            </a:spcBef>
            <a:spcAft>
              <a:spcPct val="35000"/>
            </a:spcAft>
          </a:pPr>
          <a:r>
            <a:rPr lang="tr-TR" sz="2000" kern="1200" dirty="0" smtClean="0">
              <a:effectLst/>
              <a:latin typeface="Calibri" panose="020F0502020204030204" pitchFamily="34" charset="0"/>
              <a:cs typeface="Calibri" panose="020F0502020204030204" pitchFamily="34" charset="0"/>
            </a:rPr>
            <a:t>Tasarım Desteği</a:t>
          </a:r>
          <a:endParaRPr lang="tr-TR" sz="2000" kern="1200" dirty="0">
            <a:latin typeface="Calibri" panose="020F0502020204030204" pitchFamily="34" charset="0"/>
            <a:cs typeface="Calibri" panose="020F0502020204030204" pitchFamily="34" charset="0"/>
          </a:endParaRPr>
        </a:p>
      </dsp:txBody>
      <dsp:txXfrm rot="10800000">
        <a:off x="2056685" y="1647451"/>
        <a:ext cx="7220803" cy="422600"/>
      </dsp:txXfrm>
    </dsp:sp>
    <dsp:sp modelId="{F3248EE0-7A7D-4E30-87ED-3565180A4761}">
      <dsp:nvSpPr>
        <dsp:cNvPr id="0" name=""/>
        <dsp:cNvSpPr/>
      </dsp:nvSpPr>
      <dsp:spPr>
        <a:xfrm>
          <a:off x="1739734" y="1647451"/>
          <a:ext cx="422600" cy="422600"/>
        </a:xfrm>
        <a:prstGeom prst="ellipse">
          <a:avLst/>
        </a:prstGeom>
        <a:gradFill rotWithShape="0">
          <a:gsLst>
            <a:gs pos="0">
              <a:schemeClr val="accent5">
                <a:tint val="50000"/>
                <a:hueOff val="0"/>
                <a:satOff val="0"/>
                <a:lumOff val="0"/>
                <a:alphaOff val="0"/>
                <a:shade val="51000"/>
                <a:satMod val="130000"/>
              </a:schemeClr>
            </a:gs>
            <a:gs pos="80000">
              <a:schemeClr val="accent5">
                <a:tint val="50000"/>
                <a:hueOff val="0"/>
                <a:satOff val="0"/>
                <a:lumOff val="0"/>
                <a:alphaOff val="0"/>
                <a:shade val="93000"/>
                <a:satMod val="130000"/>
              </a:schemeClr>
            </a:gs>
            <a:gs pos="100000">
              <a:schemeClr val="accent5">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68EB625-4CC4-419E-B8BA-01FDF4BBB103}">
      <dsp:nvSpPr>
        <dsp:cNvPr id="0" name=""/>
        <dsp:cNvSpPr/>
      </dsp:nvSpPr>
      <dsp:spPr>
        <a:xfrm rot="10800000">
          <a:off x="1951035" y="2196200"/>
          <a:ext cx="7326453" cy="422600"/>
        </a:xfrm>
        <a:prstGeom prst="homePlat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6355" tIns="76200" rIns="142240" bIns="76200" numCol="1" spcCol="1270" anchor="ctr" anchorCtr="0">
          <a:noAutofit/>
        </a:bodyPr>
        <a:lstStyle/>
        <a:p>
          <a:pPr lvl="0" algn="l" defTabSz="889000">
            <a:lnSpc>
              <a:spcPct val="90000"/>
            </a:lnSpc>
            <a:spcBef>
              <a:spcPct val="0"/>
            </a:spcBef>
            <a:spcAft>
              <a:spcPct val="35000"/>
            </a:spcAft>
          </a:pPr>
          <a:r>
            <a:rPr lang="tr-TR" sz="2000" kern="1200" dirty="0" smtClean="0">
              <a:effectLst/>
              <a:latin typeface="Calibri" panose="020F0502020204030204" pitchFamily="34" charset="0"/>
              <a:cs typeface="Calibri" panose="020F0502020204030204" pitchFamily="34" charset="0"/>
            </a:rPr>
            <a:t>Sınai Mülkiyet Hakları Desteği</a:t>
          </a:r>
          <a:endParaRPr lang="tr-TR" sz="2000" kern="1200" dirty="0">
            <a:latin typeface="Calibri" panose="020F0502020204030204" pitchFamily="34" charset="0"/>
            <a:cs typeface="Calibri" panose="020F0502020204030204" pitchFamily="34" charset="0"/>
          </a:endParaRPr>
        </a:p>
      </dsp:txBody>
      <dsp:txXfrm rot="10800000">
        <a:off x="2056685" y="2196200"/>
        <a:ext cx="7220803" cy="422600"/>
      </dsp:txXfrm>
    </dsp:sp>
    <dsp:sp modelId="{EE41DAFF-C82B-47AC-8EA6-F064C1D5777E}">
      <dsp:nvSpPr>
        <dsp:cNvPr id="0" name=""/>
        <dsp:cNvSpPr/>
      </dsp:nvSpPr>
      <dsp:spPr>
        <a:xfrm>
          <a:off x="1739734" y="2196200"/>
          <a:ext cx="422600" cy="422600"/>
        </a:xfrm>
        <a:prstGeom prst="ellipse">
          <a:avLst/>
        </a:prstGeom>
        <a:gradFill rotWithShape="0">
          <a:gsLst>
            <a:gs pos="0">
              <a:schemeClr val="accent6">
                <a:tint val="50000"/>
                <a:hueOff val="0"/>
                <a:satOff val="0"/>
                <a:lumOff val="0"/>
                <a:alphaOff val="0"/>
                <a:shade val="51000"/>
                <a:satMod val="130000"/>
              </a:schemeClr>
            </a:gs>
            <a:gs pos="80000">
              <a:schemeClr val="accent6">
                <a:tint val="50000"/>
                <a:hueOff val="0"/>
                <a:satOff val="0"/>
                <a:lumOff val="0"/>
                <a:alphaOff val="0"/>
                <a:shade val="93000"/>
                <a:satMod val="130000"/>
              </a:schemeClr>
            </a:gs>
            <a:gs pos="100000">
              <a:schemeClr val="accent6">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B14FFE5-D431-4118-AD2D-10D618609A95}">
      <dsp:nvSpPr>
        <dsp:cNvPr id="0" name=""/>
        <dsp:cNvSpPr/>
      </dsp:nvSpPr>
      <dsp:spPr>
        <a:xfrm rot="10800000">
          <a:off x="1951035" y="2744950"/>
          <a:ext cx="7326453" cy="422600"/>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6355" tIns="76200" rIns="142240" bIns="76200" numCol="1" spcCol="1270" anchor="ctr" anchorCtr="0">
          <a:noAutofit/>
        </a:bodyPr>
        <a:lstStyle/>
        <a:p>
          <a:pPr lvl="0" algn="l" defTabSz="889000">
            <a:lnSpc>
              <a:spcPct val="90000"/>
            </a:lnSpc>
            <a:spcBef>
              <a:spcPct val="0"/>
            </a:spcBef>
            <a:spcAft>
              <a:spcPct val="35000"/>
            </a:spcAft>
          </a:pPr>
          <a:r>
            <a:rPr lang="tr-TR" sz="2000" kern="1200" dirty="0" smtClean="0">
              <a:effectLst/>
              <a:latin typeface="Calibri" panose="020F0502020204030204" pitchFamily="34" charset="0"/>
              <a:cs typeface="Calibri" panose="020F0502020204030204" pitchFamily="34" charset="0"/>
            </a:rPr>
            <a:t>Belgelendirme Desteği</a:t>
          </a:r>
          <a:endParaRPr lang="tr-TR" sz="2000" kern="1200" dirty="0">
            <a:latin typeface="Calibri" panose="020F0502020204030204" pitchFamily="34" charset="0"/>
            <a:cs typeface="Calibri" panose="020F0502020204030204" pitchFamily="34" charset="0"/>
          </a:endParaRPr>
        </a:p>
      </dsp:txBody>
      <dsp:txXfrm rot="10800000">
        <a:off x="2056685" y="2744950"/>
        <a:ext cx="7220803" cy="422600"/>
      </dsp:txXfrm>
    </dsp:sp>
    <dsp:sp modelId="{8B9C2379-E589-496B-8761-0456E30FCC3F}">
      <dsp:nvSpPr>
        <dsp:cNvPr id="0" name=""/>
        <dsp:cNvSpPr/>
      </dsp:nvSpPr>
      <dsp:spPr>
        <a:xfrm>
          <a:off x="1739734" y="2744950"/>
          <a:ext cx="422600" cy="422600"/>
        </a:xfrm>
        <a:prstGeom prst="ellipse">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7B61855-9774-4C9F-93E9-66B9378651E9}">
      <dsp:nvSpPr>
        <dsp:cNvPr id="0" name=""/>
        <dsp:cNvSpPr/>
      </dsp:nvSpPr>
      <dsp:spPr>
        <a:xfrm rot="10800000">
          <a:off x="1951035" y="3293700"/>
          <a:ext cx="7326453" cy="422600"/>
        </a:xfrm>
        <a:prstGeom prst="homePlat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6355" tIns="76200" rIns="142240" bIns="76200" numCol="1" spcCol="1270" anchor="ctr" anchorCtr="0">
          <a:noAutofit/>
        </a:bodyPr>
        <a:lstStyle/>
        <a:p>
          <a:pPr lvl="0" algn="l" defTabSz="889000">
            <a:lnSpc>
              <a:spcPct val="90000"/>
            </a:lnSpc>
            <a:spcBef>
              <a:spcPct val="0"/>
            </a:spcBef>
            <a:spcAft>
              <a:spcPct val="35000"/>
            </a:spcAft>
          </a:pPr>
          <a:r>
            <a:rPr lang="tr-TR" sz="2000" kern="1200" dirty="0" smtClean="0">
              <a:effectLst/>
              <a:latin typeface="Calibri" panose="020F0502020204030204" pitchFamily="34" charset="0"/>
              <a:cs typeface="Calibri" panose="020F0502020204030204" pitchFamily="34" charset="0"/>
            </a:rPr>
            <a:t>Test ve Analiz Desteği</a:t>
          </a:r>
          <a:endParaRPr lang="tr-TR" sz="2000" kern="1200" dirty="0">
            <a:latin typeface="Calibri" panose="020F0502020204030204" pitchFamily="34" charset="0"/>
            <a:cs typeface="Calibri" panose="020F0502020204030204" pitchFamily="34" charset="0"/>
          </a:endParaRPr>
        </a:p>
      </dsp:txBody>
      <dsp:txXfrm rot="10800000">
        <a:off x="2056685" y="3293700"/>
        <a:ext cx="7220803" cy="422600"/>
      </dsp:txXfrm>
    </dsp:sp>
    <dsp:sp modelId="{99B37D79-C0E9-467D-B417-A4BF8314AC27}">
      <dsp:nvSpPr>
        <dsp:cNvPr id="0" name=""/>
        <dsp:cNvSpPr/>
      </dsp:nvSpPr>
      <dsp:spPr>
        <a:xfrm>
          <a:off x="1739734" y="3293700"/>
          <a:ext cx="422600" cy="422600"/>
        </a:xfrm>
        <a:prstGeom prst="ellipse">
          <a:avLst/>
        </a:prstGeom>
        <a:gradFill rotWithShape="0">
          <a:gsLst>
            <a:gs pos="0">
              <a:schemeClr val="accent3">
                <a:tint val="50000"/>
                <a:hueOff val="0"/>
                <a:satOff val="0"/>
                <a:lumOff val="0"/>
                <a:alphaOff val="0"/>
                <a:shade val="51000"/>
                <a:satMod val="130000"/>
              </a:schemeClr>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BDBC45E-7BCA-4E6D-BE29-250F4FF5898F}">
      <dsp:nvSpPr>
        <dsp:cNvPr id="0" name=""/>
        <dsp:cNvSpPr/>
      </dsp:nvSpPr>
      <dsp:spPr>
        <a:xfrm rot="10800000">
          <a:off x="1951035" y="3842450"/>
          <a:ext cx="7326453" cy="422600"/>
        </a:xfrm>
        <a:prstGeom prst="homePlat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6355" tIns="76200" rIns="142240" bIns="76200" numCol="1" spcCol="1270" anchor="ctr" anchorCtr="0">
          <a:noAutofit/>
        </a:bodyPr>
        <a:lstStyle/>
        <a:p>
          <a:pPr lvl="0" algn="l" defTabSz="889000">
            <a:lnSpc>
              <a:spcPct val="90000"/>
            </a:lnSpc>
            <a:spcBef>
              <a:spcPct val="0"/>
            </a:spcBef>
            <a:spcAft>
              <a:spcPct val="35000"/>
            </a:spcAft>
          </a:pPr>
          <a:r>
            <a:rPr lang="tr-TR" sz="2000" kern="1200" smtClean="0">
              <a:effectLst/>
              <a:latin typeface="Calibri" panose="020F0502020204030204" pitchFamily="34" charset="0"/>
              <a:cs typeface="Calibri" panose="020F0502020204030204" pitchFamily="34" charset="0"/>
            </a:rPr>
            <a:t>Enerji Verimli Elektrik Motorları Değişimi Desteği</a:t>
          </a:r>
          <a:endParaRPr lang="tr-TR" sz="2000" kern="1200" dirty="0">
            <a:latin typeface="Calibri" panose="020F0502020204030204" pitchFamily="34" charset="0"/>
            <a:cs typeface="Calibri" panose="020F0502020204030204" pitchFamily="34" charset="0"/>
          </a:endParaRPr>
        </a:p>
      </dsp:txBody>
      <dsp:txXfrm rot="10800000">
        <a:off x="2056685" y="3842450"/>
        <a:ext cx="7220803" cy="422600"/>
      </dsp:txXfrm>
    </dsp:sp>
    <dsp:sp modelId="{1319C6D5-F4C5-42F2-8F35-722B9912C1B6}">
      <dsp:nvSpPr>
        <dsp:cNvPr id="0" name=""/>
        <dsp:cNvSpPr/>
      </dsp:nvSpPr>
      <dsp:spPr>
        <a:xfrm>
          <a:off x="1739734" y="3842450"/>
          <a:ext cx="422600" cy="422600"/>
        </a:xfrm>
        <a:prstGeom prst="ellipse">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F28498C-5C96-4FC2-BAF0-A3DAC4A57ECF}">
      <dsp:nvSpPr>
        <dsp:cNvPr id="0" name=""/>
        <dsp:cNvSpPr/>
      </dsp:nvSpPr>
      <dsp:spPr>
        <a:xfrm rot="10800000">
          <a:off x="1951035" y="4391199"/>
          <a:ext cx="7326453" cy="422600"/>
        </a:xfrm>
        <a:prstGeom prst="homePlat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6355" tIns="76200" rIns="142240" bIns="76200" numCol="1" spcCol="1270" anchor="ctr" anchorCtr="0">
          <a:noAutofit/>
        </a:bodyPr>
        <a:lstStyle/>
        <a:p>
          <a:pPr lvl="0" algn="l" defTabSz="889000">
            <a:lnSpc>
              <a:spcPct val="90000"/>
            </a:lnSpc>
            <a:spcBef>
              <a:spcPct val="0"/>
            </a:spcBef>
            <a:spcAft>
              <a:spcPct val="35000"/>
            </a:spcAft>
          </a:pPr>
          <a:r>
            <a:rPr lang="tr-TR" sz="2000" kern="1200" dirty="0" smtClean="0">
              <a:effectLst/>
              <a:latin typeface="Calibri" panose="020F0502020204030204" pitchFamily="34" charset="0"/>
              <a:cs typeface="Calibri" panose="020F0502020204030204" pitchFamily="34" charset="0"/>
            </a:rPr>
            <a:t>Bağımsız Değerlendirme Desteği</a:t>
          </a:r>
          <a:endParaRPr lang="tr-TR" sz="2000" kern="1200" dirty="0">
            <a:latin typeface="Calibri" panose="020F0502020204030204" pitchFamily="34" charset="0"/>
            <a:cs typeface="Calibri" panose="020F0502020204030204" pitchFamily="34" charset="0"/>
          </a:endParaRPr>
        </a:p>
      </dsp:txBody>
      <dsp:txXfrm rot="10800000">
        <a:off x="2056685" y="4391199"/>
        <a:ext cx="7220803" cy="422600"/>
      </dsp:txXfrm>
    </dsp:sp>
    <dsp:sp modelId="{EA1626D3-0E4E-4360-B9E6-EBD3E2FCEE16}">
      <dsp:nvSpPr>
        <dsp:cNvPr id="0" name=""/>
        <dsp:cNvSpPr/>
      </dsp:nvSpPr>
      <dsp:spPr>
        <a:xfrm>
          <a:off x="1739734" y="4391199"/>
          <a:ext cx="422600" cy="422600"/>
        </a:xfrm>
        <a:prstGeom prst="ellipse">
          <a:avLst/>
        </a:prstGeom>
        <a:gradFill rotWithShape="0">
          <a:gsLst>
            <a:gs pos="0">
              <a:schemeClr val="accent5">
                <a:tint val="50000"/>
                <a:hueOff val="0"/>
                <a:satOff val="0"/>
                <a:lumOff val="0"/>
                <a:alphaOff val="0"/>
                <a:shade val="51000"/>
                <a:satMod val="130000"/>
              </a:schemeClr>
            </a:gs>
            <a:gs pos="80000">
              <a:schemeClr val="accent5">
                <a:tint val="50000"/>
                <a:hueOff val="0"/>
                <a:satOff val="0"/>
                <a:lumOff val="0"/>
                <a:alphaOff val="0"/>
                <a:shade val="93000"/>
                <a:satMod val="130000"/>
              </a:schemeClr>
            </a:gs>
            <a:gs pos="100000">
              <a:schemeClr val="accent5">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3E0605-AD4E-45EC-8ABE-797F18606F15}">
      <dsp:nvSpPr>
        <dsp:cNvPr id="0" name=""/>
        <dsp:cNvSpPr/>
      </dsp:nvSpPr>
      <dsp:spPr>
        <a:xfrm rot="10800000">
          <a:off x="1951035" y="4939949"/>
          <a:ext cx="7326453" cy="422600"/>
        </a:xfrm>
        <a:prstGeom prst="homePlat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6355" tIns="76200" rIns="142240" bIns="76200" numCol="1" spcCol="1270" anchor="ctr" anchorCtr="0">
          <a:noAutofit/>
        </a:bodyPr>
        <a:lstStyle/>
        <a:p>
          <a:pPr lvl="0" algn="l" defTabSz="889000">
            <a:lnSpc>
              <a:spcPct val="90000"/>
            </a:lnSpc>
            <a:spcBef>
              <a:spcPct val="0"/>
            </a:spcBef>
            <a:spcAft>
              <a:spcPct val="35000"/>
            </a:spcAft>
          </a:pPr>
          <a:r>
            <a:rPr lang="tr-TR" sz="2000" kern="1200" dirty="0" smtClean="0">
              <a:effectLst/>
              <a:latin typeface="Calibri" panose="020F0502020204030204" pitchFamily="34" charset="0"/>
              <a:cs typeface="Calibri" panose="020F0502020204030204" pitchFamily="34" charset="0"/>
            </a:rPr>
            <a:t>Model Fabrika Desteği</a:t>
          </a:r>
          <a:endParaRPr lang="tr-TR" sz="2000" kern="1200" dirty="0">
            <a:latin typeface="Calibri" panose="020F0502020204030204" pitchFamily="34" charset="0"/>
            <a:cs typeface="Calibri" panose="020F0502020204030204" pitchFamily="34" charset="0"/>
          </a:endParaRPr>
        </a:p>
      </dsp:txBody>
      <dsp:txXfrm rot="10800000">
        <a:off x="2056685" y="4939949"/>
        <a:ext cx="7220803" cy="422600"/>
      </dsp:txXfrm>
    </dsp:sp>
    <dsp:sp modelId="{3C09C740-59CE-4F4F-83A5-A826F3141E2E}">
      <dsp:nvSpPr>
        <dsp:cNvPr id="0" name=""/>
        <dsp:cNvSpPr/>
      </dsp:nvSpPr>
      <dsp:spPr>
        <a:xfrm>
          <a:off x="1739734" y="4939949"/>
          <a:ext cx="422600" cy="422600"/>
        </a:xfrm>
        <a:prstGeom prst="ellipse">
          <a:avLst/>
        </a:prstGeom>
        <a:gradFill rotWithShape="0">
          <a:gsLst>
            <a:gs pos="0">
              <a:schemeClr val="accent6">
                <a:tint val="50000"/>
                <a:hueOff val="0"/>
                <a:satOff val="0"/>
                <a:lumOff val="0"/>
                <a:alphaOff val="0"/>
                <a:shade val="51000"/>
                <a:satMod val="130000"/>
              </a:schemeClr>
            </a:gs>
            <a:gs pos="80000">
              <a:schemeClr val="accent6">
                <a:tint val="50000"/>
                <a:hueOff val="0"/>
                <a:satOff val="0"/>
                <a:lumOff val="0"/>
                <a:alphaOff val="0"/>
                <a:shade val="93000"/>
                <a:satMod val="130000"/>
              </a:schemeClr>
            </a:gs>
            <a:gs pos="100000">
              <a:schemeClr val="accent6">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4 Slayt Numarası Yer Tutucusu"/>
          <p:cNvSpPr>
            <a:spLocks noGrp="1"/>
          </p:cNvSpPr>
          <p:nvPr>
            <p:ph type="sldNum" sz="quarter" idx="3"/>
          </p:nvPr>
        </p:nvSpPr>
        <p:spPr>
          <a:xfrm>
            <a:off x="3884622" y="9428585"/>
            <a:ext cx="2971800" cy="496333"/>
          </a:xfrm>
          <a:prstGeom prst="rect">
            <a:avLst/>
          </a:prstGeom>
        </p:spPr>
        <p:txBody>
          <a:bodyPr vert="horz" lIns="91249" tIns="45624" rIns="91249" bIns="45624" rtlCol="0" anchor="b"/>
          <a:lstStyle>
            <a:lvl1pPr algn="r">
              <a:defRPr sz="1200"/>
            </a:lvl1pPr>
          </a:lstStyle>
          <a:p>
            <a:fld id="{852BF596-14AD-4026-B47E-1D33425C8778}" type="slidenum">
              <a:rPr lang="tr-TR" smtClean="0"/>
              <a:pPr/>
              <a:t>‹#›</a:t>
            </a:fld>
            <a:endParaRPr lang="tr-TR"/>
          </a:p>
        </p:txBody>
      </p:sp>
    </p:spTree>
    <p:extLst>
      <p:ext uri="{BB962C8B-B14F-4D97-AF65-F5344CB8AC3E}">
        <p14:creationId xmlns:p14="http://schemas.microsoft.com/office/powerpoint/2010/main" val="19185365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7" y="3"/>
            <a:ext cx="2971800" cy="496333"/>
          </a:xfrm>
          <a:prstGeom prst="rect">
            <a:avLst/>
          </a:prstGeom>
        </p:spPr>
        <p:txBody>
          <a:bodyPr vert="horz" lIns="91249" tIns="45624" rIns="91249" bIns="45624" rtlCol="0"/>
          <a:lstStyle>
            <a:lvl1pPr algn="l">
              <a:defRPr sz="1200"/>
            </a:lvl1pPr>
          </a:lstStyle>
          <a:p>
            <a:endParaRPr lang="tr-TR"/>
          </a:p>
        </p:txBody>
      </p:sp>
      <p:sp>
        <p:nvSpPr>
          <p:cNvPr id="3" name="2 Veri Yer Tutucusu"/>
          <p:cNvSpPr>
            <a:spLocks noGrp="1"/>
          </p:cNvSpPr>
          <p:nvPr>
            <p:ph type="dt" idx="1"/>
          </p:nvPr>
        </p:nvSpPr>
        <p:spPr>
          <a:xfrm>
            <a:off x="3884622" y="3"/>
            <a:ext cx="2971800" cy="496333"/>
          </a:xfrm>
          <a:prstGeom prst="rect">
            <a:avLst/>
          </a:prstGeom>
        </p:spPr>
        <p:txBody>
          <a:bodyPr vert="horz" lIns="91249" tIns="45624" rIns="91249" bIns="45624" rtlCol="0"/>
          <a:lstStyle>
            <a:lvl1pPr algn="r">
              <a:defRPr sz="1200"/>
            </a:lvl1pPr>
          </a:lstStyle>
          <a:p>
            <a:endParaRPr lang="tr-TR" dirty="0"/>
          </a:p>
        </p:txBody>
      </p:sp>
      <p:sp>
        <p:nvSpPr>
          <p:cNvPr id="4" name="3 Slayt Görüntüsü Yer Tutucusu"/>
          <p:cNvSpPr>
            <a:spLocks noGrp="1" noRot="1" noChangeAspect="1"/>
          </p:cNvSpPr>
          <p:nvPr>
            <p:ph type="sldImg" idx="2"/>
          </p:nvPr>
        </p:nvSpPr>
        <p:spPr>
          <a:xfrm>
            <a:off x="122238" y="744538"/>
            <a:ext cx="6613525" cy="3721100"/>
          </a:xfrm>
          <a:prstGeom prst="rect">
            <a:avLst/>
          </a:prstGeom>
          <a:noFill/>
          <a:ln w="12700">
            <a:solidFill>
              <a:prstClr val="black"/>
            </a:solidFill>
          </a:ln>
        </p:spPr>
        <p:txBody>
          <a:bodyPr vert="horz" lIns="91249" tIns="45624" rIns="91249" bIns="45624" rtlCol="0" anchor="ctr"/>
          <a:lstStyle/>
          <a:p>
            <a:endParaRPr lang="tr-TR"/>
          </a:p>
        </p:txBody>
      </p:sp>
      <p:sp>
        <p:nvSpPr>
          <p:cNvPr id="5" name="4 Not Yer Tutucusu"/>
          <p:cNvSpPr>
            <a:spLocks noGrp="1"/>
          </p:cNvSpPr>
          <p:nvPr>
            <p:ph type="body" sz="quarter" idx="3"/>
          </p:nvPr>
        </p:nvSpPr>
        <p:spPr>
          <a:xfrm>
            <a:off x="685802" y="4715158"/>
            <a:ext cx="5486400" cy="4466988"/>
          </a:xfrm>
          <a:prstGeom prst="rect">
            <a:avLst/>
          </a:prstGeom>
        </p:spPr>
        <p:txBody>
          <a:bodyPr vert="horz" lIns="91249" tIns="45624" rIns="91249" bIns="45624"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7" y="9428585"/>
            <a:ext cx="2971800" cy="496333"/>
          </a:xfrm>
          <a:prstGeom prst="rect">
            <a:avLst/>
          </a:prstGeom>
        </p:spPr>
        <p:txBody>
          <a:bodyPr vert="horz" lIns="91249" tIns="45624" rIns="91249" bIns="45624"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22" y="9428585"/>
            <a:ext cx="2971800" cy="496333"/>
          </a:xfrm>
          <a:prstGeom prst="rect">
            <a:avLst/>
          </a:prstGeom>
        </p:spPr>
        <p:txBody>
          <a:bodyPr vert="horz" lIns="91249" tIns="45624" rIns="91249" bIns="45624" rtlCol="0" anchor="b"/>
          <a:lstStyle>
            <a:lvl1pPr algn="r">
              <a:defRPr sz="1200"/>
            </a:lvl1pPr>
          </a:lstStyle>
          <a:p>
            <a:fld id="{0D34A84A-BE48-4212-99C4-D6CDDF0D2B65}" type="slidenum">
              <a:rPr lang="tr-TR" smtClean="0"/>
              <a:pPr/>
              <a:t>‹#›</a:t>
            </a:fld>
            <a:endParaRPr lang="tr-TR"/>
          </a:p>
        </p:txBody>
      </p:sp>
    </p:spTree>
    <p:extLst>
      <p:ext uri="{BB962C8B-B14F-4D97-AF65-F5344CB8AC3E}">
        <p14:creationId xmlns:p14="http://schemas.microsoft.com/office/powerpoint/2010/main" val="2103662133"/>
      </p:ext>
    </p:extLst>
  </p:cSld>
  <p:clrMap bg1="lt1" tx1="dk1" bg2="lt2" tx2="dk2" accent1="accent1" accent2="accent2" accent3="accent3" accent4="accent4" accent5="accent5" accent6="accent6" hlink="hlink" folHlink="folHlink"/>
  <p:hf hdr="0" ftr="0" dt="0"/>
  <p:notesStyle>
    <a:lvl1pPr marL="0" algn="l" defTabSz="909775" rtl="0" eaLnBrk="1" latinLnBrk="0" hangingPunct="1">
      <a:defRPr sz="1200" kern="1200">
        <a:solidFill>
          <a:schemeClr val="tx1"/>
        </a:solidFill>
        <a:latin typeface="+mn-lt"/>
        <a:ea typeface="+mn-ea"/>
        <a:cs typeface="+mn-cs"/>
      </a:defRPr>
    </a:lvl1pPr>
    <a:lvl2pPr marL="454885" algn="l" defTabSz="909775" rtl="0" eaLnBrk="1" latinLnBrk="0" hangingPunct="1">
      <a:defRPr sz="1200" kern="1200">
        <a:solidFill>
          <a:schemeClr val="tx1"/>
        </a:solidFill>
        <a:latin typeface="+mn-lt"/>
        <a:ea typeface="+mn-ea"/>
        <a:cs typeface="+mn-cs"/>
      </a:defRPr>
    </a:lvl2pPr>
    <a:lvl3pPr marL="909775" algn="l" defTabSz="909775" rtl="0" eaLnBrk="1" latinLnBrk="0" hangingPunct="1">
      <a:defRPr sz="1200" kern="1200">
        <a:solidFill>
          <a:schemeClr val="tx1"/>
        </a:solidFill>
        <a:latin typeface="+mn-lt"/>
        <a:ea typeface="+mn-ea"/>
        <a:cs typeface="+mn-cs"/>
      </a:defRPr>
    </a:lvl3pPr>
    <a:lvl4pPr marL="1364660" algn="l" defTabSz="909775" rtl="0" eaLnBrk="1" latinLnBrk="0" hangingPunct="1">
      <a:defRPr sz="1200" kern="1200">
        <a:solidFill>
          <a:schemeClr val="tx1"/>
        </a:solidFill>
        <a:latin typeface="+mn-lt"/>
        <a:ea typeface="+mn-ea"/>
        <a:cs typeface="+mn-cs"/>
      </a:defRPr>
    </a:lvl4pPr>
    <a:lvl5pPr marL="1819547" algn="l" defTabSz="909775" rtl="0" eaLnBrk="1" latinLnBrk="0" hangingPunct="1">
      <a:defRPr sz="1200" kern="1200">
        <a:solidFill>
          <a:schemeClr val="tx1"/>
        </a:solidFill>
        <a:latin typeface="+mn-lt"/>
        <a:ea typeface="+mn-ea"/>
        <a:cs typeface="+mn-cs"/>
      </a:defRPr>
    </a:lvl5pPr>
    <a:lvl6pPr marL="2274433" algn="l" defTabSz="909775" rtl="0" eaLnBrk="1" latinLnBrk="0" hangingPunct="1">
      <a:defRPr sz="1200" kern="1200">
        <a:solidFill>
          <a:schemeClr val="tx1"/>
        </a:solidFill>
        <a:latin typeface="+mn-lt"/>
        <a:ea typeface="+mn-ea"/>
        <a:cs typeface="+mn-cs"/>
      </a:defRPr>
    </a:lvl6pPr>
    <a:lvl7pPr marL="2729320" algn="l" defTabSz="909775" rtl="0" eaLnBrk="1" latinLnBrk="0" hangingPunct="1">
      <a:defRPr sz="1200" kern="1200">
        <a:solidFill>
          <a:schemeClr val="tx1"/>
        </a:solidFill>
        <a:latin typeface="+mn-lt"/>
        <a:ea typeface="+mn-ea"/>
        <a:cs typeface="+mn-cs"/>
      </a:defRPr>
    </a:lvl7pPr>
    <a:lvl8pPr marL="3184207" algn="l" defTabSz="909775" rtl="0" eaLnBrk="1" latinLnBrk="0" hangingPunct="1">
      <a:defRPr sz="1200" kern="1200">
        <a:solidFill>
          <a:schemeClr val="tx1"/>
        </a:solidFill>
        <a:latin typeface="+mn-lt"/>
        <a:ea typeface="+mn-ea"/>
        <a:cs typeface="+mn-cs"/>
      </a:defRPr>
    </a:lvl8pPr>
    <a:lvl9pPr marL="3639091" algn="l" defTabSz="9097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22238" y="744538"/>
            <a:ext cx="6613525" cy="3721100"/>
          </a:xfrm>
        </p:spPr>
      </p:sp>
      <p:sp>
        <p:nvSpPr>
          <p:cNvPr id="3" name="2 Not Yer Tutucusu"/>
          <p:cNvSpPr>
            <a:spLocks noGrp="1"/>
          </p:cNvSpPr>
          <p:nvPr>
            <p:ph type="body" idx="1"/>
          </p:nvPr>
        </p:nvSpPr>
        <p:spPr/>
        <p:txBody>
          <a:bodyPr>
            <a:normAutofit/>
          </a:bodyPr>
          <a:lstStyle/>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solidFill>
                  <a:prstClr val="black"/>
                </a:solidFill>
              </a:rPr>
              <a:pPr/>
              <a:t>1</a:t>
            </a:fld>
            <a:endParaRPr lang="tr-TR">
              <a:solidFill>
                <a:prstClr val="black"/>
              </a:solidFill>
            </a:endParaRPr>
          </a:p>
        </p:txBody>
      </p:sp>
    </p:spTree>
    <p:extLst>
      <p:ext uri="{BB962C8B-B14F-4D97-AF65-F5344CB8AC3E}">
        <p14:creationId xmlns:p14="http://schemas.microsoft.com/office/powerpoint/2010/main" val="1186484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19</a:t>
            </a:fld>
            <a:endParaRPr lang="tr-TR"/>
          </a:p>
        </p:txBody>
      </p:sp>
    </p:spTree>
    <p:extLst>
      <p:ext uri="{BB962C8B-B14F-4D97-AF65-F5344CB8AC3E}">
        <p14:creationId xmlns:p14="http://schemas.microsoft.com/office/powerpoint/2010/main" val="3684067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09775" rtl="0" eaLnBrk="1" fontAlgn="auto" latinLnBrk="0" hangingPunct="1">
              <a:lnSpc>
                <a:spcPct val="100000"/>
              </a:lnSpc>
              <a:spcBef>
                <a:spcPts val="0"/>
              </a:spcBef>
              <a:spcAft>
                <a:spcPts val="0"/>
              </a:spcAft>
              <a:buClrTx/>
              <a:buSzTx/>
              <a:buFontTx/>
              <a:buNone/>
              <a:tabLst/>
              <a:defRPr/>
            </a:pPr>
            <a:r>
              <a:rPr lang="tr-TR" sz="1200" b="1" dirty="0" smtClean="0">
                <a:latin typeface="Calibri" pitchFamily="34" charset="0"/>
                <a:cs typeface="Calibri" panose="020F0502020204030204" pitchFamily="34" charset="0"/>
              </a:rPr>
              <a:t>Programın Süresi  </a:t>
            </a:r>
            <a:r>
              <a:rPr lang="tr-TR" sz="1200" dirty="0" smtClean="0">
                <a:latin typeface="Calibri" panose="020F0502020204030204" pitchFamily="34" charset="0"/>
                <a:cs typeface="Calibri" panose="020F0502020204030204" pitchFamily="34" charset="0"/>
              </a:rPr>
              <a:t>2 yıl olup, programın tamamlandığı tarihten itibaren, bir defaya mahsus olmak üzere, yeniden yararlanabilir. </a:t>
            </a:r>
          </a:p>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2</a:t>
            </a:fld>
            <a:endParaRPr lang="tr-TR"/>
          </a:p>
        </p:txBody>
      </p:sp>
    </p:spTree>
    <p:extLst>
      <p:ext uri="{BB962C8B-B14F-4D97-AF65-F5344CB8AC3E}">
        <p14:creationId xmlns:p14="http://schemas.microsoft.com/office/powerpoint/2010/main" val="1202744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09775"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3</a:t>
            </a:fld>
            <a:endParaRPr lang="tr-TR"/>
          </a:p>
        </p:txBody>
      </p:sp>
    </p:spTree>
    <p:extLst>
      <p:ext uri="{BB962C8B-B14F-4D97-AF65-F5344CB8AC3E}">
        <p14:creationId xmlns:p14="http://schemas.microsoft.com/office/powerpoint/2010/main" val="377291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4</a:t>
            </a:fld>
            <a:endParaRPr lang="tr-TR"/>
          </a:p>
        </p:txBody>
      </p:sp>
    </p:spTree>
    <p:extLst>
      <p:ext uri="{BB962C8B-B14F-4D97-AF65-F5344CB8AC3E}">
        <p14:creationId xmlns:p14="http://schemas.microsoft.com/office/powerpoint/2010/main" val="3306458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09775" rtl="0" eaLnBrk="1" fontAlgn="auto" latinLnBrk="0" hangingPunct="1">
              <a:lnSpc>
                <a:spcPct val="100000"/>
              </a:lnSpc>
              <a:spcBef>
                <a:spcPts val="0"/>
              </a:spcBef>
              <a:spcAft>
                <a:spcPts val="0"/>
              </a:spcAft>
              <a:buClrTx/>
              <a:buSzTx/>
              <a:buFontTx/>
              <a:buNone/>
              <a:tabLst/>
              <a:defRPr/>
            </a:pPr>
            <a:r>
              <a:rPr lang="tr-TR" sz="1200" dirty="0" smtClean="0">
                <a:solidFill>
                  <a:srgbClr val="020202"/>
                </a:solidFill>
                <a:latin typeface="Calibri" panose="020F0502020204030204" pitchFamily="34" charset="0"/>
                <a:cs typeface="Calibri" panose="020F0502020204030204" pitchFamily="34" charset="0"/>
              </a:rPr>
              <a:t>IDEF Uluslararası Savunma Sanayi Fuarı</a:t>
            </a:r>
            <a:r>
              <a:rPr lang="tr-TR" sz="1200" baseline="0" dirty="0" smtClean="0">
                <a:solidFill>
                  <a:srgbClr val="020202"/>
                </a:solidFill>
                <a:latin typeface="Calibri" panose="020F0502020204030204" pitchFamily="34" charset="0"/>
                <a:cs typeface="Calibri" panose="020F0502020204030204" pitchFamily="34" charset="0"/>
              </a:rPr>
              <a:t> hariç k</a:t>
            </a:r>
            <a:r>
              <a:rPr lang="tr-TR" sz="1200" dirty="0" smtClean="0">
                <a:solidFill>
                  <a:srgbClr val="020202"/>
                </a:solidFill>
                <a:latin typeface="Calibri" panose="020F0502020204030204" pitchFamily="34" charset="0"/>
                <a:cs typeface="Calibri" panose="020F0502020204030204" pitchFamily="34" charset="0"/>
              </a:rPr>
              <a:t>onusu savunma, havacılık ve uzay olan fuarlara</a:t>
            </a:r>
            <a:r>
              <a:rPr lang="tr-TR" sz="1200" baseline="0" dirty="0" smtClean="0">
                <a:solidFill>
                  <a:srgbClr val="020202"/>
                </a:solidFill>
                <a:latin typeface="Calibri" panose="020F0502020204030204" pitchFamily="34" charset="0"/>
                <a:cs typeface="Calibri" panose="020F0502020204030204" pitchFamily="34" charset="0"/>
              </a:rPr>
              <a:t> da destek verilmektedir.</a:t>
            </a:r>
            <a:endParaRPr lang="tr-TR" sz="1200" dirty="0" smtClean="0">
              <a:solidFill>
                <a:srgbClr val="020202"/>
              </a:solidFill>
              <a:latin typeface="Calibri" panose="020F0502020204030204" pitchFamily="34" charset="0"/>
              <a:cs typeface="Calibri" panose="020F0502020204030204" pitchFamily="34" charset="0"/>
            </a:endParaRPr>
          </a:p>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5</a:t>
            </a:fld>
            <a:endParaRPr lang="tr-TR"/>
          </a:p>
        </p:txBody>
      </p:sp>
    </p:spTree>
    <p:extLst>
      <p:ext uri="{BB962C8B-B14F-4D97-AF65-F5344CB8AC3E}">
        <p14:creationId xmlns:p14="http://schemas.microsoft.com/office/powerpoint/2010/main" val="4008781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(6) Nitelikli eleman giderine ilişkin destek tutarının hesaplanmasında aşağıdaki yöntem dikkate alınır.</a:t>
            </a:r>
          </a:p>
          <a:p>
            <a:pPr marL="228600" indent="-228600">
              <a:buAutoNum type="alphaLcParenR"/>
            </a:pPr>
            <a:r>
              <a:rPr lang="tr-TR" dirty="0" smtClean="0"/>
              <a:t>Her yıla ait Asgari Ücret Tespit Komisyonunca belirlenen işçinin bir günlük normal çalışma karşılığı asgari ücreti üzerinden hesaplanan Asgari Geçim İndirimi (bekâr ve çocuksuz) dahil aylık net asgari ücret tutarının 30 (otuz)’a bölünmesi ile elde edilen tutarın öğrenim durumu katsayısı ile çarpımı sonucunda günlük destek üst limiti belirlenir. </a:t>
            </a:r>
          </a:p>
          <a:p>
            <a:pPr marL="228600" indent="-228600">
              <a:buAutoNum type="alphaLcParenR"/>
            </a:pPr>
            <a:r>
              <a:rPr lang="tr-TR" dirty="0" smtClean="0"/>
              <a:t>Destek üst limitinin belirlenmesinde öğrenim durumu katsayısı; 2 (iki) yıllık meslek yüksekokulu ve ön lisans mezunları için 1,25 (bir yirmi beş),  lisans mezunları için 1,5 (bir buçuk), yüksek lisans mezunları için 1,75 (bir yetmiş beş), doktora mezunları için 2 (iki) olarak uygulanır.</a:t>
            </a:r>
          </a:p>
          <a:p>
            <a:pPr marL="228600" indent="-228600">
              <a:buAutoNum type="alphaLcParenR"/>
            </a:pPr>
            <a:r>
              <a:rPr lang="tr-TR" dirty="0" smtClean="0"/>
              <a:t>Sosyal Güvenlik Kurumu (SGK) idari kayıtlarındaki sigorta primine esas kazancın çalışma gün sayısına bölünmesi ile elde edilen günlük tutar belirlenir.</a:t>
            </a:r>
          </a:p>
          <a:p>
            <a:pPr marL="228600" indent="-228600">
              <a:buAutoNum type="alphaLcParenR"/>
            </a:pPr>
            <a:r>
              <a:rPr lang="tr-TR" dirty="0" smtClean="0"/>
              <a:t>(b) ve (c) bentlerinde belirlenen günlük tutarlardan düşük olanının, çalışma gün sayısı ile çarpımı sonucunda çıkan tutarın destek oranıyla çarpılmasıyla aylık destek tutarı belirlenir. </a:t>
            </a:r>
          </a:p>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9</a:t>
            </a:fld>
            <a:endParaRPr lang="tr-TR"/>
          </a:p>
        </p:txBody>
      </p:sp>
    </p:spTree>
    <p:extLst>
      <p:ext uri="{BB962C8B-B14F-4D97-AF65-F5344CB8AC3E}">
        <p14:creationId xmlns:p14="http://schemas.microsoft.com/office/powerpoint/2010/main" val="3422138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09775" rtl="0" eaLnBrk="1" fontAlgn="auto" latinLnBrk="0" hangingPunct="1">
              <a:lnSpc>
                <a:spcPct val="100000"/>
              </a:lnSpc>
              <a:spcBef>
                <a:spcPts val="0"/>
              </a:spcBef>
              <a:spcAft>
                <a:spcPts val="0"/>
              </a:spcAft>
              <a:buClrTx/>
              <a:buSzTx/>
              <a:buFontTx/>
              <a:buNone/>
              <a:tabLst/>
              <a:defRPr/>
            </a:pPr>
            <a:r>
              <a:rPr lang="tr-TR" dirty="0" smtClean="0">
                <a:solidFill>
                  <a:srgbClr val="020202"/>
                </a:solidFill>
                <a:latin typeface="Times New Roman" panose="02020603050405020304" pitchFamily="18" charset="0"/>
                <a:cs typeface="Times New Roman" panose="02020603050405020304" pitchFamily="18" charset="0"/>
              </a:rPr>
              <a:t>Destek kapsamında yer alan giderler için KDV hariç toplam fatura bedelinin 500 TL’nin altında olduğu test, analiz ve kontrol-muayene hizmetleri ile atık su analizi, baca gazı ölçümü, ortam gürültü ölçümü, toz seviyesi ölçümü, iş sağlığı ve güvenliği kapsamında yapılan test, analiz ve kontrol-muayene hizmetleri destek kapsamı dışındadır.</a:t>
            </a:r>
          </a:p>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14</a:t>
            </a:fld>
            <a:endParaRPr lang="tr-TR"/>
          </a:p>
        </p:txBody>
      </p:sp>
    </p:spTree>
    <p:extLst>
      <p:ext uri="{BB962C8B-B14F-4D97-AF65-F5344CB8AC3E}">
        <p14:creationId xmlns:p14="http://schemas.microsoft.com/office/powerpoint/2010/main" val="3882598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09775" rtl="0" eaLnBrk="1" fontAlgn="auto" latinLnBrk="0" hangingPunct="1">
              <a:lnSpc>
                <a:spcPct val="100000"/>
              </a:lnSpc>
              <a:spcBef>
                <a:spcPts val="0"/>
              </a:spcBef>
              <a:spcAft>
                <a:spcPts val="0"/>
              </a:spcAft>
              <a:buClrTx/>
              <a:buSzTx/>
              <a:buFontTx/>
              <a:buNone/>
              <a:tabLst/>
              <a:defRPr/>
            </a:pPr>
            <a:r>
              <a:rPr lang="tr-TR" dirty="0" smtClean="0"/>
              <a:t>Bakanlık Sanayi ve Verimlilik Genel Müdürlüğünü (SVGM) </a:t>
            </a:r>
            <a:r>
              <a:rPr lang="tr-TR" baseline="0" dirty="0" smtClean="0"/>
              <a:t> tarafından</a:t>
            </a:r>
            <a:r>
              <a:rPr lang="tr-TR" dirty="0" smtClean="0"/>
              <a:t> enerji etütleri, kapasite artırma ve eğitim çalışmaları hizmetlerinin ve motor değişimlerinin tamamlandığı gösteren TEVMOT Aylık Faaliyet Raporu’nu geldikten sonra faaliyet raporunda yer alan işletmeler ödeme talebinde bulunabilir.</a:t>
            </a:r>
          </a:p>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15</a:t>
            </a:fld>
            <a:endParaRPr lang="tr-TR"/>
          </a:p>
        </p:txBody>
      </p:sp>
    </p:spTree>
    <p:extLst>
      <p:ext uri="{BB962C8B-B14F-4D97-AF65-F5344CB8AC3E}">
        <p14:creationId xmlns:p14="http://schemas.microsoft.com/office/powerpoint/2010/main" val="1586883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09775" rtl="0" eaLnBrk="1" fontAlgn="auto" latinLnBrk="0" hangingPunct="1">
              <a:lnSpc>
                <a:spcPct val="100000"/>
              </a:lnSpc>
              <a:spcBef>
                <a:spcPts val="0"/>
              </a:spcBef>
              <a:spcAft>
                <a:spcPts val="0"/>
              </a:spcAft>
              <a:buClrTx/>
              <a:buSzTx/>
              <a:buFontTx/>
              <a:buNone/>
              <a:tabLst/>
              <a:defRPr/>
            </a:pPr>
            <a:r>
              <a:rPr lang="tr-TR" dirty="0" smtClean="0">
                <a:solidFill>
                  <a:srgbClr val="020202"/>
                </a:solidFill>
                <a:latin typeface="Times New Roman" panose="02020603050405020304" pitchFamily="18" charset="0"/>
                <a:cs typeface="Times New Roman" panose="02020603050405020304" pitchFamily="18" charset="0"/>
              </a:rPr>
              <a:t>İşletmelerin komite tarafından destek kapsamına alınıp alınmamasına bakılmaz.</a:t>
            </a:r>
          </a:p>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16</a:t>
            </a:fld>
            <a:endParaRPr lang="tr-TR"/>
          </a:p>
        </p:txBody>
      </p:sp>
    </p:spTree>
    <p:extLst>
      <p:ext uri="{BB962C8B-B14F-4D97-AF65-F5344CB8AC3E}">
        <p14:creationId xmlns:p14="http://schemas.microsoft.com/office/powerpoint/2010/main" val="3013545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2.xml"/><Relationship Id="rId4" Type="http://schemas.openxmlformats.org/officeDocument/2006/relationships/image" Target="../media/image7.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2.xml"/><Relationship Id="rId4" Type="http://schemas.openxmlformats.org/officeDocument/2006/relationships/image" Target="../media/image7.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2.xml"/><Relationship Id="rId4" Type="http://schemas.openxmlformats.org/officeDocument/2006/relationships/image" Target="../media/image7.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2.xml"/><Relationship Id="rId4" Type="http://schemas.openxmlformats.org/officeDocument/2006/relationships/image" Target="../media/image7.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3.xml"/><Relationship Id="rId4" Type="http://schemas.openxmlformats.org/officeDocument/2006/relationships/image" Target="../media/image7.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3.xml"/><Relationship Id="rId4" Type="http://schemas.openxmlformats.org/officeDocument/2006/relationships/image" Target="../media/image7.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3.xml"/><Relationship Id="rId4" Type="http://schemas.openxmlformats.org/officeDocument/2006/relationships/image" Target="../media/image7.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3.xml"/><Relationship Id="rId4" Type="http://schemas.openxmlformats.org/officeDocument/2006/relationships/image" Target="../media/image7.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5.xml"/><Relationship Id="rId4" Type="http://schemas.openxmlformats.org/officeDocument/2006/relationships/image" Target="../media/image7.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6.xml"/><Relationship Id="rId4" Type="http://schemas.openxmlformats.org/officeDocument/2006/relationships/image" Target="../media/image7.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6.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6.xml"/><Relationship Id="rId4" Type="http://schemas.openxmlformats.org/officeDocument/2006/relationships/image" Target="../media/image7.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6.xml"/><Relationship Id="rId4" Type="http://schemas.openxmlformats.org/officeDocument/2006/relationships/image" Target="../media/image7.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 Id="rId4" Type="http://schemas.openxmlformats.org/officeDocument/2006/relationships/image" Target="../media/image7.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0.xml"/><Relationship Id="rId4" Type="http://schemas.openxmlformats.org/officeDocument/2006/relationships/image" Target="../media/image7.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 Id="rId4" Type="http://schemas.openxmlformats.org/officeDocument/2006/relationships/image" Target="../media/image7.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 Id="rId4" Type="http://schemas.openxmlformats.org/officeDocument/2006/relationships/image" Target="../media/image7.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1.xml"/><Relationship Id="rId4" Type="http://schemas.openxmlformats.org/officeDocument/2006/relationships/image" Target="../media/image7.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1.xml"/><Relationship Id="rId4" Type="http://schemas.openxmlformats.org/officeDocument/2006/relationships/image" Target="../media/image7.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1.xml"/><Relationship Id="rId4" Type="http://schemas.openxmlformats.org/officeDocument/2006/relationships/image" Target="../media/image7.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1.xml"/><Relationship Id="rId4" Type="http://schemas.openxmlformats.org/officeDocument/2006/relationships/image" Target="../media/image7.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9" y="2122704"/>
            <a:ext cx="10325418"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9" y="3871896"/>
            <a:ext cx="8503285" cy="1746109"/>
          </a:xfrm>
        </p:spPr>
        <p:txBody>
          <a:bodyPr/>
          <a:lstStyle>
            <a:lvl1pPr marL="0" indent="0" algn="ctr">
              <a:buNone/>
              <a:defRPr>
                <a:solidFill>
                  <a:schemeClr val="tx1">
                    <a:tint val="75000"/>
                  </a:schemeClr>
                </a:solidFill>
              </a:defRPr>
            </a:lvl1pPr>
            <a:lvl2pPr marL="454885" indent="0" algn="ctr">
              <a:buNone/>
              <a:defRPr>
                <a:solidFill>
                  <a:schemeClr val="tx1">
                    <a:tint val="75000"/>
                  </a:schemeClr>
                </a:solidFill>
              </a:defRPr>
            </a:lvl2pPr>
            <a:lvl3pPr marL="909775" indent="0" algn="ctr">
              <a:buNone/>
              <a:defRPr>
                <a:solidFill>
                  <a:schemeClr val="tx1">
                    <a:tint val="75000"/>
                  </a:schemeClr>
                </a:solidFill>
              </a:defRPr>
            </a:lvl3pPr>
            <a:lvl4pPr marL="1364660" indent="0" algn="ctr">
              <a:buNone/>
              <a:defRPr>
                <a:solidFill>
                  <a:schemeClr val="tx1">
                    <a:tint val="75000"/>
                  </a:schemeClr>
                </a:solidFill>
              </a:defRPr>
            </a:lvl4pPr>
            <a:lvl5pPr marL="1819547" indent="0" algn="ctr">
              <a:buNone/>
              <a:defRPr>
                <a:solidFill>
                  <a:schemeClr val="tx1">
                    <a:tint val="75000"/>
                  </a:schemeClr>
                </a:solidFill>
              </a:defRPr>
            </a:lvl5pPr>
            <a:lvl6pPr marL="2274433" indent="0" algn="ctr">
              <a:buNone/>
              <a:defRPr>
                <a:solidFill>
                  <a:schemeClr val="tx1">
                    <a:tint val="75000"/>
                  </a:schemeClr>
                </a:solidFill>
              </a:defRPr>
            </a:lvl6pPr>
            <a:lvl7pPr marL="2729320" indent="0" algn="ctr">
              <a:buNone/>
              <a:defRPr>
                <a:solidFill>
                  <a:schemeClr val="tx1">
                    <a:tint val="75000"/>
                  </a:schemeClr>
                </a:solidFill>
              </a:defRPr>
            </a:lvl7pPr>
            <a:lvl8pPr marL="3184207" indent="0" algn="ctr">
              <a:buNone/>
              <a:defRPr>
                <a:solidFill>
                  <a:schemeClr val="tx1">
                    <a:tint val="75000"/>
                  </a:schemeClr>
                </a:solidFill>
              </a:defRPr>
            </a:lvl8pPr>
            <a:lvl9pPr marL="3639091"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75C66CF3-F179-470A-849E-9BE93935F6C0}" type="datetime1">
              <a:rPr lang="en-US" smtClean="0">
                <a:solidFill>
                  <a:prstClr val="black">
                    <a:tint val="75000"/>
                  </a:prstClr>
                </a:solidFill>
              </a:rPr>
              <a:pPr>
                <a:defRPr/>
              </a:pPr>
              <a:t>6/10/2020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06117495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63869C1F-F44E-469F-8904-AAE3E20FCB2B}" type="datetime1">
              <a:rPr lang="en-US" smtClean="0">
                <a:solidFill>
                  <a:prstClr val="black">
                    <a:tint val="75000"/>
                  </a:prstClr>
                </a:solidFill>
              </a:rPr>
              <a:pPr>
                <a:defRPr/>
              </a:pPr>
              <a:t>6/10/2020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98629423"/>
      </p:ext>
    </p:extLst>
  </p:cSld>
  <p:clrMapOvr>
    <a:masterClrMapping/>
  </p:clrMapOvr>
  <p:transition spd="slow">
    <p:push dir="u"/>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7"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5022" indent="0" algn="ctr">
              <a:buNone/>
              <a:defRPr>
                <a:solidFill>
                  <a:schemeClr val="tx1">
                    <a:tint val="75000"/>
                  </a:schemeClr>
                </a:solidFill>
              </a:defRPr>
            </a:lvl2pPr>
            <a:lvl3pPr marL="910046" indent="0" algn="ctr">
              <a:buNone/>
              <a:defRPr>
                <a:solidFill>
                  <a:schemeClr val="tx1">
                    <a:tint val="75000"/>
                  </a:schemeClr>
                </a:solidFill>
              </a:defRPr>
            </a:lvl3pPr>
            <a:lvl4pPr marL="1365068" indent="0" algn="ctr">
              <a:buNone/>
              <a:defRPr>
                <a:solidFill>
                  <a:schemeClr val="tx1">
                    <a:tint val="75000"/>
                  </a:schemeClr>
                </a:solidFill>
              </a:defRPr>
            </a:lvl4pPr>
            <a:lvl5pPr marL="1820091" indent="0" algn="ctr">
              <a:buNone/>
              <a:defRPr>
                <a:solidFill>
                  <a:schemeClr val="tx1">
                    <a:tint val="75000"/>
                  </a:schemeClr>
                </a:solidFill>
              </a:defRPr>
            </a:lvl5pPr>
            <a:lvl6pPr marL="2275113" indent="0" algn="ctr">
              <a:buNone/>
              <a:defRPr>
                <a:solidFill>
                  <a:schemeClr val="tx1">
                    <a:tint val="75000"/>
                  </a:schemeClr>
                </a:solidFill>
              </a:defRPr>
            </a:lvl6pPr>
            <a:lvl7pPr marL="2730138" indent="0" algn="ctr">
              <a:buNone/>
              <a:defRPr>
                <a:solidFill>
                  <a:schemeClr val="tx1">
                    <a:tint val="75000"/>
                  </a:schemeClr>
                </a:solidFill>
              </a:defRPr>
            </a:lvl7pPr>
            <a:lvl8pPr marL="3185160" indent="0" algn="ctr">
              <a:buNone/>
              <a:defRPr>
                <a:solidFill>
                  <a:schemeClr val="tx1">
                    <a:tint val="75000"/>
                  </a:schemeClr>
                </a:solidFill>
              </a:defRPr>
            </a:lvl8pPr>
            <a:lvl9pPr marL="3640181"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7" y="435071"/>
            <a:ext cx="5835375" cy="1032482"/>
          </a:xfrm>
        </p:spPr>
        <p:txBody>
          <a:bodyPr>
            <a:normAutofit/>
          </a:bodyPr>
          <a:lstStyle>
            <a:lvl1pPr marL="0" indent="0" algn="r">
              <a:lnSpc>
                <a:spcPct val="100000"/>
              </a:lnSpc>
              <a:spcBef>
                <a:spcPts val="0"/>
              </a:spcBef>
              <a:spcAft>
                <a:spcPts val="1000"/>
              </a:spcAft>
              <a:buNone/>
              <a:defRPr sz="11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3636244361"/>
      </p:ext>
    </p:extLst>
  </p:cSld>
  <p:clrMapOvr>
    <a:masterClrMapping/>
  </p:clrMapOvr>
  <p:transition spd="slow">
    <p:push dir="u"/>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1"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5"/>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defTabSz="914387">
              <a:defRPr/>
            </a:pPr>
            <a:fld id="{33C7F8E1-A45F-49CB-A6C3-1661EDF21148}" type="datetime1">
              <a:rPr lang="en-US" smtClean="0">
                <a:solidFill>
                  <a:prstClr val="black"/>
                </a:solidFill>
              </a:rPr>
              <a:pPr defTabSz="914387">
                <a:defRPr/>
              </a:pPr>
              <a:t>6/10/2020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2406881339"/>
      </p:ext>
    </p:extLst>
  </p:cSld>
  <p:clrMapOvr>
    <a:masterClrMapping/>
  </p:clrMapOvr>
  <p:transition spd="slow">
    <p:push dir="u"/>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9"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3"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89"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6" y="3273428"/>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5022" indent="0">
              <a:buNone/>
              <a:defRPr sz="1800">
                <a:solidFill>
                  <a:schemeClr val="tx1">
                    <a:tint val="75000"/>
                  </a:schemeClr>
                </a:solidFill>
              </a:defRPr>
            </a:lvl2pPr>
            <a:lvl3pPr marL="910046" indent="0">
              <a:buNone/>
              <a:defRPr sz="1600">
                <a:solidFill>
                  <a:schemeClr val="tx1">
                    <a:tint val="75000"/>
                  </a:schemeClr>
                </a:solidFill>
              </a:defRPr>
            </a:lvl3pPr>
            <a:lvl4pPr marL="1365068" indent="0">
              <a:buNone/>
              <a:defRPr sz="1400">
                <a:solidFill>
                  <a:schemeClr val="tx1">
                    <a:tint val="75000"/>
                  </a:schemeClr>
                </a:solidFill>
              </a:defRPr>
            </a:lvl4pPr>
            <a:lvl5pPr marL="1820091" indent="0">
              <a:buNone/>
              <a:defRPr sz="1400">
                <a:solidFill>
                  <a:schemeClr val="tx1">
                    <a:tint val="75000"/>
                  </a:schemeClr>
                </a:solidFill>
              </a:defRPr>
            </a:lvl5pPr>
            <a:lvl6pPr marL="2275113" indent="0">
              <a:buNone/>
              <a:defRPr sz="1400">
                <a:solidFill>
                  <a:schemeClr val="tx1">
                    <a:tint val="75000"/>
                  </a:schemeClr>
                </a:solidFill>
              </a:defRPr>
            </a:lvl6pPr>
            <a:lvl7pPr marL="2730138" indent="0">
              <a:buNone/>
              <a:defRPr sz="1400">
                <a:solidFill>
                  <a:schemeClr val="tx1">
                    <a:tint val="75000"/>
                  </a:schemeClr>
                </a:solidFill>
              </a:defRPr>
            </a:lvl7pPr>
            <a:lvl8pPr marL="3185160" indent="0">
              <a:buNone/>
              <a:defRPr sz="1400">
                <a:solidFill>
                  <a:schemeClr val="tx1">
                    <a:tint val="75000"/>
                  </a:schemeClr>
                </a:solidFill>
              </a:defRPr>
            </a:lvl8pPr>
            <a:lvl9pPr marL="3640181"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defTabSz="914387">
              <a:defRPr/>
            </a:pPr>
            <a:fld id="{928FD1F8-FE42-46CB-8629-DB088AC39D80}" type="datetime1">
              <a:rPr lang="en-US" smtClean="0">
                <a:solidFill>
                  <a:prstClr val="black"/>
                </a:solidFill>
              </a:rPr>
              <a:pPr defTabSz="914387">
                <a:defRPr/>
              </a:pPr>
              <a:t>6/10/2020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3711053293"/>
      </p:ext>
    </p:extLst>
  </p:cSld>
  <p:clrMapOvr>
    <a:masterClrMapping/>
  </p:clrMapOvr>
  <p:transition spd="slow">
    <p:push dir="u"/>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0"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1"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defTabSz="914387">
              <a:defRPr/>
            </a:pPr>
            <a:fld id="{8177893F-052A-4075-9CB9-51116CE92CC3}" type="datetime1">
              <a:rPr lang="en-US" smtClean="0">
                <a:solidFill>
                  <a:prstClr val="black"/>
                </a:solidFill>
              </a:rPr>
              <a:pPr defTabSz="914387">
                <a:defRPr/>
              </a:pPr>
              <a:t>6/10/2020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396543608"/>
      </p:ext>
    </p:extLst>
  </p:cSld>
  <p:clrMapOvr>
    <a:masterClrMapping/>
  </p:clrMapOvr>
  <p:transition spd="slow">
    <p:push dir="u"/>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1"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defTabSz="914387">
              <a:defRPr/>
            </a:pPr>
            <a:fld id="{781DD2B6-9470-4290-8906-6B470239C0C4}" type="datetime1">
              <a:rPr lang="en-US" smtClean="0">
                <a:solidFill>
                  <a:prstClr val="black"/>
                </a:solidFill>
              </a:rPr>
              <a:pPr defTabSz="914387">
                <a:defRPr/>
              </a:pPr>
              <a:t>6/10/2020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1677404420"/>
      </p:ext>
    </p:extLst>
  </p:cSld>
  <p:clrMapOvr>
    <a:masterClrMapping/>
  </p:clrMapOvr>
  <p:transition spd="slow">
    <p:push dir="u"/>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defTabSz="914387">
              <a:defRPr/>
            </a:pPr>
            <a:fld id="{DFFA1F0B-FDC9-4E0E-9CB5-A528FBB43912}" type="datetime1">
              <a:rPr lang="en-US" smtClean="0">
                <a:solidFill>
                  <a:prstClr val="black"/>
                </a:solidFill>
              </a:rPr>
              <a:pPr defTabSz="914387">
                <a:defRPr/>
              </a:pPr>
              <a:t>6/10/2020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1045249474"/>
      </p:ext>
    </p:extLst>
  </p:cSld>
  <p:clrMapOvr>
    <a:masterClrMapping/>
  </p:clrMapOvr>
  <p:transition spd="slow">
    <p:push dir="u"/>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5022" indent="0">
              <a:buNone/>
              <a:defRPr sz="2800"/>
            </a:lvl2pPr>
            <a:lvl3pPr marL="910046" indent="0">
              <a:buNone/>
              <a:defRPr sz="2400"/>
            </a:lvl3pPr>
            <a:lvl4pPr marL="1365068" indent="0">
              <a:buNone/>
              <a:defRPr sz="2000"/>
            </a:lvl4pPr>
            <a:lvl5pPr marL="1820091" indent="0">
              <a:buNone/>
              <a:defRPr sz="2000"/>
            </a:lvl5pPr>
            <a:lvl6pPr marL="2275113" indent="0">
              <a:buNone/>
              <a:defRPr sz="2000"/>
            </a:lvl6pPr>
            <a:lvl7pPr marL="2730138" indent="0">
              <a:buNone/>
              <a:defRPr sz="2000"/>
            </a:lvl7pPr>
            <a:lvl8pPr marL="3185160" indent="0">
              <a:buNone/>
              <a:defRPr sz="2000"/>
            </a:lvl8pPr>
            <a:lvl9pPr marL="3640181"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5022" indent="0">
              <a:buNone/>
              <a:defRPr sz="1200"/>
            </a:lvl2pPr>
            <a:lvl3pPr marL="910046" indent="0">
              <a:buNone/>
              <a:defRPr sz="1000"/>
            </a:lvl3pPr>
            <a:lvl4pPr marL="1365068" indent="0">
              <a:buNone/>
              <a:defRPr sz="900"/>
            </a:lvl4pPr>
            <a:lvl5pPr marL="1820091" indent="0">
              <a:buNone/>
              <a:defRPr sz="900"/>
            </a:lvl5pPr>
            <a:lvl6pPr marL="2275113" indent="0">
              <a:buNone/>
              <a:defRPr sz="900"/>
            </a:lvl6pPr>
            <a:lvl7pPr marL="2730138" indent="0">
              <a:buNone/>
              <a:defRPr sz="900"/>
            </a:lvl7pPr>
            <a:lvl8pPr marL="3185160" indent="0">
              <a:buNone/>
              <a:defRPr sz="900"/>
            </a:lvl8pPr>
            <a:lvl9pPr marL="3640181"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defTabSz="914387">
              <a:defRPr/>
            </a:pPr>
            <a:fld id="{7B421841-48C2-4AE9-AFF1-D910EC6045F4}" type="datetime1">
              <a:rPr lang="en-US" smtClean="0">
                <a:solidFill>
                  <a:prstClr val="black"/>
                </a:solidFill>
              </a:rPr>
              <a:pPr defTabSz="914387">
                <a:defRPr/>
              </a:pPr>
              <a:t>6/10/2020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defTabSz="914387">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1984146208"/>
      </p:ext>
    </p:extLst>
  </p:cSld>
  <p:clrMapOvr>
    <a:masterClrMapping/>
  </p:clrMapOvr>
  <p:transition spd="slow">
    <p:push dir="u"/>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9" y="2122698"/>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90"/>
            <a:ext cx="8503285" cy="1746109"/>
          </a:xfrm>
        </p:spPr>
        <p:txBody>
          <a:bodyPr/>
          <a:lstStyle>
            <a:lvl1pPr marL="0" indent="0" algn="ctr">
              <a:buNone/>
              <a:defRPr/>
            </a:lvl1pPr>
            <a:lvl2pPr marL="455022" indent="0" algn="ctr">
              <a:buNone/>
              <a:defRPr/>
            </a:lvl2pPr>
            <a:lvl3pPr marL="910046" indent="0" algn="ctr">
              <a:buNone/>
              <a:defRPr/>
            </a:lvl3pPr>
            <a:lvl4pPr marL="1365068" indent="0" algn="ctr">
              <a:buNone/>
              <a:defRPr/>
            </a:lvl4pPr>
            <a:lvl5pPr marL="1820091" indent="0" algn="ctr">
              <a:buNone/>
              <a:defRPr/>
            </a:lvl5pPr>
            <a:lvl6pPr marL="2275113" indent="0" algn="ctr">
              <a:buNone/>
              <a:defRPr/>
            </a:lvl6pPr>
            <a:lvl7pPr marL="2730138" indent="0" algn="ctr">
              <a:buNone/>
              <a:defRPr/>
            </a:lvl7pPr>
            <a:lvl8pPr marL="3185160" indent="0" algn="ctr">
              <a:buNone/>
              <a:defRPr/>
            </a:lvl8pPr>
            <a:lvl9pPr marL="3640181"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defTabSz="914387">
              <a:defRPr/>
            </a:pPr>
            <a:fld id="{839A4C9F-4CEE-4DD2-BD15-B17A0C6BCA0E}" type="datetime1">
              <a:rPr lang="en-US" smtClean="0">
                <a:solidFill>
                  <a:prstClr val="black"/>
                </a:solidFill>
              </a:rPr>
              <a:pPr defTabSz="914387">
                <a:defRPr/>
              </a:pPr>
              <a:t>6/10/2020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defTabSz="914387">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617496572"/>
      </p:ext>
    </p:extLst>
  </p:cSld>
  <p:clrMapOvr>
    <a:masterClrMapping/>
  </p:clrMapOvr>
  <p:transition spd="slow">
    <p:push dir="u"/>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defTabSz="914387">
              <a:defRPr/>
            </a:pPr>
            <a:fld id="{E5631685-C015-4681-A6F1-40B2C02177A4}" type="datetime1">
              <a:rPr lang="en-US" smtClean="0">
                <a:solidFill>
                  <a:prstClr val="black"/>
                </a:solidFill>
              </a:rPr>
              <a:pPr defTabSz="914387">
                <a:defRPr/>
              </a:pPr>
              <a:t>6/10/2020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defTabSz="914387">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4093900816"/>
      </p:ext>
    </p:extLst>
  </p:cSld>
  <p:clrMapOvr>
    <a:masterClrMapping/>
  </p:clrMapOvr>
  <p:transition spd="slow">
    <p:push dir="u"/>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7380" y="273948"/>
            <a:ext cx="10932795"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defTabSz="914387">
              <a:defRPr/>
            </a:pPr>
            <a:fld id="{CC514C3A-039D-4B5B-9AE0-8E64C469F680}" type="datetime1">
              <a:rPr lang="en-US" smtClean="0"/>
              <a:pPr defTabSz="914387">
                <a:defRPr/>
              </a:pPr>
              <a:t>6/10/2020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defTabSz="914387">
              <a:defRPr/>
            </a:pPr>
            <a:endParaRPr lang="en-CA"/>
          </a:p>
        </p:txBody>
      </p:sp>
      <p:sp>
        <p:nvSpPr>
          <p:cNvPr id="5" name="Rectangle 6"/>
          <p:cNvSpPr>
            <a:spLocks noGrp="1" noChangeArrowheads="1"/>
          </p:cNvSpPr>
          <p:nvPr>
            <p:ph type="sldNum" sz="quarter" idx="12"/>
          </p:nvPr>
        </p:nvSpPr>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149179843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07008" y="273925"/>
            <a:ext cx="2733199"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7389" y="273925"/>
            <a:ext cx="7997137"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AD8BB6A2-EFC7-4490-AF98-FC2DE4576DE7}" type="datetime1">
              <a:rPr lang="en-US" smtClean="0">
                <a:solidFill>
                  <a:prstClr val="black">
                    <a:tint val="75000"/>
                  </a:prstClr>
                </a:solidFill>
              </a:rPr>
              <a:pPr>
                <a:defRPr/>
              </a:pPr>
              <a:t>6/10/2020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787612663"/>
      </p:ext>
    </p:extLst>
  </p:cSld>
  <p:clrMapOvr>
    <a:masterClrMapping/>
  </p:clrMapOvr>
  <p:transition spd="slow">
    <p:push dir="u"/>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2"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69" indent="0" algn="ctr">
              <a:buNone/>
              <a:defRPr>
                <a:solidFill>
                  <a:schemeClr val="tx1">
                    <a:tint val="75000"/>
                  </a:schemeClr>
                </a:solidFill>
              </a:defRPr>
            </a:lvl2pPr>
            <a:lvl3pPr marL="909944" indent="0" algn="ctr">
              <a:buNone/>
              <a:defRPr>
                <a:solidFill>
                  <a:schemeClr val="tx1">
                    <a:tint val="75000"/>
                  </a:schemeClr>
                </a:solidFill>
              </a:defRPr>
            </a:lvl3pPr>
            <a:lvl4pPr marL="1364914" indent="0" algn="ctr">
              <a:buNone/>
              <a:defRPr>
                <a:solidFill>
                  <a:schemeClr val="tx1">
                    <a:tint val="75000"/>
                  </a:schemeClr>
                </a:solidFill>
              </a:defRPr>
            </a:lvl4pPr>
            <a:lvl5pPr marL="1819885" indent="0" algn="ctr">
              <a:buNone/>
              <a:defRPr>
                <a:solidFill>
                  <a:schemeClr val="tx1">
                    <a:tint val="75000"/>
                  </a:schemeClr>
                </a:solidFill>
              </a:defRPr>
            </a:lvl5pPr>
            <a:lvl6pPr marL="2274858" indent="0" algn="ctr">
              <a:buNone/>
              <a:defRPr>
                <a:solidFill>
                  <a:schemeClr val="tx1">
                    <a:tint val="75000"/>
                  </a:schemeClr>
                </a:solidFill>
              </a:defRPr>
            </a:lvl6pPr>
            <a:lvl7pPr marL="2729830" indent="0" algn="ctr">
              <a:buNone/>
              <a:defRPr>
                <a:solidFill>
                  <a:schemeClr val="tx1">
                    <a:tint val="75000"/>
                  </a:schemeClr>
                </a:solidFill>
              </a:defRPr>
            </a:lvl7pPr>
            <a:lvl8pPr marL="3184803" indent="0" algn="ctr">
              <a:buNone/>
              <a:defRPr>
                <a:solidFill>
                  <a:schemeClr val="tx1">
                    <a:tint val="75000"/>
                  </a:schemeClr>
                </a:solidFill>
              </a:defRPr>
            </a:lvl8pPr>
            <a:lvl9pPr marL="363977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7"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2729699291"/>
      </p:ext>
    </p:extLst>
  </p:cSld>
  <p:clrMapOvr>
    <a:masterClrMapping/>
  </p:clrMapOvr>
  <p:transition spd="slow">
    <p:push dir="u"/>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4"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5"/>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defTabSz="914387">
              <a:defRPr/>
            </a:pPr>
            <a:fld id="{33C7F8E1-A45F-49CB-A6C3-1661EDF21148}" type="datetime1">
              <a:rPr lang="en-US" smtClean="0">
                <a:solidFill>
                  <a:prstClr val="black"/>
                </a:solidFill>
              </a:rPr>
              <a:pPr defTabSz="914387">
                <a:defRPr/>
              </a:pPr>
              <a:t>6/10/2020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1889297906"/>
      </p:ext>
    </p:extLst>
  </p:cSld>
  <p:clrMapOvr>
    <a:masterClrMapping/>
  </p:clrMapOvr>
  <p:transition spd="slow">
    <p:push dir="u"/>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9"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3"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1"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8"/>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69" indent="0">
              <a:buNone/>
              <a:defRPr sz="1800">
                <a:solidFill>
                  <a:schemeClr val="tx1">
                    <a:tint val="75000"/>
                  </a:schemeClr>
                </a:solidFill>
              </a:defRPr>
            </a:lvl2pPr>
            <a:lvl3pPr marL="909944" indent="0">
              <a:buNone/>
              <a:defRPr sz="1600">
                <a:solidFill>
                  <a:schemeClr val="tx1">
                    <a:tint val="75000"/>
                  </a:schemeClr>
                </a:solidFill>
              </a:defRPr>
            </a:lvl3pPr>
            <a:lvl4pPr marL="1364914" indent="0">
              <a:buNone/>
              <a:defRPr sz="1400">
                <a:solidFill>
                  <a:schemeClr val="tx1">
                    <a:tint val="75000"/>
                  </a:schemeClr>
                </a:solidFill>
              </a:defRPr>
            </a:lvl4pPr>
            <a:lvl5pPr marL="1819885" indent="0">
              <a:buNone/>
              <a:defRPr sz="1400">
                <a:solidFill>
                  <a:schemeClr val="tx1">
                    <a:tint val="75000"/>
                  </a:schemeClr>
                </a:solidFill>
              </a:defRPr>
            </a:lvl5pPr>
            <a:lvl6pPr marL="2274858" indent="0">
              <a:buNone/>
              <a:defRPr sz="1400">
                <a:solidFill>
                  <a:schemeClr val="tx1">
                    <a:tint val="75000"/>
                  </a:schemeClr>
                </a:solidFill>
              </a:defRPr>
            </a:lvl6pPr>
            <a:lvl7pPr marL="2729830" indent="0">
              <a:buNone/>
              <a:defRPr sz="1400">
                <a:solidFill>
                  <a:schemeClr val="tx1">
                    <a:tint val="75000"/>
                  </a:schemeClr>
                </a:solidFill>
              </a:defRPr>
            </a:lvl7pPr>
            <a:lvl8pPr marL="3184803" indent="0">
              <a:buNone/>
              <a:defRPr sz="1400">
                <a:solidFill>
                  <a:schemeClr val="tx1">
                    <a:tint val="75000"/>
                  </a:schemeClr>
                </a:solidFill>
              </a:defRPr>
            </a:lvl8pPr>
            <a:lvl9pPr marL="363977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defTabSz="914387">
              <a:defRPr/>
            </a:pPr>
            <a:fld id="{928FD1F8-FE42-46CB-8629-DB088AC39D80}" type="datetime1">
              <a:rPr lang="en-US" smtClean="0">
                <a:solidFill>
                  <a:prstClr val="black"/>
                </a:solidFill>
              </a:rPr>
              <a:pPr defTabSz="914387">
                <a:defRPr/>
              </a:pPr>
              <a:t>6/10/2020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2891182971"/>
      </p:ext>
    </p:extLst>
  </p:cSld>
  <p:clrMapOvr>
    <a:masterClrMapping/>
  </p:clrMapOvr>
  <p:transition spd="slow">
    <p:push dir="u"/>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3"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4"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defTabSz="914387">
              <a:defRPr/>
            </a:pPr>
            <a:fld id="{8177893F-052A-4075-9CB9-51116CE92CC3}" type="datetime1">
              <a:rPr lang="en-US" smtClean="0">
                <a:solidFill>
                  <a:prstClr val="black"/>
                </a:solidFill>
              </a:rPr>
              <a:pPr defTabSz="914387">
                <a:defRPr/>
              </a:pPr>
              <a:t>6/10/2020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1275247250"/>
      </p:ext>
    </p:extLst>
  </p:cSld>
  <p:clrMapOvr>
    <a:masterClrMapping/>
  </p:clrMapOvr>
  <p:transition spd="slow">
    <p:push dir="u"/>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4"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defTabSz="914387">
              <a:defRPr/>
            </a:pPr>
            <a:fld id="{781DD2B6-9470-4290-8906-6B470239C0C4}" type="datetime1">
              <a:rPr lang="en-US" smtClean="0">
                <a:solidFill>
                  <a:prstClr val="black"/>
                </a:solidFill>
              </a:rPr>
              <a:pPr defTabSz="914387">
                <a:defRPr/>
              </a:pPr>
              <a:t>6/10/2020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1844589395"/>
      </p:ext>
    </p:extLst>
  </p:cSld>
  <p:clrMapOvr>
    <a:masterClrMapping/>
  </p:clrMapOvr>
  <p:transition spd="slow">
    <p:push dir="u"/>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defTabSz="914387">
              <a:defRPr/>
            </a:pPr>
            <a:fld id="{DFFA1F0B-FDC9-4E0E-9CB5-A528FBB43912}" type="datetime1">
              <a:rPr lang="en-US" smtClean="0">
                <a:solidFill>
                  <a:prstClr val="black"/>
                </a:solidFill>
              </a:rPr>
              <a:pPr defTabSz="914387">
                <a:defRPr/>
              </a:pPr>
              <a:t>6/10/2020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2488237478"/>
      </p:ext>
    </p:extLst>
  </p:cSld>
  <p:clrMapOvr>
    <a:masterClrMapping/>
  </p:clrMapOvr>
  <p:transition spd="slow">
    <p:push dir="u"/>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69" indent="0">
              <a:buNone/>
              <a:defRPr sz="2800"/>
            </a:lvl2pPr>
            <a:lvl3pPr marL="909944" indent="0">
              <a:buNone/>
              <a:defRPr sz="2400"/>
            </a:lvl3pPr>
            <a:lvl4pPr marL="1364914" indent="0">
              <a:buNone/>
              <a:defRPr sz="2000"/>
            </a:lvl4pPr>
            <a:lvl5pPr marL="1819885" indent="0">
              <a:buNone/>
              <a:defRPr sz="2000"/>
            </a:lvl5pPr>
            <a:lvl6pPr marL="2274858" indent="0">
              <a:buNone/>
              <a:defRPr sz="2000"/>
            </a:lvl6pPr>
            <a:lvl7pPr marL="2729830" indent="0">
              <a:buNone/>
              <a:defRPr sz="2000"/>
            </a:lvl7pPr>
            <a:lvl8pPr marL="3184803" indent="0">
              <a:buNone/>
              <a:defRPr sz="2000"/>
            </a:lvl8pPr>
            <a:lvl9pPr marL="363977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69" indent="0">
              <a:buNone/>
              <a:defRPr sz="1200"/>
            </a:lvl2pPr>
            <a:lvl3pPr marL="909944" indent="0">
              <a:buNone/>
              <a:defRPr sz="1000"/>
            </a:lvl3pPr>
            <a:lvl4pPr marL="1364914" indent="0">
              <a:buNone/>
              <a:defRPr sz="900"/>
            </a:lvl4pPr>
            <a:lvl5pPr marL="1819885" indent="0">
              <a:buNone/>
              <a:defRPr sz="900"/>
            </a:lvl5pPr>
            <a:lvl6pPr marL="2274858" indent="0">
              <a:buNone/>
              <a:defRPr sz="900"/>
            </a:lvl6pPr>
            <a:lvl7pPr marL="2729830" indent="0">
              <a:buNone/>
              <a:defRPr sz="900"/>
            </a:lvl7pPr>
            <a:lvl8pPr marL="3184803" indent="0">
              <a:buNone/>
              <a:defRPr sz="900"/>
            </a:lvl8pPr>
            <a:lvl9pPr marL="363977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defTabSz="914387">
              <a:defRPr/>
            </a:pPr>
            <a:fld id="{7B421841-48C2-4AE9-AFF1-D910EC6045F4}" type="datetime1">
              <a:rPr lang="en-US" smtClean="0">
                <a:solidFill>
                  <a:prstClr val="black"/>
                </a:solidFill>
              </a:rPr>
              <a:pPr defTabSz="914387">
                <a:defRPr/>
              </a:pPr>
              <a:t>6/10/2020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defTabSz="914387">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557961056"/>
      </p:ext>
    </p:extLst>
  </p:cSld>
  <p:clrMapOvr>
    <a:masterClrMapping/>
  </p:clrMapOvr>
  <p:transition spd="slow">
    <p:push dir="u"/>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9"/>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defTabSz="914387">
              <a:defRPr/>
            </a:pPr>
            <a:fld id="{E5631685-C015-4681-A6F1-40B2C02177A4}" type="datetime1">
              <a:rPr lang="en-US" smtClean="0">
                <a:solidFill>
                  <a:prstClr val="black"/>
                </a:solidFill>
              </a:rPr>
              <a:pPr defTabSz="914387">
                <a:defRPr/>
              </a:pPr>
              <a:t>6/10/2020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defTabSz="914387">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3381298875"/>
      </p:ext>
    </p:extLst>
  </p:cSld>
  <p:clrMapOvr>
    <a:masterClrMapping/>
  </p:clrMapOvr>
  <p:transition spd="slow">
    <p:push dir="u"/>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066" y="2122588"/>
            <a:ext cx="10325418" cy="1464580"/>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3" y="3871838"/>
            <a:ext cx="8503285"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47EEA3A3-DC36-441C-8FF9-A902A330AA4A}" type="datetime1">
              <a:rPr lang="tr-TR" smtClean="0"/>
              <a:pPr>
                <a:defRPr/>
              </a:pPr>
              <a:t>10.06.2020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31F4BF06-0C74-4426-8181-42BE06BAF10F}" type="slidenum">
              <a:rPr lang="tr-TR" smtClean="0"/>
              <a:pPr>
                <a:defRPr/>
              </a:pPr>
              <a:t>‹#›</a:t>
            </a:fld>
            <a:endParaRPr lang="tr-TR"/>
          </a:p>
        </p:txBody>
      </p:sp>
    </p:spTree>
    <p:extLst>
      <p:ext uri="{BB962C8B-B14F-4D97-AF65-F5344CB8AC3E}">
        <p14:creationId xmlns:p14="http://schemas.microsoft.com/office/powerpoint/2010/main" val="1386347834"/>
      </p:ext>
    </p:extLst>
  </p:cSld>
  <p:clrMapOvr>
    <a:masterClrMapping/>
  </p:clrMapOvr>
  <p:transition spd="slow">
    <p:push dir="u"/>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E8F398E7-085C-4CA8-B8D4-794FDBF22818}" type="datetime1">
              <a:rPr lang="tr-TR" smtClean="0"/>
              <a:pPr>
                <a:defRPr/>
              </a:pPr>
              <a:t>10.06.2020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3834FD1-F4F0-40AB-A596-CAED2E9ED3B6}" type="slidenum">
              <a:rPr lang="tr-TR" smtClean="0"/>
              <a:pPr>
                <a:defRPr/>
              </a:pPr>
              <a:t>‹#›</a:t>
            </a:fld>
            <a:endParaRPr lang="tr-TR"/>
          </a:p>
        </p:txBody>
      </p:sp>
    </p:spTree>
    <p:extLst>
      <p:ext uri="{BB962C8B-B14F-4D97-AF65-F5344CB8AC3E}">
        <p14:creationId xmlns:p14="http://schemas.microsoft.com/office/powerpoint/2010/main" val="203482890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4"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7"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5028" indent="0" algn="ctr">
              <a:buNone/>
              <a:defRPr>
                <a:solidFill>
                  <a:schemeClr val="tx1">
                    <a:tint val="75000"/>
                  </a:schemeClr>
                </a:solidFill>
              </a:defRPr>
            </a:lvl2pPr>
            <a:lvl3pPr marL="910059" indent="0" algn="ctr">
              <a:buNone/>
              <a:defRPr>
                <a:solidFill>
                  <a:schemeClr val="tx1">
                    <a:tint val="75000"/>
                  </a:schemeClr>
                </a:solidFill>
              </a:defRPr>
            </a:lvl3pPr>
            <a:lvl4pPr marL="1365087" indent="0" algn="ctr">
              <a:buNone/>
              <a:defRPr>
                <a:solidFill>
                  <a:schemeClr val="tx1">
                    <a:tint val="75000"/>
                  </a:schemeClr>
                </a:solidFill>
              </a:defRPr>
            </a:lvl4pPr>
            <a:lvl5pPr marL="1820116" indent="0" algn="ctr">
              <a:buNone/>
              <a:defRPr>
                <a:solidFill>
                  <a:schemeClr val="tx1">
                    <a:tint val="75000"/>
                  </a:schemeClr>
                </a:solidFill>
              </a:defRPr>
            </a:lvl5pPr>
            <a:lvl6pPr marL="2275144" indent="0" algn="ctr">
              <a:buNone/>
              <a:defRPr>
                <a:solidFill>
                  <a:schemeClr val="tx1">
                    <a:tint val="75000"/>
                  </a:schemeClr>
                </a:solidFill>
              </a:defRPr>
            </a:lvl6pPr>
            <a:lvl7pPr marL="2730175" indent="0" algn="ctr">
              <a:buNone/>
              <a:defRPr>
                <a:solidFill>
                  <a:schemeClr val="tx1">
                    <a:tint val="75000"/>
                  </a:schemeClr>
                </a:solidFill>
              </a:defRPr>
            </a:lvl7pPr>
            <a:lvl8pPr marL="3185204" indent="0" algn="ctr">
              <a:buNone/>
              <a:defRPr>
                <a:solidFill>
                  <a:schemeClr val="tx1">
                    <a:tint val="75000"/>
                  </a:schemeClr>
                </a:solidFill>
              </a:defRPr>
            </a:lvl8pPr>
            <a:lvl9pPr marL="3640231"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1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1593116889"/>
      </p:ext>
    </p:extLst>
  </p:cSld>
  <p:clrMapOvr>
    <a:masterClrMapping/>
  </p:clrMapOvr>
  <p:transition spd="slow">
    <p:push dir="u"/>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59573" y="4390582"/>
            <a:ext cx="10325418" cy="1357031"/>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59573" y="2896000"/>
            <a:ext cx="10325418"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E620C02E-D15D-48BF-99BC-A0BF271B5F71}" type="datetime1">
              <a:rPr lang="tr-TR" smtClean="0"/>
              <a:pPr>
                <a:defRPr/>
              </a:pPr>
              <a:t>10.06.2020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75CD0CB-369B-4E13-93EF-5BF0ECD46366}" type="slidenum">
              <a:rPr lang="tr-TR" smtClean="0"/>
              <a:pPr>
                <a:defRPr/>
              </a:pPr>
              <a:t>‹#›</a:t>
            </a:fld>
            <a:endParaRPr lang="tr-TR"/>
          </a:p>
        </p:txBody>
      </p:sp>
    </p:spTree>
    <p:extLst>
      <p:ext uri="{BB962C8B-B14F-4D97-AF65-F5344CB8AC3E}">
        <p14:creationId xmlns:p14="http://schemas.microsoft.com/office/powerpoint/2010/main" val="250377209"/>
      </p:ext>
    </p:extLst>
  </p:cSld>
  <p:clrMapOvr>
    <a:masterClrMapping/>
  </p:clrMapOvr>
  <p:transition spd="slow">
    <p:push dir="u"/>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7377" y="1328561"/>
            <a:ext cx="5365168" cy="37579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75005" y="1328561"/>
            <a:ext cx="5365168" cy="37579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7BAE33C5-2C96-44B7-99D7-923829DDE637}" type="datetime1">
              <a:rPr lang="tr-TR" smtClean="0"/>
              <a:pPr>
                <a:defRPr/>
              </a:pPr>
              <a:t>10.06.2020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459A5FE6-3251-46CA-9253-21C6418091B3}" type="slidenum">
              <a:rPr lang="tr-TR" smtClean="0"/>
              <a:pPr>
                <a:defRPr/>
              </a:pPr>
              <a:t>‹#›</a:t>
            </a:fld>
            <a:endParaRPr lang="tr-TR"/>
          </a:p>
        </p:txBody>
      </p:sp>
    </p:spTree>
    <p:extLst>
      <p:ext uri="{BB962C8B-B14F-4D97-AF65-F5344CB8AC3E}">
        <p14:creationId xmlns:p14="http://schemas.microsoft.com/office/powerpoint/2010/main" val="3846540827"/>
      </p:ext>
    </p:extLst>
  </p:cSld>
  <p:clrMapOvr>
    <a:masterClrMapping/>
  </p:clrMapOvr>
  <p:transition spd="slow">
    <p:push dir="u"/>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7378" y="273664"/>
            <a:ext cx="10932795" cy="1138767"/>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7377" y="1529431"/>
            <a:ext cx="536727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7377" y="2166820"/>
            <a:ext cx="536727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70798" y="1529431"/>
            <a:ext cx="5369386"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70798" y="2166820"/>
            <a:ext cx="5369386"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58639CA-A330-4F06-852E-02529F5956B7}" type="datetime1">
              <a:rPr lang="tr-TR" smtClean="0"/>
              <a:pPr>
                <a:defRPr/>
              </a:pPr>
              <a:t>10.06.2020</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B77D9BD2-4EBB-4954-B198-DC0B28921F2A}" type="slidenum">
              <a:rPr lang="tr-TR" smtClean="0"/>
              <a:pPr>
                <a:defRPr/>
              </a:pPr>
              <a:t>‹#›</a:t>
            </a:fld>
            <a:endParaRPr lang="tr-TR"/>
          </a:p>
        </p:txBody>
      </p:sp>
    </p:spTree>
    <p:extLst>
      <p:ext uri="{BB962C8B-B14F-4D97-AF65-F5344CB8AC3E}">
        <p14:creationId xmlns:p14="http://schemas.microsoft.com/office/powerpoint/2010/main" val="287849629"/>
      </p:ext>
    </p:extLst>
  </p:cSld>
  <p:clrMapOvr>
    <a:masterClrMapping/>
  </p:clrMapOvr>
  <p:transition spd="slow">
    <p:push dir="u"/>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F7E22B30-2108-459F-8689-E4C6A2C1E2F1}" type="datetime1">
              <a:rPr lang="tr-TR" smtClean="0"/>
              <a:pPr>
                <a:defRPr/>
              </a:pPr>
              <a:t>10.06.2020</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B608DE22-D3D3-4F65-A4BF-3C38947CEB7D}" type="slidenum">
              <a:rPr lang="tr-TR" smtClean="0"/>
              <a:pPr>
                <a:defRPr/>
              </a:pPr>
              <a:t>‹#›</a:t>
            </a:fld>
            <a:endParaRPr lang="tr-TR"/>
          </a:p>
        </p:txBody>
      </p:sp>
    </p:spTree>
    <p:extLst>
      <p:ext uri="{BB962C8B-B14F-4D97-AF65-F5344CB8AC3E}">
        <p14:creationId xmlns:p14="http://schemas.microsoft.com/office/powerpoint/2010/main" val="2602348480"/>
      </p:ext>
    </p:extLst>
  </p:cSld>
  <p:clrMapOvr>
    <a:masterClrMapping/>
  </p:clrMapOvr>
  <p:transition spd="slow">
    <p:push dir="u"/>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9D4A77A5-05B8-4467-81D0-71A5C507A52F}" type="datetime1">
              <a:rPr lang="tr-TR" smtClean="0"/>
              <a:pPr>
                <a:defRPr/>
              </a:pPr>
              <a:t>10.06.2020</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512AD18E-7A3D-4056-8649-DBF0B7E1651C}" type="slidenum">
              <a:rPr lang="tr-TR" smtClean="0"/>
              <a:pPr>
                <a:defRPr/>
              </a:pPr>
              <a:t>‹#›</a:t>
            </a:fld>
            <a:endParaRPr lang="tr-TR"/>
          </a:p>
        </p:txBody>
      </p:sp>
    </p:spTree>
    <p:extLst>
      <p:ext uri="{BB962C8B-B14F-4D97-AF65-F5344CB8AC3E}">
        <p14:creationId xmlns:p14="http://schemas.microsoft.com/office/powerpoint/2010/main" val="2011851562"/>
      </p:ext>
    </p:extLst>
  </p:cSld>
  <p:clrMapOvr>
    <a:masterClrMapping/>
  </p:clrMapOvr>
  <p:transition spd="slow">
    <p:push dir="u"/>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404" y="272042"/>
            <a:ext cx="3996460"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49355" y="272090"/>
            <a:ext cx="6790818"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7404" y="1429840"/>
            <a:ext cx="3996460" cy="46736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F9E4523-3654-4CF8-A1A6-93A6A4C3741F}" type="datetime1">
              <a:rPr lang="tr-TR" smtClean="0"/>
              <a:pPr>
                <a:defRPr/>
              </a:pPr>
              <a:t>10.06.2020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04201FB5-ADE4-4946-B2EC-EA75723332DE}" type="slidenum">
              <a:rPr lang="tr-TR" smtClean="0"/>
              <a:pPr>
                <a:defRPr/>
              </a:pPr>
              <a:t>‹#›</a:t>
            </a:fld>
            <a:endParaRPr lang="tr-TR"/>
          </a:p>
        </p:txBody>
      </p:sp>
    </p:spTree>
    <p:extLst>
      <p:ext uri="{BB962C8B-B14F-4D97-AF65-F5344CB8AC3E}">
        <p14:creationId xmlns:p14="http://schemas.microsoft.com/office/powerpoint/2010/main" val="2270560057"/>
      </p:ext>
    </p:extLst>
  </p:cSld>
  <p:clrMapOvr>
    <a:masterClrMapping/>
  </p:clrMapOvr>
  <p:transition spd="slow">
    <p:push dir="u"/>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1005" y="4782867"/>
            <a:ext cx="728853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1005" y="610505"/>
            <a:ext cx="7288530" cy="40995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2381005" y="5347506"/>
            <a:ext cx="728853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A4268B8-F63F-4994-95B4-36789C0C3919}" type="datetime1">
              <a:rPr lang="tr-TR" smtClean="0"/>
              <a:pPr>
                <a:defRPr/>
              </a:pPr>
              <a:t>10.06.2020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EDFEB75-2B53-4CBF-A816-949A53433313}" type="slidenum">
              <a:rPr lang="tr-TR" smtClean="0"/>
              <a:pPr>
                <a:defRPr/>
              </a:pPr>
              <a:t>‹#›</a:t>
            </a:fld>
            <a:endParaRPr lang="tr-TR"/>
          </a:p>
        </p:txBody>
      </p:sp>
    </p:spTree>
    <p:extLst>
      <p:ext uri="{BB962C8B-B14F-4D97-AF65-F5344CB8AC3E}">
        <p14:creationId xmlns:p14="http://schemas.microsoft.com/office/powerpoint/2010/main" val="2980629122"/>
      </p:ext>
    </p:extLst>
  </p:cSld>
  <p:clrMapOvr>
    <a:masterClrMapping/>
  </p:clrMapOvr>
  <p:transition spd="slow">
    <p:push dir="u"/>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12EB9112-9ACC-41DE-8030-6608C52B1DDB}" type="datetime1">
              <a:rPr lang="tr-TR" smtClean="0"/>
              <a:pPr>
                <a:defRPr/>
              </a:pPr>
              <a:t>10.06.2020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26011B9-C431-4E54-A621-77C621A4EB96}" type="slidenum">
              <a:rPr lang="tr-TR" smtClean="0"/>
              <a:pPr>
                <a:defRPr/>
              </a:pPr>
              <a:t>‹#›</a:t>
            </a:fld>
            <a:endParaRPr lang="tr-TR"/>
          </a:p>
        </p:txBody>
      </p:sp>
    </p:spTree>
    <p:extLst>
      <p:ext uri="{BB962C8B-B14F-4D97-AF65-F5344CB8AC3E}">
        <p14:creationId xmlns:p14="http://schemas.microsoft.com/office/powerpoint/2010/main" val="3955474984"/>
      </p:ext>
    </p:extLst>
  </p:cSld>
  <p:clrMapOvr>
    <a:masterClrMapping/>
  </p:clrMapOvr>
  <p:transition spd="slow">
    <p:push dir="u"/>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06974" y="227753"/>
            <a:ext cx="2733199" cy="4858738"/>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7378" y="227753"/>
            <a:ext cx="7997137" cy="48587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88810BA-C391-4624-90EF-3A42BE154F64}" type="datetime1">
              <a:rPr lang="tr-TR" smtClean="0"/>
              <a:pPr>
                <a:defRPr/>
              </a:pPr>
              <a:t>10.06.2020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2F921F6-AC20-4C22-9BCB-2CB82D16BB67}" type="slidenum">
              <a:rPr lang="tr-TR" smtClean="0"/>
              <a:pPr>
                <a:defRPr/>
              </a:pPr>
              <a:t>‹#›</a:t>
            </a:fld>
            <a:endParaRPr lang="tr-TR"/>
          </a:p>
        </p:txBody>
      </p:sp>
    </p:spTree>
    <p:extLst>
      <p:ext uri="{BB962C8B-B14F-4D97-AF65-F5344CB8AC3E}">
        <p14:creationId xmlns:p14="http://schemas.microsoft.com/office/powerpoint/2010/main" val="3342801801"/>
      </p:ext>
    </p:extLst>
  </p:cSld>
  <p:clrMapOvr>
    <a:masterClrMapping/>
  </p:clrMapOvr>
  <p:transition spd="slow">
    <p:push dir="u"/>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378" y="273664"/>
            <a:ext cx="10932795" cy="1138767"/>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7377" y="1594320"/>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75005" y="1594320"/>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lvl1pPr>
          </a:lstStyle>
          <a:p>
            <a:pPr>
              <a:defRPr/>
            </a:pPr>
            <a:fld id="{DEE38D34-3A39-47D2-8099-A6A0220F0547}" type="datetime1">
              <a:rPr lang="tr-TR" smtClean="0"/>
              <a:pPr>
                <a:defRPr/>
              </a:pPr>
              <a:t>10.06.2020</a:t>
            </a:fld>
            <a:endParaRPr lang="tr-TR"/>
          </a:p>
        </p:txBody>
      </p:sp>
      <p:sp>
        <p:nvSpPr>
          <p:cNvPr id="6" name="Rectangle 5"/>
          <p:cNvSpPr>
            <a:spLocks noGrp="1" noChangeArrowheads="1"/>
          </p:cNvSpPr>
          <p:nvPr>
            <p:ph type="ftr" sz="quarter" idx="11"/>
          </p:nvPr>
        </p:nvSpPr>
        <p:spPr/>
        <p:txBody>
          <a:bodyPr/>
          <a:lstStyle>
            <a:lvl1pPr>
              <a:defRPr/>
            </a:lvl1pPr>
          </a:lstStyle>
          <a:p>
            <a:pPr>
              <a:defRPr/>
            </a:pPr>
            <a:endParaRPr lang="tr-TR"/>
          </a:p>
        </p:txBody>
      </p:sp>
      <p:sp>
        <p:nvSpPr>
          <p:cNvPr id="7" name="Rectangle 6"/>
          <p:cNvSpPr>
            <a:spLocks noGrp="1" noChangeArrowheads="1"/>
          </p:cNvSpPr>
          <p:nvPr>
            <p:ph type="sldNum" sz="quarter" idx="12"/>
          </p:nvPr>
        </p:nvSpPr>
        <p:spPr/>
        <p:txBody>
          <a:bodyPr/>
          <a:lstStyle>
            <a:lvl1pPr>
              <a:defRPr/>
            </a:lvl1pPr>
          </a:lstStyle>
          <a:p>
            <a:pPr>
              <a:defRPr/>
            </a:pPr>
            <a:fld id="{E95ACB99-3AE4-4BA9-B3DE-2AD05F7D9487}" type="slidenum">
              <a:rPr lang="tr-TR" smtClean="0"/>
              <a:pPr>
                <a:defRPr/>
              </a:pPr>
              <a:t>‹#›</a:t>
            </a:fld>
            <a:endParaRPr lang="tr-TR"/>
          </a:p>
        </p:txBody>
      </p:sp>
    </p:spTree>
    <p:extLst>
      <p:ext uri="{BB962C8B-B14F-4D97-AF65-F5344CB8AC3E}">
        <p14:creationId xmlns:p14="http://schemas.microsoft.com/office/powerpoint/2010/main" val="1977426270"/>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6/10/2020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351150114"/>
      </p:ext>
    </p:extLst>
  </p:cSld>
  <p:clrMapOvr>
    <a:masterClrMapping/>
  </p:clrMapOvr>
  <p:transition spd="slow">
    <p:push dir="u"/>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497358C-44C6-42F9-BC7A-22F01539C146}"/>
              </a:ext>
            </a:extLst>
          </p:cNvPr>
          <p:cNvSpPr>
            <a:spLocks noGrp="1"/>
          </p:cNvSpPr>
          <p:nvPr>
            <p:ph type="pic" sz="quarter" idx="10"/>
          </p:nvPr>
        </p:nvSpPr>
        <p:spPr>
          <a:xfrm>
            <a:off x="0" y="0"/>
            <a:ext cx="12147550" cy="6832600"/>
          </a:xfrm>
        </p:spPr>
        <p:txBody>
          <a:bodyPr/>
          <a:lstStyle/>
          <a:p>
            <a:endParaRPr lang="en-ID"/>
          </a:p>
        </p:txBody>
      </p:sp>
    </p:spTree>
    <p:extLst>
      <p:ext uri="{BB962C8B-B14F-4D97-AF65-F5344CB8AC3E}">
        <p14:creationId xmlns:p14="http://schemas.microsoft.com/office/powerpoint/2010/main" val="2755581494"/>
      </p:ext>
    </p:extLst>
  </p:cSld>
  <p:clrMapOvr>
    <a:masterClrMapping/>
  </p:clrMapOvr>
  <p:transition spd="slow">
    <p:push dir="u"/>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107304"/>
      </p:ext>
    </p:extLst>
  </p:cSld>
  <p:clrMapOvr>
    <a:masterClrMapping/>
  </p:clrMapOvr>
  <p:transition spd="slow">
    <p:push dir="u"/>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62563CB-13C0-477F-B8AE-2EDD5DC2B636}"/>
              </a:ext>
            </a:extLst>
          </p:cNvPr>
          <p:cNvSpPr>
            <a:spLocks noGrp="1"/>
          </p:cNvSpPr>
          <p:nvPr>
            <p:ph type="pic" sz="quarter" idx="10"/>
          </p:nvPr>
        </p:nvSpPr>
        <p:spPr>
          <a:xfrm>
            <a:off x="3919519" y="1922782"/>
            <a:ext cx="4326719" cy="4326462"/>
          </a:xfrm>
          <a:custGeom>
            <a:avLst/>
            <a:gdLst>
              <a:gd name="connsiteX0" fmla="*/ 2171276 w 4342550"/>
              <a:gd name="connsiteY0" fmla="*/ 0 h 4342545"/>
              <a:gd name="connsiteX1" fmla="*/ 3046766 w 4342550"/>
              <a:gd name="connsiteY1" fmla="*/ 361092 h 4342545"/>
              <a:gd name="connsiteX2" fmla="*/ 3981458 w 4342550"/>
              <a:gd name="connsiteY2" fmla="*/ 1295783 h 4342545"/>
              <a:gd name="connsiteX3" fmla="*/ 3981458 w 4342550"/>
              <a:gd name="connsiteY3" fmla="*/ 3046763 h 4342545"/>
              <a:gd name="connsiteX4" fmla="*/ 3046766 w 4342550"/>
              <a:gd name="connsiteY4" fmla="*/ 3981453 h 4342545"/>
              <a:gd name="connsiteX5" fmla="*/ 1295784 w 4342550"/>
              <a:gd name="connsiteY5" fmla="*/ 3981453 h 4342545"/>
              <a:gd name="connsiteX6" fmla="*/ 361093 w 4342550"/>
              <a:gd name="connsiteY6" fmla="*/ 3046763 h 4342545"/>
              <a:gd name="connsiteX7" fmla="*/ 361093 w 4342550"/>
              <a:gd name="connsiteY7" fmla="*/ 1295783 h 4342545"/>
              <a:gd name="connsiteX8" fmla="*/ 1295784 w 4342550"/>
              <a:gd name="connsiteY8" fmla="*/ 361092 h 4342545"/>
              <a:gd name="connsiteX9" fmla="*/ 2171276 w 4342550"/>
              <a:gd name="connsiteY9" fmla="*/ 0 h 434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2550" h="4342545">
                <a:moveTo>
                  <a:pt x="2171276" y="0"/>
                </a:moveTo>
                <a:cubicBezTo>
                  <a:pt x="2488657" y="0"/>
                  <a:pt x="2806038" y="120364"/>
                  <a:pt x="3046766" y="361092"/>
                </a:cubicBezTo>
                <a:lnTo>
                  <a:pt x="3981458" y="1295783"/>
                </a:lnTo>
                <a:cubicBezTo>
                  <a:pt x="4462914" y="1777239"/>
                  <a:pt x="4462914" y="2565307"/>
                  <a:pt x="3981458" y="3046763"/>
                </a:cubicBezTo>
                <a:lnTo>
                  <a:pt x="3046766" y="3981453"/>
                </a:lnTo>
                <a:cubicBezTo>
                  <a:pt x="2565310" y="4462909"/>
                  <a:pt x="1777241" y="4462909"/>
                  <a:pt x="1295784" y="3981453"/>
                </a:cubicBezTo>
                <a:lnTo>
                  <a:pt x="361093" y="3046763"/>
                </a:lnTo>
                <a:cubicBezTo>
                  <a:pt x="-120364" y="2565307"/>
                  <a:pt x="-120364" y="1777239"/>
                  <a:pt x="361093" y="1295783"/>
                </a:cubicBezTo>
                <a:lnTo>
                  <a:pt x="1295784" y="361092"/>
                </a:lnTo>
                <a:cubicBezTo>
                  <a:pt x="1536513" y="120364"/>
                  <a:pt x="1853894" y="0"/>
                  <a:pt x="2171276" y="0"/>
                </a:cubicBezTo>
                <a:close/>
              </a:path>
            </a:pathLst>
          </a:custGeom>
        </p:spPr>
        <p:txBody>
          <a:bodyPr wrap="square">
            <a:noAutofit/>
          </a:bodyPr>
          <a:lstStyle/>
          <a:p>
            <a:endParaRPr lang="en-ID"/>
          </a:p>
        </p:txBody>
      </p:sp>
    </p:spTree>
    <p:extLst>
      <p:ext uri="{BB962C8B-B14F-4D97-AF65-F5344CB8AC3E}">
        <p14:creationId xmlns:p14="http://schemas.microsoft.com/office/powerpoint/2010/main" val="211993455"/>
      </p:ext>
    </p:extLst>
  </p:cSld>
  <p:clrMapOvr>
    <a:masterClrMapping/>
  </p:clrMapOvr>
  <p:transition spd="slow">
    <p:push dir="u"/>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14857C-AD6D-4880-ABB6-A7C79C650066}"/>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D" sz="1200" b="0" i="0" u="none" strike="noStrike" kern="1200" cap="none" spc="0" normalizeH="0" baseline="0" noProof="0">
              <a:ln>
                <a:noFill/>
              </a:ln>
              <a:solidFill>
                <a:srgbClr val="445469">
                  <a:tint val="75000"/>
                </a:srgbClr>
              </a:solidFill>
              <a:effectLst/>
              <a:uLnTx/>
              <a:uFillTx/>
              <a:latin typeface="Calibri" pitchFamily="34" charset="0"/>
              <a:ea typeface="ヒラギノ角ゴ Pro W3" pitchFamily="1" charset="-128"/>
              <a:cs typeface="+mn-cs"/>
            </a:endParaRPr>
          </a:p>
        </p:txBody>
      </p:sp>
      <p:sp>
        <p:nvSpPr>
          <p:cNvPr id="3" name="Footer Placeholder 2">
            <a:extLst>
              <a:ext uri="{FF2B5EF4-FFF2-40B4-BE49-F238E27FC236}">
                <a16:creationId xmlns:a16="http://schemas.microsoft.com/office/drawing/2014/main" id="{5213197C-F5ED-4A3E-A508-18BCC9A15780}"/>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200" b="0" i="0" u="none" strike="noStrike" kern="1200" cap="none" spc="0" normalizeH="0" baseline="0" noProof="0">
              <a:ln>
                <a:noFill/>
              </a:ln>
              <a:solidFill>
                <a:srgbClr val="445469">
                  <a:tint val="75000"/>
                </a:srgbClr>
              </a:solidFill>
              <a:effectLst/>
              <a:uLnTx/>
              <a:uFillTx/>
              <a:latin typeface="Calibri" pitchFamily="34" charset="0"/>
              <a:ea typeface="ヒラギノ角ゴ Pro W3" pitchFamily="1" charset="-128"/>
              <a:cs typeface="+mn-cs"/>
            </a:endParaRPr>
          </a:p>
        </p:txBody>
      </p:sp>
      <p:sp>
        <p:nvSpPr>
          <p:cNvPr id="4" name="Slide Number Placeholder 3">
            <a:extLst>
              <a:ext uri="{FF2B5EF4-FFF2-40B4-BE49-F238E27FC236}">
                <a16:creationId xmlns:a16="http://schemas.microsoft.com/office/drawing/2014/main" id="{0EFF95F5-4BA2-4616-AF8B-69FAAA7DC9A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D8526C-9AE6-4005-878F-EFD71AB9C8A8}" type="slidenum">
              <a:rPr kumimoji="0" lang="en-ID" sz="1200" b="0" i="0" u="none" strike="noStrike" kern="1200" cap="none" spc="0" normalizeH="0" baseline="0" noProof="0" smtClean="0">
                <a:ln>
                  <a:noFill/>
                </a:ln>
                <a:solidFill>
                  <a:srgbClr val="445469">
                    <a:tint val="75000"/>
                  </a:srgb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ID" sz="1200" b="0" i="0" u="none" strike="noStrike" kern="1200" cap="none" spc="0" normalizeH="0" baseline="0" noProof="0">
              <a:ln>
                <a:noFill/>
              </a:ln>
              <a:solidFill>
                <a:srgbClr val="445469">
                  <a:tint val="75000"/>
                </a:srgbClr>
              </a:solidFill>
              <a:effectLst/>
              <a:uLnTx/>
              <a:uFillTx/>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1111033426"/>
      </p:ext>
    </p:extLst>
  </p:cSld>
  <p:clrMapOvr>
    <a:masterClrMapping/>
  </p:clrMapOvr>
  <p:transition spd="slow">
    <p:push dir="u"/>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20E6350-6600-459F-AEFB-C275165318D5}"/>
              </a:ext>
            </a:extLst>
          </p:cNvPr>
          <p:cNvSpPr>
            <a:spLocks noGrp="1"/>
          </p:cNvSpPr>
          <p:nvPr>
            <p:ph type="pic" sz="quarter" idx="11"/>
          </p:nvPr>
        </p:nvSpPr>
        <p:spPr>
          <a:xfrm>
            <a:off x="4942027" y="1913574"/>
            <a:ext cx="2263644" cy="2263187"/>
          </a:xfrm>
          <a:custGeom>
            <a:avLst/>
            <a:gdLst>
              <a:gd name="connsiteX0" fmla="*/ 1135963 w 2271926"/>
              <a:gd name="connsiteY0" fmla="*/ 0 h 2372400"/>
              <a:gd name="connsiteX1" fmla="*/ 2271926 w 2271926"/>
              <a:gd name="connsiteY1" fmla="*/ 1186200 h 2372400"/>
              <a:gd name="connsiteX2" fmla="*/ 1135963 w 2271926"/>
              <a:gd name="connsiteY2" fmla="*/ 2372400 h 2372400"/>
              <a:gd name="connsiteX3" fmla="*/ 0 w 2271926"/>
              <a:gd name="connsiteY3" fmla="*/ 1186200 h 2372400"/>
              <a:gd name="connsiteX4" fmla="*/ 1135963 w 2271926"/>
              <a:gd name="connsiteY4" fmla="*/ 0 h 23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26" h="2372400">
                <a:moveTo>
                  <a:pt x="1135963" y="0"/>
                </a:moveTo>
                <a:cubicBezTo>
                  <a:pt x="1763338" y="0"/>
                  <a:pt x="2271926" y="531080"/>
                  <a:pt x="2271926" y="1186200"/>
                </a:cubicBezTo>
                <a:cubicBezTo>
                  <a:pt x="2271926" y="1841320"/>
                  <a:pt x="1763338" y="2372400"/>
                  <a:pt x="1135963" y="2372400"/>
                </a:cubicBezTo>
                <a:cubicBezTo>
                  <a:pt x="508588" y="2372400"/>
                  <a:pt x="0" y="1841320"/>
                  <a:pt x="0" y="1186200"/>
                </a:cubicBezTo>
                <a:cubicBezTo>
                  <a:pt x="0" y="531080"/>
                  <a:pt x="508588" y="0"/>
                  <a:pt x="1135963" y="0"/>
                </a:cubicBezTo>
                <a:close/>
              </a:path>
            </a:pathLst>
          </a:custGeom>
        </p:spPr>
        <p:txBody>
          <a:bodyPr wrap="square">
            <a:noAutofit/>
          </a:bodyPr>
          <a:lstStyle/>
          <a:p>
            <a:endParaRPr lang="en-ID" dirty="0"/>
          </a:p>
        </p:txBody>
      </p:sp>
      <p:sp>
        <p:nvSpPr>
          <p:cNvPr id="10" name="Picture Placeholder 9">
            <a:extLst>
              <a:ext uri="{FF2B5EF4-FFF2-40B4-BE49-F238E27FC236}">
                <a16:creationId xmlns:a16="http://schemas.microsoft.com/office/drawing/2014/main" id="{2F5C5E5D-F61E-4D1E-B970-6FA53527F8A0}"/>
              </a:ext>
            </a:extLst>
          </p:cNvPr>
          <p:cNvSpPr>
            <a:spLocks noGrp="1"/>
          </p:cNvSpPr>
          <p:nvPr>
            <p:ph type="pic" sz="quarter" idx="12"/>
          </p:nvPr>
        </p:nvSpPr>
        <p:spPr>
          <a:xfrm>
            <a:off x="8309451" y="1913574"/>
            <a:ext cx="2263644" cy="2263187"/>
          </a:xfrm>
          <a:custGeom>
            <a:avLst/>
            <a:gdLst>
              <a:gd name="connsiteX0" fmla="*/ 1135963 w 2271926"/>
              <a:gd name="connsiteY0" fmla="*/ 0 h 2372400"/>
              <a:gd name="connsiteX1" fmla="*/ 2271926 w 2271926"/>
              <a:gd name="connsiteY1" fmla="*/ 1186200 h 2372400"/>
              <a:gd name="connsiteX2" fmla="*/ 1135963 w 2271926"/>
              <a:gd name="connsiteY2" fmla="*/ 2372400 h 2372400"/>
              <a:gd name="connsiteX3" fmla="*/ 0 w 2271926"/>
              <a:gd name="connsiteY3" fmla="*/ 1186200 h 2372400"/>
              <a:gd name="connsiteX4" fmla="*/ 1135963 w 2271926"/>
              <a:gd name="connsiteY4" fmla="*/ 0 h 23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26" h="2372400">
                <a:moveTo>
                  <a:pt x="1135963" y="0"/>
                </a:moveTo>
                <a:cubicBezTo>
                  <a:pt x="1763338" y="0"/>
                  <a:pt x="2271926" y="531080"/>
                  <a:pt x="2271926" y="1186200"/>
                </a:cubicBezTo>
                <a:cubicBezTo>
                  <a:pt x="2271926" y="1841320"/>
                  <a:pt x="1763338" y="2372400"/>
                  <a:pt x="1135963" y="2372400"/>
                </a:cubicBezTo>
                <a:cubicBezTo>
                  <a:pt x="508588" y="2372400"/>
                  <a:pt x="0" y="1841320"/>
                  <a:pt x="0" y="1186200"/>
                </a:cubicBezTo>
                <a:cubicBezTo>
                  <a:pt x="0" y="531080"/>
                  <a:pt x="508588" y="0"/>
                  <a:pt x="1135963" y="0"/>
                </a:cubicBezTo>
                <a:close/>
              </a:path>
            </a:pathLst>
          </a:custGeom>
        </p:spPr>
        <p:txBody>
          <a:bodyPr wrap="square">
            <a:noAutofit/>
          </a:bodyPr>
          <a:lstStyle/>
          <a:p>
            <a:endParaRPr lang="en-ID" dirty="0"/>
          </a:p>
        </p:txBody>
      </p:sp>
      <p:sp>
        <p:nvSpPr>
          <p:cNvPr id="8" name="Picture Placeholder 7">
            <a:extLst>
              <a:ext uri="{FF2B5EF4-FFF2-40B4-BE49-F238E27FC236}">
                <a16:creationId xmlns:a16="http://schemas.microsoft.com/office/drawing/2014/main" id="{55C12A7B-4CB5-406E-A221-64B6790119C5}"/>
              </a:ext>
            </a:extLst>
          </p:cNvPr>
          <p:cNvSpPr>
            <a:spLocks noGrp="1"/>
          </p:cNvSpPr>
          <p:nvPr>
            <p:ph type="pic" sz="quarter" idx="10"/>
          </p:nvPr>
        </p:nvSpPr>
        <p:spPr>
          <a:xfrm>
            <a:off x="1430433" y="1913574"/>
            <a:ext cx="2263644" cy="2263187"/>
          </a:xfrm>
          <a:custGeom>
            <a:avLst/>
            <a:gdLst>
              <a:gd name="connsiteX0" fmla="*/ 1135963 w 2271926"/>
              <a:gd name="connsiteY0" fmla="*/ 0 h 2372400"/>
              <a:gd name="connsiteX1" fmla="*/ 2271926 w 2271926"/>
              <a:gd name="connsiteY1" fmla="*/ 1186200 h 2372400"/>
              <a:gd name="connsiteX2" fmla="*/ 1135963 w 2271926"/>
              <a:gd name="connsiteY2" fmla="*/ 2372400 h 2372400"/>
              <a:gd name="connsiteX3" fmla="*/ 0 w 2271926"/>
              <a:gd name="connsiteY3" fmla="*/ 1186200 h 2372400"/>
              <a:gd name="connsiteX4" fmla="*/ 1135963 w 2271926"/>
              <a:gd name="connsiteY4" fmla="*/ 0 h 23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26" h="2372400">
                <a:moveTo>
                  <a:pt x="1135963" y="0"/>
                </a:moveTo>
                <a:cubicBezTo>
                  <a:pt x="1763338" y="0"/>
                  <a:pt x="2271926" y="531080"/>
                  <a:pt x="2271926" y="1186200"/>
                </a:cubicBezTo>
                <a:cubicBezTo>
                  <a:pt x="2271926" y="1841320"/>
                  <a:pt x="1763338" y="2372400"/>
                  <a:pt x="1135963" y="2372400"/>
                </a:cubicBezTo>
                <a:cubicBezTo>
                  <a:pt x="508588" y="2372400"/>
                  <a:pt x="0" y="1841320"/>
                  <a:pt x="0" y="1186200"/>
                </a:cubicBezTo>
                <a:cubicBezTo>
                  <a:pt x="0" y="531080"/>
                  <a:pt x="508588" y="0"/>
                  <a:pt x="1135963" y="0"/>
                </a:cubicBezTo>
                <a:close/>
              </a:path>
            </a:pathLst>
          </a:custGeom>
        </p:spPr>
        <p:txBody>
          <a:bodyPr wrap="square">
            <a:noAutofit/>
          </a:bodyPr>
          <a:lstStyle/>
          <a:p>
            <a:endParaRPr lang="en-ID" dirty="0"/>
          </a:p>
        </p:txBody>
      </p:sp>
    </p:spTree>
    <p:extLst>
      <p:ext uri="{BB962C8B-B14F-4D97-AF65-F5344CB8AC3E}">
        <p14:creationId xmlns:p14="http://schemas.microsoft.com/office/powerpoint/2010/main" val="3637580392"/>
      </p:ext>
    </p:extLst>
  </p:cSld>
  <p:clrMapOvr>
    <a:masterClrMapping/>
  </p:clrMapOvr>
  <p:transition spd="slow">
    <p:push dir="u"/>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30_Пользовательский макет">
    <p:spTree>
      <p:nvGrpSpPr>
        <p:cNvPr id="1" name=""/>
        <p:cNvGrpSpPr/>
        <p:nvPr/>
      </p:nvGrpSpPr>
      <p:grpSpPr>
        <a:xfrm>
          <a:off x="0" y="0"/>
          <a:ext cx="0" cy="0"/>
          <a:chOff x="0" y="0"/>
          <a:chExt cx="0" cy="0"/>
        </a:xfrm>
      </p:grpSpPr>
      <p:sp>
        <p:nvSpPr>
          <p:cNvPr id="7" name="Рисунок 8"/>
          <p:cNvSpPr>
            <a:spLocks noGrp="1"/>
          </p:cNvSpPr>
          <p:nvPr>
            <p:ph type="pic" sz="quarter" idx="10"/>
          </p:nvPr>
        </p:nvSpPr>
        <p:spPr>
          <a:xfrm>
            <a:off x="6073797" y="0"/>
            <a:ext cx="6073775" cy="6832600"/>
          </a:xfrm>
          <a:prstGeom prst="rect">
            <a:avLst/>
          </a:prstGeom>
        </p:spPr>
        <p:txBody>
          <a:bodyPr/>
          <a:lstStyle/>
          <a:p>
            <a:endParaRPr lang="ru-RU"/>
          </a:p>
        </p:txBody>
      </p:sp>
    </p:spTree>
    <p:extLst>
      <p:ext uri="{BB962C8B-B14F-4D97-AF65-F5344CB8AC3E}">
        <p14:creationId xmlns:p14="http://schemas.microsoft.com/office/powerpoint/2010/main" val="3827772274"/>
      </p:ext>
    </p:extLst>
  </p:cSld>
  <p:clrMapOvr>
    <a:masterClrMapping/>
  </p:clrMapOvr>
  <p:transition spd="slow">
    <p:push dir="u"/>
  </p:transition>
  <p:extLst mod="1">
    <p:ext uri="{DCECCB84-F9BA-43D5-87BE-67443E8EF086}">
      <p15:sldGuideLst xmlns:p15="http://schemas.microsoft.com/office/powerpoint/2012/main">
        <p15:guide id="2" pos="10681">
          <p15:clr>
            <a:srgbClr val="FBAE40"/>
          </p15:clr>
        </p15:guide>
        <p15:guide id="3" pos="384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Yalnızca Başlık">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47550" cy="6832600"/>
          </a:xfrm>
          <a:prstGeom prst="rect">
            <a:avLst/>
          </a:prstGeom>
        </p:spPr>
      </p:pic>
      <p:pic>
        <p:nvPicPr>
          <p:cNvPr id="8" name="Resim 7"/>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2" y="6257361"/>
            <a:ext cx="12158020" cy="190788"/>
          </a:xfrm>
          <a:prstGeom prst="rect">
            <a:avLst/>
          </a:prstGeom>
        </p:spPr>
      </p:pic>
      <p:pic>
        <p:nvPicPr>
          <p:cNvPr id="9" name="Resim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9017" y="300019"/>
            <a:ext cx="1220199" cy="721227"/>
          </a:xfrm>
          <a:prstGeom prst="rect">
            <a:avLst/>
          </a:prstGeom>
        </p:spPr>
      </p:pic>
      <p:sp>
        <p:nvSpPr>
          <p:cNvPr id="10" name="Başlık 1"/>
          <p:cNvSpPr>
            <a:spLocks noGrp="1"/>
          </p:cNvSpPr>
          <p:nvPr userDrawn="1">
            <p:ph type="title"/>
          </p:nvPr>
        </p:nvSpPr>
        <p:spPr>
          <a:xfrm>
            <a:off x="1754243" y="300019"/>
            <a:ext cx="9580891" cy="721227"/>
          </a:xfrm>
        </p:spPr>
        <p:txBody>
          <a:bodyPr anchor="ctr">
            <a:normAutofit/>
          </a:bodyPr>
          <a:lstStyle>
            <a:lvl1pPr algn="l">
              <a:defRPr sz="3100"/>
            </a:lvl1pPr>
          </a:lstStyle>
          <a:p>
            <a:r>
              <a:rPr lang="tr-TR" dirty="0"/>
              <a:t>Asıl başlık stili için tıklatın</a:t>
            </a:r>
          </a:p>
        </p:txBody>
      </p:sp>
      <p:sp>
        <p:nvSpPr>
          <p:cNvPr id="14" name="Veri Yer Tutucusu 3"/>
          <p:cNvSpPr>
            <a:spLocks noGrp="1"/>
          </p:cNvSpPr>
          <p:nvPr>
            <p:ph type="dt" sz="half" idx="10"/>
          </p:nvPr>
        </p:nvSpPr>
        <p:spPr>
          <a:xfrm>
            <a:off x="847831" y="6456301"/>
            <a:ext cx="2834428" cy="363773"/>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200" b="0" i="0" u="none" strike="noStrike" kern="1200" cap="none" spc="0" normalizeH="0" baseline="0" noProof="0" dirty="0">
              <a:ln>
                <a:noFill/>
              </a:ln>
              <a:solidFill>
                <a:srgbClr val="445469">
                  <a:tint val="75000"/>
                </a:srgbClr>
              </a:solidFill>
              <a:effectLst/>
              <a:uLnTx/>
              <a:uFillTx/>
              <a:latin typeface="Calibri" pitchFamily="34" charset="0"/>
              <a:ea typeface="ヒラギノ角ゴ Pro W3" pitchFamily="1" charset="-128"/>
              <a:cs typeface="+mn-cs"/>
            </a:endParaRPr>
          </a:p>
        </p:txBody>
      </p:sp>
      <p:sp>
        <p:nvSpPr>
          <p:cNvPr id="15" name="Altbilgi Yer Tutucusu 4"/>
          <p:cNvSpPr>
            <a:spLocks noGrp="1"/>
          </p:cNvSpPr>
          <p:nvPr>
            <p:ph type="ftr" sz="quarter" idx="11"/>
          </p:nvPr>
        </p:nvSpPr>
        <p:spPr>
          <a:xfrm>
            <a:off x="4150413" y="6456301"/>
            <a:ext cx="3846724" cy="363773"/>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0" i="0" u="none" strike="noStrike" kern="1200" cap="none" spc="0" normalizeH="0" baseline="0" noProof="0">
              <a:ln>
                <a:noFill/>
              </a:ln>
              <a:solidFill>
                <a:srgbClr val="445469">
                  <a:tint val="75000"/>
                </a:srgbClr>
              </a:solidFill>
              <a:effectLst/>
              <a:uLnTx/>
              <a:uFillTx/>
              <a:latin typeface="Calibri" pitchFamily="34" charset="0"/>
              <a:ea typeface="ヒラギノ角ゴ Pro W3" pitchFamily="1" charset="-128"/>
              <a:cs typeface="+mn-cs"/>
            </a:endParaRPr>
          </a:p>
        </p:txBody>
      </p:sp>
      <p:sp>
        <p:nvSpPr>
          <p:cNvPr id="16" name="Slayt Numarası Yer Tutucusu 5"/>
          <p:cNvSpPr>
            <a:spLocks noGrp="1"/>
          </p:cNvSpPr>
          <p:nvPr>
            <p:ph type="sldNum" sz="quarter" idx="12"/>
          </p:nvPr>
        </p:nvSpPr>
        <p:spPr>
          <a:xfrm>
            <a:off x="8465291" y="6456301"/>
            <a:ext cx="2834428" cy="363773"/>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1868C5-B491-42BF-9F5C-46095BC3F40A}" type="slidenum">
              <a:rPr kumimoji="0" lang="tr-TR" sz="1200" b="0" i="0" u="none" strike="noStrike" kern="1200" cap="none" spc="0" normalizeH="0" baseline="0" noProof="0" smtClean="0">
                <a:ln>
                  <a:noFill/>
                </a:ln>
                <a:solidFill>
                  <a:srgbClr val="445469">
                    <a:tint val="75000"/>
                  </a:srgb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200" b="0" i="0" u="none" strike="noStrike" kern="1200" cap="none" spc="0" normalizeH="0" baseline="0" noProof="0" dirty="0">
              <a:ln>
                <a:noFill/>
              </a:ln>
              <a:solidFill>
                <a:srgbClr val="445469">
                  <a:tint val="75000"/>
                </a:srgbClr>
              </a:solidFill>
              <a:effectLst/>
              <a:uLnTx/>
              <a:uFillTx/>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1884418037"/>
      </p:ext>
    </p:extLst>
  </p:cSld>
  <p:clrMapOvr>
    <a:masterClrMapping/>
  </p:clrMapOvr>
  <p:transition spd="slow">
    <p:push dir="u"/>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15" name="Resim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 y="3314523"/>
            <a:ext cx="12147550" cy="3516829"/>
          </a:xfrm>
          <a:prstGeom prst="rect">
            <a:avLst/>
          </a:prstGeom>
        </p:spPr>
      </p:pic>
      <p:sp>
        <p:nvSpPr>
          <p:cNvPr id="2" name="Başlık 1"/>
          <p:cNvSpPr>
            <a:spLocks noGrp="1"/>
          </p:cNvSpPr>
          <p:nvPr>
            <p:ph type="ctrTitle"/>
          </p:nvPr>
        </p:nvSpPr>
        <p:spPr>
          <a:xfrm>
            <a:off x="353117" y="1878701"/>
            <a:ext cx="11576286" cy="783570"/>
          </a:xfrm>
        </p:spPr>
        <p:txBody>
          <a:bodyPr anchor="b">
            <a:normAutofit/>
          </a:bodyPr>
          <a:lstStyle>
            <a:lvl1pPr algn="r">
              <a:defRPr sz="3826">
                <a:latin typeface="Frutiger 95 Ultra Black" pitchFamily="50" charset="0"/>
              </a:defRPr>
            </a:lvl1pPr>
          </a:lstStyle>
          <a:p>
            <a:r>
              <a:rPr lang="tr-TR" dirty="0" smtClean="0"/>
              <a:t>Asıl başlık stili için tıklatın</a:t>
            </a:r>
            <a:endParaRPr lang="tr-TR" dirty="0"/>
          </a:p>
        </p:txBody>
      </p:sp>
      <p:sp>
        <p:nvSpPr>
          <p:cNvPr id="3" name="Alt Başlık 2"/>
          <p:cNvSpPr>
            <a:spLocks noGrp="1"/>
          </p:cNvSpPr>
          <p:nvPr>
            <p:ph type="subTitle" idx="1"/>
          </p:nvPr>
        </p:nvSpPr>
        <p:spPr>
          <a:xfrm>
            <a:off x="354467" y="2627261"/>
            <a:ext cx="11574936" cy="430448"/>
          </a:xfrm>
        </p:spPr>
        <p:txBody>
          <a:bodyPr>
            <a:noAutofit/>
          </a:bodyPr>
          <a:lstStyle>
            <a:lvl1pPr marL="0" indent="0" algn="r">
              <a:buNone/>
              <a:defRPr sz="1913">
                <a:solidFill>
                  <a:schemeClr val="tx1">
                    <a:lumMod val="75000"/>
                    <a:lumOff val="25000"/>
                  </a:schemeClr>
                </a:solidFill>
                <a:latin typeface="Frutiger 45 Light" pitchFamily="50" charset="0"/>
              </a:defRPr>
            </a:lvl1pPr>
            <a:lvl2pPr marL="546628" indent="0" algn="ctr">
              <a:buNone/>
              <a:defRPr>
                <a:solidFill>
                  <a:schemeClr val="tx1">
                    <a:tint val="75000"/>
                  </a:schemeClr>
                </a:solidFill>
              </a:defRPr>
            </a:lvl2pPr>
            <a:lvl3pPr marL="1093257" indent="0" algn="ctr">
              <a:buNone/>
              <a:defRPr>
                <a:solidFill>
                  <a:schemeClr val="tx1">
                    <a:tint val="75000"/>
                  </a:schemeClr>
                </a:solidFill>
              </a:defRPr>
            </a:lvl3pPr>
            <a:lvl4pPr marL="1639885" indent="0" algn="ctr">
              <a:buNone/>
              <a:defRPr>
                <a:solidFill>
                  <a:schemeClr val="tx1">
                    <a:tint val="75000"/>
                  </a:schemeClr>
                </a:solidFill>
              </a:defRPr>
            </a:lvl4pPr>
            <a:lvl5pPr marL="2186513" indent="0" algn="ctr">
              <a:buNone/>
              <a:defRPr>
                <a:solidFill>
                  <a:schemeClr val="tx1">
                    <a:tint val="75000"/>
                  </a:schemeClr>
                </a:solidFill>
              </a:defRPr>
            </a:lvl5pPr>
            <a:lvl6pPr marL="2733142" indent="0" algn="ctr">
              <a:buNone/>
              <a:defRPr>
                <a:solidFill>
                  <a:schemeClr val="tx1">
                    <a:tint val="75000"/>
                  </a:schemeClr>
                </a:solidFill>
              </a:defRPr>
            </a:lvl6pPr>
            <a:lvl7pPr marL="3279770" indent="0" algn="ctr">
              <a:buNone/>
              <a:defRPr>
                <a:solidFill>
                  <a:schemeClr val="tx1">
                    <a:tint val="75000"/>
                  </a:schemeClr>
                </a:solidFill>
              </a:defRPr>
            </a:lvl7pPr>
            <a:lvl8pPr marL="3826398" indent="0" algn="ctr">
              <a:buNone/>
              <a:defRPr>
                <a:solidFill>
                  <a:schemeClr val="tx1">
                    <a:tint val="75000"/>
                  </a:schemeClr>
                </a:solidFill>
              </a:defRPr>
            </a:lvl8pPr>
            <a:lvl9pPr marL="4373027" indent="0" algn="ctr">
              <a:buNone/>
              <a:defRPr>
                <a:solidFill>
                  <a:schemeClr val="tx1">
                    <a:tint val="75000"/>
                  </a:schemeClr>
                </a:solidFill>
              </a:defRPr>
            </a:lvl9pPr>
          </a:lstStyle>
          <a:p>
            <a:r>
              <a:rPr lang="tr-TR" dirty="0" smtClean="0"/>
              <a:t>Asıl alt başlık stilini düzenlemek için tıklatın</a:t>
            </a:r>
            <a:endParaRPr lang="tr-TR" dirty="0"/>
          </a:p>
        </p:txBody>
      </p:sp>
      <p:sp>
        <p:nvSpPr>
          <p:cNvPr id="9" name="Metin Yer Tutucusu 8"/>
          <p:cNvSpPr>
            <a:spLocks noGrp="1"/>
          </p:cNvSpPr>
          <p:nvPr>
            <p:ph type="body" sz="quarter" idx="13" hasCustomPrompt="1"/>
          </p:nvPr>
        </p:nvSpPr>
        <p:spPr>
          <a:xfrm>
            <a:off x="6071806" y="3404913"/>
            <a:ext cx="5846758" cy="345040"/>
          </a:xfrm>
        </p:spPr>
        <p:txBody>
          <a:bodyPr>
            <a:noAutofit/>
          </a:bodyPr>
          <a:lstStyle>
            <a:lvl1pPr marL="0" indent="0" algn="r">
              <a:buNone/>
              <a:defRPr sz="1674">
                <a:solidFill>
                  <a:schemeClr val="bg1"/>
                </a:solidFill>
                <a:latin typeface="Frutiger 45 Light" pitchFamily="50" charset="0"/>
              </a:defRPr>
            </a:lvl1pPr>
          </a:lstStyle>
          <a:p>
            <a:pPr lvl="0"/>
            <a:r>
              <a:rPr lang="tr-TR" dirty="0" smtClean="0"/>
              <a:t>Tarih/Yer</a:t>
            </a:r>
            <a:endParaRPr lang="tr-TR" dirty="0"/>
          </a:p>
        </p:txBody>
      </p:sp>
      <p:sp>
        <p:nvSpPr>
          <p:cNvPr id="11" name="Metin Yer Tutucusu 10"/>
          <p:cNvSpPr>
            <a:spLocks noGrp="1"/>
          </p:cNvSpPr>
          <p:nvPr>
            <p:ph type="body" sz="quarter" idx="14" hasCustomPrompt="1"/>
          </p:nvPr>
        </p:nvSpPr>
        <p:spPr>
          <a:xfrm>
            <a:off x="6073864" y="435071"/>
            <a:ext cx="5835375" cy="1032482"/>
          </a:xfrm>
        </p:spPr>
        <p:txBody>
          <a:bodyPr>
            <a:normAutofit/>
          </a:bodyPr>
          <a:lstStyle>
            <a:lvl1pPr marL="0" indent="0" algn="r">
              <a:lnSpc>
                <a:spcPct val="100000"/>
              </a:lnSpc>
              <a:spcBef>
                <a:spcPts val="0"/>
              </a:spcBef>
              <a:spcAft>
                <a:spcPts val="1196"/>
              </a:spcAft>
              <a:buNone/>
              <a:defRPr sz="1255">
                <a:latin typeface="Frutiger 45 Light" pitchFamily="50" charset="0"/>
              </a:defRPr>
            </a:lvl1pPr>
          </a:lstStyle>
          <a:p>
            <a:pPr lvl="0"/>
            <a:r>
              <a:rPr lang="tr-TR" dirty="0" smtClean="0"/>
              <a:t>Hazırlayan Bölüm/Departman Adı</a:t>
            </a:r>
          </a:p>
          <a:p>
            <a:pPr lvl="0"/>
            <a:r>
              <a:rPr lang="tr-TR" dirty="0" smtClean="0"/>
              <a:t>Hazırlayan Kişi Ad </a:t>
            </a:r>
            <a:r>
              <a:rPr lang="tr-TR" dirty="0" err="1" smtClean="0"/>
              <a:t>Soyad</a:t>
            </a:r>
            <a:endParaRPr lang="tr-TR" dirty="0" smtClean="0"/>
          </a:p>
          <a:p>
            <a:pPr lvl="0"/>
            <a:r>
              <a:rPr lang="tr-TR" dirty="0" smtClean="0"/>
              <a:t>Hazırlayan Kişi Unvan</a:t>
            </a:r>
            <a:endParaRPr lang="tr-TR" dirty="0"/>
          </a:p>
        </p:txBody>
      </p:sp>
      <p:pic>
        <p:nvPicPr>
          <p:cNvPr id="12" name="Resim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3663" y="260138"/>
            <a:ext cx="1935092" cy="1143782"/>
          </a:xfrm>
          <a:prstGeom prst="rect">
            <a:avLst/>
          </a:prstGeom>
        </p:spPr>
      </p:pic>
      <p:pic>
        <p:nvPicPr>
          <p:cNvPr id="14" name="Resim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0" y="1625499"/>
            <a:ext cx="12147550" cy="190788"/>
          </a:xfrm>
          <a:prstGeom prst="rect">
            <a:avLst/>
          </a:prstGeom>
        </p:spPr>
      </p:pic>
      <p:sp>
        <p:nvSpPr>
          <p:cNvPr id="16" name="Metin kutusu 15"/>
          <p:cNvSpPr txBox="1"/>
          <p:nvPr userDrawn="1"/>
        </p:nvSpPr>
        <p:spPr>
          <a:xfrm>
            <a:off x="263783" y="6451451"/>
            <a:ext cx="4183763" cy="386709"/>
          </a:xfrm>
          <a:prstGeom prst="rect">
            <a:avLst/>
          </a:prstGeom>
          <a:noFill/>
        </p:spPr>
        <p:txBody>
          <a:bodyPr wrap="square" rtlCol="0">
            <a:spAutoFit/>
          </a:bodyPr>
          <a:lstStyle/>
          <a:p>
            <a:pPr marL="0" marR="0" lvl="0" indent="0" algn="l" defTabSz="1093257" rtl="0" eaLnBrk="1" fontAlgn="auto" latinLnBrk="0" hangingPunct="1">
              <a:lnSpc>
                <a:spcPct val="100000"/>
              </a:lnSpc>
              <a:spcBef>
                <a:spcPts val="0"/>
              </a:spcBef>
              <a:spcAft>
                <a:spcPts val="0"/>
              </a:spcAft>
              <a:buClrTx/>
              <a:buSzTx/>
              <a:buFontTx/>
              <a:buNone/>
              <a:tabLst/>
              <a:defRPr/>
            </a:pPr>
            <a:r>
              <a:rPr kumimoji="0" lang="tr-TR" sz="1913" b="0" i="0" u="none" strike="noStrike" kern="1200" cap="none" spc="0" normalizeH="0" baseline="0" noProof="0" dirty="0" smtClean="0">
                <a:ln>
                  <a:noFill/>
                </a:ln>
                <a:solidFill>
                  <a:prstClr val="white"/>
                </a:solidFill>
                <a:effectLst/>
                <a:uLnTx/>
                <a:uFillTx/>
                <a:latin typeface="Frutiger 45 Light" pitchFamily="50" charset="0"/>
                <a:ea typeface="+mn-ea"/>
                <a:cs typeface="+mn-cs"/>
              </a:rPr>
              <a:t>KOBİLER BÜYÜR TÜRKİYE BÜYÜR!</a:t>
            </a:r>
            <a:endParaRPr kumimoji="0" lang="tr-TR" sz="1913" b="0" i="0" u="none" strike="noStrike" kern="1200" cap="none" spc="0" normalizeH="0" baseline="0" noProof="0" dirty="0">
              <a:ln>
                <a:noFill/>
              </a:ln>
              <a:solidFill>
                <a:prstClr val="white"/>
              </a:solidFill>
              <a:effectLst/>
              <a:uLnTx/>
              <a:uFillTx/>
              <a:latin typeface="Frutiger 45 Light" pitchFamily="50" charset="0"/>
              <a:ea typeface="+mn-ea"/>
              <a:cs typeface="+mn-cs"/>
            </a:endParaRPr>
          </a:p>
        </p:txBody>
      </p:sp>
    </p:spTree>
    <p:extLst>
      <p:ext uri="{BB962C8B-B14F-4D97-AF65-F5344CB8AC3E}">
        <p14:creationId xmlns:p14="http://schemas.microsoft.com/office/powerpoint/2010/main" val="2831305233"/>
      </p:ext>
    </p:extLst>
  </p:cSld>
  <p:clrMapOvr>
    <a:masterClrMapping/>
  </p:clrMapOvr>
  <p:transition spd="slow">
    <p:push dir="u"/>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9" name="Resi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47550" cy="6832600"/>
          </a:xfrm>
          <a:prstGeom prst="rect">
            <a:avLst/>
          </a:prstGeom>
        </p:spPr>
      </p:pic>
      <p:pic>
        <p:nvPicPr>
          <p:cNvPr id="12" name="Resim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1" y="6257256"/>
            <a:ext cx="12158020" cy="190788"/>
          </a:xfrm>
          <a:prstGeom prst="rect">
            <a:avLst/>
          </a:prstGeom>
        </p:spPr>
      </p:pic>
      <p:pic>
        <p:nvPicPr>
          <p:cNvPr id="13" name="Resim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9017" y="299997"/>
            <a:ext cx="1220199" cy="721227"/>
          </a:xfrm>
          <a:prstGeom prst="rect">
            <a:avLst/>
          </a:prstGeom>
        </p:spPr>
      </p:pic>
      <p:sp>
        <p:nvSpPr>
          <p:cNvPr id="2" name="Başlık 1"/>
          <p:cNvSpPr>
            <a:spLocks noGrp="1"/>
          </p:cNvSpPr>
          <p:nvPr userDrawn="1">
            <p:ph type="title"/>
          </p:nvPr>
        </p:nvSpPr>
        <p:spPr>
          <a:xfrm>
            <a:off x="1754218" y="672821"/>
            <a:ext cx="9580891" cy="1138767"/>
          </a:xfrm>
        </p:spPr>
        <p:txBody>
          <a:bodyPr anchor="b">
            <a:normAutofit/>
          </a:bodyPr>
          <a:lstStyle>
            <a:lvl1pPr algn="l">
              <a:defRPr sz="2869"/>
            </a:lvl1pPr>
          </a:lstStyle>
          <a:p>
            <a:r>
              <a:rPr lang="tr-TR" dirty="0" smtClean="0"/>
              <a:t>Asıl başlık stili için tıklatın</a:t>
            </a:r>
            <a:endParaRPr lang="tr-TR" dirty="0"/>
          </a:p>
        </p:txBody>
      </p:sp>
      <p:sp>
        <p:nvSpPr>
          <p:cNvPr id="3" name="İçerik Yer Tutucusu 2"/>
          <p:cNvSpPr>
            <a:spLocks noGrp="1"/>
          </p:cNvSpPr>
          <p:nvPr userDrawn="1">
            <p:ph idx="1"/>
          </p:nvPr>
        </p:nvSpPr>
        <p:spPr>
          <a:xfrm>
            <a:off x="1864707" y="1896047"/>
            <a:ext cx="9470402" cy="3974297"/>
          </a:xfrm>
        </p:spPr>
        <p:txBody>
          <a:bodyPr>
            <a:normAutofit/>
          </a:bodyPr>
          <a:lstStyle>
            <a:lvl1pPr>
              <a:defRPr sz="2152"/>
            </a:lvl1pPr>
            <a:lvl2pPr>
              <a:defRPr sz="2152"/>
            </a:lvl2pPr>
            <a:lvl3pPr>
              <a:defRPr sz="2152"/>
            </a:lvl3pPr>
            <a:lvl4pPr>
              <a:defRPr sz="2152"/>
            </a:lvl4pPr>
            <a:lvl5pPr>
              <a:defRPr sz="2152"/>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userDrawn="1">
            <p:ph type="dt" sz="half" idx="10"/>
          </p:nvPr>
        </p:nvSpPr>
        <p:spPr>
          <a:xfrm>
            <a:off x="847831" y="6456197"/>
            <a:ext cx="2834428" cy="363773"/>
          </a:xfrm>
        </p:spPr>
        <p:txBody>
          <a:bodyPr/>
          <a:lstStyle/>
          <a:p>
            <a:pPr defTabSz="1093257" fontAlgn="auto">
              <a:spcBef>
                <a:spcPts val="0"/>
              </a:spcBef>
              <a:spcAft>
                <a:spcPts val="0"/>
              </a:spcAft>
            </a:pPr>
            <a:endParaRPr lang="tr-TR" dirty="0">
              <a:solidFill>
                <a:prstClr val="black"/>
              </a:solidFill>
              <a:latin typeface="Frutiger 45 Light"/>
              <a:ea typeface="+mn-ea"/>
            </a:endParaRPr>
          </a:p>
        </p:txBody>
      </p:sp>
      <p:sp>
        <p:nvSpPr>
          <p:cNvPr id="5" name="Altbilgi Yer Tutucusu 4"/>
          <p:cNvSpPr>
            <a:spLocks noGrp="1"/>
          </p:cNvSpPr>
          <p:nvPr userDrawn="1">
            <p:ph type="ftr" sz="quarter" idx="11"/>
          </p:nvPr>
        </p:nvSpPr>
        <p:spPr>
          <a:xfrm>
            <a:off x="4150413" y="6456197"/>
            <a:ext cx="3846724" cy="363773"/>
          </a:xfrm>
        </p:spPr>
        <p:txBody>
          <a:bodyPr/>
          <a:lstStyle/>
          <a:p>
            <a:pPr defTabSz="1093257" fontAlgn="auto">
              <a:spcBef>
                <a:spcPts val="0"/>
              </a:spcBef>
              <a:spcAft>
                <a:spcPts val="0"/>
              </a:spcAft>
            </a:pPr>
            <a:endParaRPr lang="tr-TR">
              <a:solidFill>
                <a:prstClr val="black"/>
              </a:solidFill>
              <a:latin typeface="Frutiger 45 Light"/>
              <a:ea typeface="+mn-ea"/>
            </a:endParaRPr>
          </a:p>
        </p:txBody>
      </p:sp>
      <p:sp>
        <p:nvSpPr>
          <p:cNvPr id="6" name="Slayt Numarası Yer Tutucusu 5"/>
          <p:cNvSpPr>
            <a:spLocks noGrp="1"/>
          </p:cNvSpPr>
          <p:nvPr userDrawn="1">
            <p:ph type="sldNum" sz="quarter" idx="12"/>
          </p:nvPr>
        </p:nvSpPr>
        <p:spPr>
          <a:xfrm>
            <a:off x="8465291" y="6456197"/>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Frutiger 45 Light"/>
                <a:ea typeface="+mn-ea"/>
              </a:rPr>
              <a:pPr defTabSz="1093257" fontAlgn="auto">
                <a:spcBef>
                  <a:spcPts val="0"/>
                </a:spcBef>
                <a:spcAft>
                  <a:spcPts val="0"/>
                </a:spcAft>
              </a:pPr>
              <a:t>‹#›</a:t>
            </a:fld>
            <a:endParaRPr lang="tr-TR" dirty="0">
              <a:solidFill>
                <a:prstClr val="black"/>
              </a:solidFill>
              <a:latin typeface="Frutiger 45 Light"/>
              <a:ea typeface="+mn-ea"/>
            </a:endParaRPr>
          </a:p>
        </p:txBody>
      </p:sp>
    </p:spTree>
    <p:extLst>
      <p:ext uri="{BB962C8B-B14F-4D97-AF65-F5344CB8AC3E}">
        <p14:creationId xmlns:p14="http://schemas.microsoft.com/office/powerpoint/2010/main" val="2164320726"/>
      </p:ext>
    </p:extLst>
  </p:cSld>
  <p:clrMapOvr>
    <a:masterClrMapping/>
  </p:clrMapOvr>
  <p:transition spd="slow">
    <p:push dir="u"/>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9" name="Resi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1" y="0"/>
            <a:ext cx="12145128" cy="6832600"/>
          </a:xfrm>
          <a:prstGeom prst="rect">
            <a:avLst/>
          </a:prstGeom>
        </p:spPr>
      </p:pic>
      <p:sp>
        <p:nvSpPr>
          <p:cNvPr id="11" name="Resim Yer Tutucusu 10"/>
          <p:cNvSpPr>
            <a:spLocks noGrp="1"/>
          </p:cNvSpPr>
          <p:nvPr>
            <p:ph type="pic" sz="quarter" idx="13"/>
          </p:nvPr>
        </p:nvSpPr>
        <p:spPr>
          <a:xfrm>
            <a:off x="7134578" y="0"/>
            <a:ext cx="5012973" cy="6832600"/>
          </a:xfrm>
          <a:noFill/>
          <a:ln>
            <a:noFill/>
          </a:ln>
        </p:spPr>
        <p:txBody>
          <a:bodyPr/>
          <a:lstStyle/>
          <a:p>
            <a:endParaRPr lang="tr-TR"/>
          </a:p>
        </p:txBody>
      </p:sp>
      <p:sp>
        <p:nvSpPr>
          <p:cNvPr id="2" name="Başlık 1"/>
          <p:cNvSpPr>
            <a:spLocks noGrp="1"/>
          </p:cNvSpPr>
          <p:nvPr>
            <p:ph type="title"/>
          </p:nvPr>
        </p:nvSpPr>
        <p:spPr>
          <a:xfrm>
            <a:off x="153220" y="2211047"/>
            <a:ext cx="6800881" cy="1119164"/>
          </a:xfrm>
        </p:spPr>
        <p:txBody>
          <a:bodyPr anchor="b">
            <a:normAutofit/>
          </a:bodyPr>
          <a:lstStyle>
            <a:lvl1pPr algn="r">
              <a:defRPr sz="2869" b="1" cap="none" baseline="0">
                <a:latin typeface="Frutiger 95 Ultra Black" pitchFamily="50" charset="0"/>
              </a:defRPr>
            </a:lvl1pPr>
          </a:lstStyle>
          <a:p>
            <a:r>
              <a:rPr lang="tr-TR" dirty="0" smtClean="0"/>
              <a:t>Asıl başlık stili için tıklatın</a:t>
            </a:r>
            <a:endParaRPr lang="tr-TR" dirty="0"/>
          </a:p>
        </p:txBody>
      </p:sp>
      <p:sp>
        <p:nvSpPr>
          <p:cNvPr id="3" name="Metin Yer Tutucusu 2"/>
          <p:cNvSpPr>
            <a:spLocks noGrp="1"/>
          </p:cNvSpPr>
          <p:nvPr>
            <p:ph type="body" idx="1"/>
          </p:nvPr>
        </p:nvSpPr>
        <p:spPr>
          <a:xfrm>
            <a:off x="142816" y="3273266"/>
            <a:ext cx="6811284" cy="1137803"/>
          </a:xfrm>
        </p:spPr>
        <p:txBody>
          <a:bodyPr anchor="t">
            <a:normAutofit/>
          </a:bodyPr>
          <a:lstStyle>
            <a:lvl1pPr marL="0" indent="0" algn="r">
              <a:spcBef>
                <a:spcPts val="0"/>
              </a:spcBef>
              <a:spcAft>
                <a:spcPts val="0"/>
              </a:spcAft>
              <a:buNone/>
              <a:defRPr sz="2152">
                <a:solidFill>
                  <a:schemeClr val="tx1">
                    <a:lumMod val="75000"/>
                    <a:lumOff val="25000"/>
                  </a:schemeClr>
                </a:solidFill>
                <a:latin typeface="Frutiger 45 Light" pitchFamily="50" charset="0"/>
              </a:defRPr>
            </a:lvl1pPr>
            <a:lvl2pPr marL="546628" indent="0">
              <a:buNone/>
              <a:defRPr sz="2152">
                <a:solidFill>
                  <a:schemeClr val="tx1">
                    <a:tint val="75000"/>
                  </a:schemeClr>
                </a:solidFill>
              </a:defRPr>
            </a:lvl2pPr>
            <a:lvl3pPr marL="1093257" indent="0">
              <a:buNone/>
              <a:defRPr sz="1913">
                <a:solidFill>
                  <a:schemeClr val="tx1">
                    <a:tint val="75000"/>
                  </a:schemeClr>
                </a:solidFill>
              </a:defRPr>
            </a:lvl3pPr>
            <a:lvl4pPr marL="1639885" indent="0">
              <a:buNone/>
              <a:defRPr sz="1674">
                <a:solidFill>
                  <a:schemeClr val="tx1">
                    <a:tint val="75000"/>
                  </a:schemeClr>
                </a:solidFill>
              </a:defRPr>
            </a:lvl4pPr>
            <a:lvl5pPr marL="2186513" indent="0">
              <a:buNone/>
              <a:defRPr sz="1674">
                <a:solidFill>
                  <a:schemeClr val="tx1">
                    <a:tint val="75000"/>
                  </a:schemeClr>
                </a:solidFill>
              </a:defRPr>
            </a:lvl5pPr>
            <a:lvl6pPr marL="2733142" indent="0">
              <a:buNone/>
              <a:defRPr sz="1674">
                <a:solidFill>
                  <a:schemeClr val="tx1">
                    <a:tint val="75000"/>
                  </a:schemeClr>
                </a:solidFill>
              </a:defRPr>
            </a:lvl6pPr>
            <a:lvl7pPr marL="3279770" indent="0">
              <a:buNone/>
              <a:defRPr sz="1674">
                <a:solidFill>
                  <a:schemeClr val="tx1">
                    <a:tint val="75000"/>
                  </a:schemeClr>
                </a:solidFill>
              </a:defRPr>
            </a:lvl7pPr>
            <a:lvl8pPr marL="3826398" indent="0">
              <a:buNone/>
              <a:defRPr sz="1674">
                <a:solidFill>
                  <a:schemeClr val="tx1">
                    <a:tint val="75000"/>
                  </a:schemeClr>
                </a:solidFill>
              </a:defRPr>
            </a:lvl8pPr>
            <a:lvl9pPr marL="4373027" indent="0">
              <a:buNone/>
              <a:defRPr sz="1674">
                <a:solidFill>
                  <a:schemeClr val="tx1">
                    <a:tint val="75000"/>
                  </a:schemeClr>
                </a:solidFill>
              </a:defRPr>
            </a:lvl9pPr>
          </a:lstStyle>
          <a:p>
            <a:pPr lvl="0"/>
            <a:r>
              <a:rPr lang="tr-TR" dirty="0" smtClean="0"/>
              <a:t>Asıl metin stillerini düzenlemek için tıklatın</a:t>
            </a:r>
          </a:p>
        </p:txBody>
      </p:sp>
      <p:pic>
        <p:nvPicPr>
          <p:cNvPr id="12" name="Resim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1" y="6257256"/>
            <a:ext cx="12158020" cy="190788"/>
          </a:xfrm>
          <a:prstGeom prst="rect">
            <a:avLst/>
          </a:prstGeom>
        </p:spPr>
      </p:pic>
      <p:pic>
        <p:nvPicPr>
          <p:cNvPr id="13" name="Resim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9017" y="299997"/>
            <a:ext cx="1220199" cy="721227"/>
          </a:xfrm>
          <a:prstGeom prst="rect">
            <a:avLst/>
          </a:prstGeom>
        </p:spPr>
      </p:pic>
      <p:sp>
        <p:nvSpPr>
          <p:cNvPr id="14" name="Veri Yer Tutucusu 3"/>
          <p:cNvSpPr>
            <a:spLocks noGrp="1"/>
          </p:cNvSpPr>
          <p:nvPr>
            <p:ph type="dt" sz="half" idx="10"/>
          </p:nvPr>
        </p:nvSpPr>
        <p:spPr>
          <a:xfrm>
            <a:off x="847831" y="6456197"/>
            <a:ext cx="2834428" cy="363773"/>
          </a:xfrm>
        </p:spPr>
        <p:txBody>
          <a:bodyPr/>
          <a:lstStyle/>
          <a:p>
            <a:pPr defTabSz="1093257" fontAlgn="auto">
              <a:spcBef>
                <a:spcPts val="0"/>
              </a:spcBef>
              <a:spcAft>
                <a:spcPts val="0"/>
              </a:spcAft>
            </a:pPr>
            <a:endParaRPr lang="tr-TR" dirty="0">
              <a:solidFill>
                <a:prstClr val="black"/>
              </a:solidFill>
              <a:latin typeface="Frutiger 45 Light"/>
              <a:ea typeface="+mn-ea"/>
            </a:endParaRPr>
          </a:p>
        </p:txBody>
      </p:sp>
      <p:sp>
        <p:nvSpPr>
          <p:cNvPr id="15" name="Altbilgi Yer Tutucusu 4"/>
          <p:cNvSpPr>
            <a:spLocks noGrp="1"/>
          </p:cNvSpPr>
          <p:nvPr>
            <p:ph type="ftr" sz="quarter" idx="11"/>
          </p:nvPr>
        </p:nvSpPr>
        <p:spPr>
          <a:xfrm>
            <a:off x="4150413" y="6456197"/>
            <a:ext cx="3846724" cy="363773"/>
          </a:xfrm>
        </p:spPr>
        <p:txBody>
          <a:bodyPr/>
          <a:lstStyle/>
          <a:p>
            <a:pPr defTabSz="1093257" fontAlgn="auto">
              <a:spcBef>
                <a:spcPts val="0"/>
              </a:spcBef>
              <a:spcAft>
                <a:spcPts val="0"/>
              </a:spcAft>
            </a:pPr>
            <a:endParaRPr lang="tr-TR">
              <a:solidFill>
                <a:prstClr val="black"/>
              </a:solidFill>
              <a:latin typeface="Frutiger 45 Light"/>
              <a:ea typeface="+mn-ea"/>
            </a:endParaRPr>
          </a:p>
        </p:txBody>
      </p:sp>
      <p:sp>
        <p:nvSpPr>
          <p:cNvPr id="16" name="Slayt Numarası Yer Tutucusu 5"/>
          <p:cNvSpPr>
            <a:spLocks noGrp="1"/>
          </p:cNvSpPr>
          <p:nvPr>
            <p:ph type="sldNum" sz="quarter" idx="12"/>
          </p:nvPr>
        </p:nvSpPr>
        <p:spPr>
          <a:xfrm>
            <a:off x="8465291" y="6456197"/>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Frutiger 45 Light"/>
                <a:ea typeface="+mn-ea"/>
              </a:rPr>
              <a:pPr defTabSz="1093257" fontAlgn="auto">
                <a:spcBef>
                  <a:spcPts val="0"/>
                </a:spcBef>
                <a:spcAft>
                  <a:spcPts val="0"/>
                </a:spcAft>
              </a:pPr>
              <a:t>‹#›</a:t>
            </a:fld>
            <a:endParaRPr lang="tr-TR" dirty="0">
              <a:solidFill>
                <a:prstClr val="black"/>
              </a:solidFill>
              <a:latin typeface="Frutiger 45 Light"/>
              <a:ea typeface="+mn-ea"/>
            </a:endParaRPr>
          </a:p>
        </p:txBody>
      </p:sp>
    </p:spTree>
    <p:extLst>
      <p:ext uri="{BB962C8B-B14F-4D97-AF65-F5344CB8AC3E}">
        <p14:creationId xmlns:p14="http://schemas.microsoft.com/office/powerpoint/2010/main" val="3535395973"/>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88"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6"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5028" indent="0">
              <a:buNone/>
              <a:defRPr sz="1800">
                <a:solidFill>
                  <a:schemeClr val="tx1">
                    <a:tint val="75000"/>
                  </a:schemeClr>
                </a:solidFill>
              </a:defRPr>
            </a:lvl2pPr>
            <a:lvl3pPr marL="910059" indent="0">
              <a:buNone/>
              <a:defRPr sz="1600">
                <a:solidFill>
                  <a:schemeClr val="tx1">
                    <a:tint val="75000"/>
                  </a:schemeClr>
                </a:solidFill>
              </a:defRPr>
            </a:lvl3pPr>
            <a:lvl4pPr marL="1365087" indent="0">
              <a:buNone/>
              <a:defRPr sz="1400">
                <a:solidFill>
                  <a:schemeClr val="tx1">
                    <a:tint val="75000"/>
                  </a:schemeClr>
                </a:solidFill>
              </a:defRPr>
            </a:lvl4pPr>
            <a:lvl5pPr marL="1820116" indent="0">
              <a:buNone/>
              <a:defRPr sz="1400">
                <a:solidFill>
                  <a:schemeClr val="tx1">
                    <a:tint val="75000"/>
                  </a:schemeClr>
                </a:solidFill>
              </a:defRPr>
            </a:lvl5pPr>
            <a:lvl6pPr marL="2275144" indent="0">
              <a:buNone/>
              <a:defRPr sz="1400">
                <a:solidFill>
                  <a:schemeClr val="tx1">
                    <a:tint val="75000"/>
                  </a:schemeClr>
                </a:solidFill>
              </a:defRPr>
            </a:lvl6pPr>
            <a:lvl7pPr marL="2730175" indent="0">
              <a:buNone/>
              <a:defRPr sz="1400">
                <a:solidFill>
                  <a:schemeClr val="tx1">
                    <a:tint val="75000"/>
                  </a:schemeClr>
                </a:solidFill>
              </a:defRPr>
            </a:lvl7pPr>
            <a:lvl8pPr marL="3185204" indent="0">
              <a:buNone/>
              <a:defRPr sz="1400">
                <a:solidFill>
                  <a:schemeClr val="tx1">
                    <a:tint val="75000"/>
                  </a:schemeClr>
                </a:solidFill>
              </a:defRPr>
            </a:lvl8pPr>
            <a:lvl9pPr marL="3640231"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6/10/2020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902237468"/>
      </p:ext>
    </p:extLst>
  </p:cSld>
  <p:clrMapOvr>
    <a:masterClrMapping/>
  </p:clrMapOvr>
  <p:transition spd="slow">
    <p:push dir="u"/>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grpSp>
        <p:nvGrpSpPr>
          <p:cNvPr id="10" name="Grup 9"/>
          <p:cNvGrpSpPr/>
          <p:nvPr userDrawn="1"/>
        </p:nvGrpSpPr>
        <p:grpSpPr>
          <a:xfrm>
            <a:off x="1" y="0"/>
            <a:ext cx="12158020" cy="6832600"/>
            <a:chOff x="0" y="0"/>
            <a:chExt cx="9151881" cy="5715000"/>
          </a:xfrm>
        </p:grpSpPr>
        <p:pic>
          <p:nvPicPr>
            <p:cNvPr id="11" name="Resim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pic>
          <p:nvPicPr>
            <p:cNvPr id="12" name="Resim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0" y="5233764"/>
              <a:ext cx="9151881" cy="159581"/>
            </a:xfrm>
            <a:prstGeom prst="rect">
              <a:avLst/>
            </a:prstGeom>
          </p:spPr>
        </p:pic>
        <p:pic>
          <p:nvPicPr>
            <p:cNvPr id="13" name="Resim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0248" y="250926"/>
              <a:ext cx="918498" cy="603257"/>
            </a:xfrm>
            <a:prstGeom prst="rect">
              <a:avLst/>
            </a:prstGeom>
          </p:spPr>
        </p:pic>
      </p:grpSp>
      <p:sp>
        <p:nvSpPr>
          <p:cNvPr id="3" name="İçerik Yer Tutucusu 2"/>
          <p:cNvSpPr>
            <a:spLocks noGrp="1"/>
          </p:cNvSpPr>
          <p:nvPr>
            <p:ph sz="half" idx="1"/>
          </p:nvPr>
        </p:nvSpPr>
        <p:spPr>
          <a:xfrm>
            <a:off x="1864707" y="1866688"/>
            <a:ext cx="4687371" cy="4236786"/>
          </a:xfrm>
        </p:spPr>
        <p:txBody>
          <a:bodyPr>
            <a:normAutofit/>
          </a:bodyPr>
          <a:lstStyle>
            <a:lvl1pPr>
              <a:defRPr sz="2152"/>
            </a:lvl1pPr>
            <a:lvl2pPr>
              <a:defRPr sz="2152"/>
            </a:lvl2pPr>
            <a:lvl3pPr>
              <a:defRPr sz="2152"/>
            </a:lvl3pPr>
            <a:lvl4pPr>
              <a:defRPr sz="2152"/>
            </a:lvl4pPr>
            <a:lvl5pPr>
              <a:defRPr sz="2152"/>
            </a:lvl5pPr>
            <a:lvl6pPr>
              <a:defRPr sz="2152"/>
            </a:lvl6pPr>
            <a:lvl7pPr>
              <a:defRPr sz="2152"/>
            </a:lvl7pPr>
            <a:lvl8pPr>
              <a:defRPr sz="2152"/>
            </a:lvl8pPr>
            <a:lvl9pPr>
              <a:defRPr sz="2152"/>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2152"/>
            </a:lvl1pPr>
            <a:lvl2pPr>
              <a:defRPr sz="2152"/>
            </a:lvl2pPr>
            <a:lvl3pPr>
              <a:defRPr sz="2152"/>
            </a:lvl3pPr>
            <a:lvl4pPr>
              <a:defRPr sz="2152"/>
            </a:lvl4pPr>
            <a:lvl5pPr>
              <a:defRPr sz="2152"/>
            </a:lvl5pPr>
            <a:lvl6pPr>
              <a:defRPr sz="2152"/>
            </a:lvl6pPr>
            <a:lvl7pPr>
              <a:defRPr sz="2152"/>
            </a:lvl7pPr>
            <a:lvl8pPr>
              <a:defRPr sz="2152"/>
            </a:lvl8pPr>
            <a:lvl9pPr>
              <a:defRPr sz="2152"/>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14" name="Başlık 1"/>
          <p:cNvSpPr>
            <a:spLocks noGrp="1"/>
          </p:cNvSpPr>
          <p:nvPr>
            <p:ph type="title"/>
          </p:nvPr>
        </p:nvSpPr>
        <p:spPr>
          <a:xfrm>
            <a:off x="1754218" y="672821"/>
            <a:ext cx="9580891" cy="1138767"/>
          </a:xfrm>
        </p:spPr>
        <p:txBody>
          <a:bodyPr anchor="b">
            <a:normAutofit/>
          </a:bodyPr>
          <a:lstStyle>
            <a:lvl1pPr algn="l">
              <a:defRPr sz="2869"/>
            </a:lvl1pPr>
          </a:lstStyle>
          <a:p>
            <a:r>
              <a:rPr lang="tr-TR" dirty="0" smtClean="0"/>
              <a:t>Asıl başlık stili için tıklatın</a:t>
            </a:r>
            <a:endParaRPr lang="tr-TR" dirty="0"/>
          </a:p>
        </p:txBody>
      </p:sp>
      <p:sp>
        <p:nvSpPr>
          <p:cNvPr id="18" name="Veri Yer Tutucusu 3"/>
          <p:cNvSpPr>
            <a:spLocks noGrp="1"/>
          </p:cNvSpPr>
          <p:nvPr>
            <p:ph type="dt" sz="half" idx="10"/>
          </p:nvPr>
        </p:nvSpPr>
        <p:spPr>
          <a:xfrm>
            <a:off x="847831" y="6456197"/>
            <a:ext cx="2834428" cy="363773"/>
          </a:xfrm>
        </p:spPr>
        <p:txBody>
          <a:bodyPr/>
          <a:lstStyle/>
          <a:p>
            <a:pPr defTabSz="1093257" fontAlgn="auto">
              <a:spcBef>
                <a:spcPts val="0"/>
              </a:spcBef>
              <a:spcAft>
                <a:spcPts val="0"/>
              </a:spcAft>
            </a:pPr>
            <a:endParaRPr lang="tr-TR" dirty="0">
              <a:solidFill>
                <a:prstClr val="black"/>
              </a:solidFill>
              <a:latin typeface="Frutiger 45 Light"/>
              <a:ea typeface="+mn-ea"/>
            </a:endParaRPr>
          </a:p>
        </p:txBody>
      </p:sp>
      <p:sp>
        <p:nvSpPr>
          <p:cNvPr id="19" name="Altbilgi Yer Tutucusu 4"/>
          <p:cNvSpPr>
            <a:spLocks noGrp="1"/>
          </p:cNvSpPr>
          <p:nvPr>
            <p:ph type="ftr" sz="quarter" idx="11"/>
          </p:nvPr>
        </p:nvSpPr>
        <p:spPr>
          <a:xfrm>
            <a:off x="4150413" y="6456197"/>
            <a:ext cx="3846724" cy="363773"/>
          </a:xfrm>
        </p:spPr>
        <p:txBody>
          <a:bodyPr/>
          <a:lstStyle/>
          <a:p>
            <a:pPr defTabSz="1093257" fontAlgn="auto">
              <a:spcBef>
                <a:spcPts val="0"/>
              </a:spcBef>
              <a:spcAft>
                <a:spcPts val="0"/>
              </a:spcAft>
            </a:pPr>
            <a:endParaRPr lang="tr-TR">
              <a:solidFill>
                <a:prstClr val="black"/>
              </a:solidFill>
              <a:latin typeface="Frutiger 45 Light"/>
              <a:ea typeface="+mn-ea"/>
            </a:endParaRPr>
          </a:p>
        </p:txBody>
      </p:sp>
      <p:sp>
        <p:nvSpPr>
          <p:cNvPr id="20" name="Slayt Numarası Yer Tutucusu 5"/>
          <p:cNvSpPr>
            <a:spLocks noGrp="1"/>
          </p:cNvSpPr>
          <p:nvPr>
            <p:ph type="sldNum" sz="quarter" idx="12"/>
          </p:nvPr>
        </p:nvSpPr>
        <p:spPr>
          <a:xfrm>
            <a:off x="8465291" y="6456197"/>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Frutiger 45 Light"/>
                <a:ea typeface="+mn-ea"/>
              </a:rPr>
              <a:pPr defTabSz="1093257" fontAlgn="auto">
                <a:spcBef>
                  <a:spcPts val="0"/>
                </a:spcBef>
                <a:spcAft>
                  <a:spcPts val="0"/>
                </a:spcAft>
              </a:pPr>
              <a:t>‹#›</a:t>
            </a:fld>
            <a:endParaRPr lang="tr-TR" dirty="0">
              <a:solidFill>
                <a:prstClr val="black"/>
              </a:solidFill>
              <a:latin typeface="Frutiger 45 Light"/>
              <a:ea typeface="+mn-ea"/>
            </a:endParaRPr>
          </a:p>
        </p:txBody>
      </p:sp>
    </p:spTree>
    <p:extLst>
      <p:ext uri="{BB962C8B-B14F-4D97-AF65-F5344CB8AC3E}">
        <p14:creationId xmlns:p14="http://schemas.microsoft.com/office/powerpoint/2010/main" val="977702289"/>
      </p:ext>
    </p:extLst>
  </p:cSld>
  <p:clrMapOvr>
    <a:masterClrMapping/>
  </p:clrMapOvr>
  <p:transition spd="slow">
    <p:push dir="u"/>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Yalnızca Başlık">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47550" cy="6832600"/>
          </a:xfrm>
          <a:prstGeom prst="rect">
            <a:avLst/>
          </a:prstGeom>
        </p:spPr>
      </p:pic>
      <p:pic>
        <p:nvPicPr>
          <p:cNvPr id="8" name="Resim 7"/>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1" y="6257256"/>
            <a:ext cx="12158020" cy="190788"/>
          </a:xfrm>
          <a:prstGeom prst="rect">
            <a:avLst/>
          </a:prstGeom>
        </p:spPr>
      </p:pic>
      <p:pic>
        <p:nvPicPr>
          <p:cNvPr id="9" name="Resim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9017" y="299997"/>
            <a:ext cx="1220199" cy="721227"/>
          </a:xfrm>
          <a:prstGeom prst="rect">
            <a:avLst/>
          </a:prstGeom>
        </p:spPr>
      </p:pic>
      <p:sp>
        <p:nvSpPr>
          <p:cNvPr id="10" name="Başlık 1"/>
          <p:cNvSpPr>
            <a:spLocks noGrp="1"/>
          </p:cNvSpPr>
          <p:nvPr userDrawn="1">
            <p:ph type="title"/>
          </p:nvPr>
        </p:nvSpPr>
        <p:spPr>
          <a:xfrm>
            <a:off x="1754218" y="672821"/>
            <a:ext cx="9580891" cy="1138767"/>
          </a:xfrm>
        </p:spPr>
        <p:txBody>
          <a:bodyPr anchor="b">
            <a:normAutofit/>
          </a:bodyPr>
          <a:lstStyle>
            <a:lvl1pPr algn="l">
              <a:defRPr sz="2869"/>
            </a:lvl1pPr>
          </a:lstStyle>
          <a:p>
            <a:r>
              <a:rPr lang="tr-TR" dirty="0" smtClean="0"/>
              <a:t>Asıl başlık stili için tıklatın</a:t>
            </a:r>
            <a:endParaRPr lang="tr-TR" dirty="0"/>
          </a:p>
        </p:txBody>
      </p:sp>
      <p:sp>
        <p:nvSpPr>
          <p:cNvPr id="14" name="Veri Yer Tutucusu 3"/>
          <p:cNvSpPr>
            <a:spLocks noGrp="1"/>
          </p:cNvSpPr>
          <p:nvPr>
            <p:ph type="dt" sz="half" idx="10"/>
          </p:nvPr>
        </p:nvSpPr>
        <p:spPr>
          <a:xfrm>
            <a:off x="847831" y="6456197"/>
            <a:ext cx="2834428" cy="363773"/>
          </a:xfrm>
        </p:spPr>
        <p:txBody>
          <a:bodyPr/>
          <a:lstStyle/>
          <a:p>
            <a:pPr defTabSz="1093257" fontAlgn="auto">
              <a:spcBef>
                <a:spcPts val="0"/>
              </a:spcBef>
              <a:spcAft>
                <a:spcPts val="0"/>
              </a:spcAft>
            </a:pPr>
            <a:endParaRPr lang="tr-TR" dirty="0">
              <a:solidFill>
                <a:prstClr val="black"/>
              </a:solidFill>
              <a:latin typeface="Frutiger 45 Light"/>
              <a:ea typeface="+mn-ea"/>
            </a:endParaRPr>
          </a:p>
        </p:txBody>
      </p:sp>
      <p:sp>
        <p:nvSpPr>
          <p:cNvPr id="15" name="Altbilgi Yer Tutucusu 4"/>
          <p:cNvSpPr>
            <a:spLocks noGrp="1"/>
          </p:cNvSpPr>
          <p:nvPr>
            <p:ph type="ftr" sz="quarter" idx="11"/>
          </p:nvPr>
        </p:nvSpPr>
        <p:spPr>
          <a:xfrm>
            <a:off x="4150413" y="6456197"/>
            <a:ext cx="3846724" cy="363773"/>
          </a:xfrm>
        </p:spPr>
        <p:txBody>
          <a:bodyPr/>
          <a:lstStyle/>
          <a:p>
            <a:pPr defTabSz="1093257" fontAlgn="auto">
              <a:spcBef>
                <a:spcPts val="0"/>
              </a:spcBef>
              <a:spcAft>
                <a:spcPts val="0"/>
              </a:spcAft>
            </a:pPr>
            <a:endParaRPr lang="tr-TR">
              <a:solidFill>
                <a:prstClr val="black"/>
              </a:solidFill>
              <a:latin typeface="Frutiger 45 Light"/>
              <a:ea typeface="+mn-ea"/>
            </a:endParaRPr>
          </a:p>
        </p:txBody>
      </p:sp>
      <p:sp>
        <p:nvSpPr>
          <p:cNvPr id="16" name="Slayt Numarası Yer Tutucusu 5"/>
          <p:cNvSpPr>
            <a:spLocks noGrp="1"/>
          </p:cNvSpPr>
          <p:nvPr>
            <p:ph type="sldNum" sz="quarter" idx="12"/>
          </p:nvPr>
        </p:nvSpPr>
        <p:spPr>
          <a:xfrm>
            <a:off x="8465291" y="6456197"/>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Frutiger 45 Light"/>
                <a:ea typeface="+mn-ea"/>
              </a:rPr>
              <a:pPr defTabSz="1093257" fontAlgn="auto">
                <a:spcBef>
                  <a:spcPts val="0"/>
                </a:spcBef>
                <a:spcAft>
                  <a:spcPts val="0"/>
                </a:spcAft>
              </a:pPr>
              <a:t>‹#›</a:t>
            </a:fld>
            <a:endParaRPr lang="tr-TR" dirty="0">
              <a:solidFill>
                <a:prstClr val="black"/>
              </a:solidFill>
              <a:latin typeface="Frutiger 45 Light"/>
              <a:ea typeface="+mn-ea"/>
            </a:endParaRPr>
          </a:p>
        </p:txBody>
      </p:sp>
    </p:spTree>
    <p:extLst>
      <p:ext uri="{BB962C8B-B14F-4D97-AF65-F5344CB8AC3E}">
        <p14:creationId xmlns:p14="http://schemas.microsoft.com/office/powerpoint/2010/main" val="523455535"/>
      </p:ext>
    </p:extLst>
  </p:cSld>
  <p:clrMapOvr>
    <a:masterClrMapping/>
  </p:clrMapOvr>
  <p:transition spd="slow">
    <p:push dir="u"/>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8" name="Resi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47550" cy="6832600"/>
          </a:xfrm>
          <a:prstGeom prst="rect">
            <a:avLst/>
          </a:prstGeom>
        </p:spPr>
      </p:pic>
      <p:pic>
        <p:nvPicPr>
          <p:cNvPr id="9" name="Resim 8"/>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1" y="6257256"/>
            <a:ext cx="12158020" cy="190788"/>
          </a:xfrm>
          <a:prstGeom prst="rect">
            <a:avLst/>
          </a:prstGeom>
        </p:spPr>
      </p:pic>
      <p:sp>
        <p:nvSpPr>
          <p:cNvPr id="10" name="Veri Yer Tutucusu 3"/>
          <p:cNvSpPr>
            <a:spLocks noGrp="1"/>
          </p:cNvSpPr>
          <p:nvPr>
            <p:ph type="dt" sz="half" idx="10"/>
          </p:nvPr>
        </p:nvSpPr>
        <p:spPr>
          <a:xfrm>
            <a:off x="847831" y="6456197"/>
            <a:ext cx="2834428" cy="363773"/>
          </a:xfrm>
        </p:spPr>
        <p:txBody>
          <a:bodyPr/>
          <a:lstStyle/>
          <a:p>
            <a:pPr defTabSz="1093257" fontAlgn="auto">
              <a:spcBef>
                <a:spcPts val="0"/>
              </a:spcBef>
              <a:spcAft>
                <a:spcPts val="0"/>
              </a:spcAft>
            </a:pPr>
            <a:endParaRPr lang="tr-TR" dirty="0">
              <a:solidFill>
                <a:prstClr val="black"/>
              </a:solidFill>
              <a:latin typeface="Frutiger 45 Light"/>
              <a:ea typeface="+mn-ea"/>
            </a:endParaRPr>
          </a:p>
        </p:txBody>
      </p:sp>
      <p:sp>
        <p:nvSpPr>
          <p:cNvPr id="11" name="Altbilgi Yer Tutucusu 4"/>
          <p:cNvSpPr>
            <a:spLocks noGrp="1"/>
          </p:cNvSpPr>
          <p:nvPr>
            <p:ph type="ftr" sz="quarter" idx="11"/>
          </p:nvPr>
        </p:nvSpPr>
        <p:spPr>
          <a:xfrm>
            <a:off x="4150413" y="6456197"/>
            <a:ext cx="3846724" cy="363773"/>
          </a:xfrm>
        </p:spPr>
        <p:txBody>
          <a:bodyPr/>
          <a:lstStyle/>
          <a:p>
            <a:pPr defTabSz="1093257" fontAlgn="auto">
              <a:spcBef>
                <a:spcPts val="0"/>
              </a:spcBef>
              <a:spcAft>
                <a:spcPts val="0"/>
              </a:spcAft>
            </a:pPr>
            <a:endParaRPr lang="tr-TR">
              <a:solidFill>
                <a:prstClr val="black"/>
              </a:solidFill>
              <a:latin typeface="Frutiger 45 Light"/>
              <a:ea typeface="+mn-ea"/>
            </a:endParaRPr>
          </a:p>
        </p:txBody>
      </p:sp>
      <p:sp>
        <p:nvSpPr>
          <p:cNvPr id="12" name="Slayt Numarası Yer Tutucusu 5"/>
          <p:cNvSpPr>
            <a:spLocks noGrp="1"/>
          </p:cNvSpPr>
          <p:nvPr>
            <p:ph type="sldNum" sz="quarter" idx="12"/>
          </p:nvPr>
        </p:nvSpPr>
        <p:spPr>
          <a:xfrm>
            <a:off x="8465291" y="6456197"/>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Frutiger 45 Light"/>
                <a:ea typeface="+mn-ea"/>
              </a:rPr>
              <a:pPr defTabSz="1093257" fontAlgn="auto">
                <a:spcBef>
                  <a:spcPts val="0"/>
                </a:spcBef>
                <a:spcAft>
                  <a:spcPts val="0"/>
                </a:spcAft>
              </a:pPr>
              <a:t>‹#›</a:t>
            </a:fld>
            <a:endParaRPr lang="tr-TR" dirty="0">
              <a:solidFill>
                <a:prstClr val="black"/>
              </a:solidFill>
              <a:latin typeface="Frutiger 45 Light"/>
              <a:ea typeface="+mn-ea"/>
            </a:endParaRPr>
          </a:p>
        </p:txBody>
      </p:sp>
    </p:spTree>
    <p:extLst>
      <p:ext uri="{BB962C8B-B14F-4D97-AF65-F5344CB8AC3E}">
        <p14:creationId xmlns:p14="http://schemas.microsoft.com/office/powerpoint/2010/main" val="1441026623"/>
      </p:ext>
    </p:extLst>
  </p:cSld>
  <p:clrMapOvr>
    <a:masterClrMapping/>
  </p:clrMapOvr>
  <p:transition spd="slow">
    <p:push dir="u"/>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47550" cy="6832600"/>
          </a:xfrm>
          <a:prstGeom prst="rect">
            <a:avLst/>
          </a:prstGeom>
        </p:spPr>
      </p:pic>
      <p:sp>
        <p:nvSpPr>
          <p:cNvPr id="2" name="Başlık 1"/>
          <p:cNvSpPr>
            <a:spLocks noGrp="1"/>
          </p:cNvSpPr>
          <p:nvPr>
            <p:ph type="title"/>
          </p:nvPr>
        </p:nvSpPr>
        <p:spPr>
          <a:xfrm>
            <a:off x="2381005" y="4782820"/>
            <a:ext cx="7288530" cy="564639"/>
          </a:xfrm>
        </p:spPr>
        <p:txBody>
          <a:bodyPr anchor="b"/>
          <a:lstStyle>
            <a:lvl1pPr algn="l">
              <a:defRPr sz="2391"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a:lstStyle>
            <a:lvl1pPr marL="0" indent="0">
              <a:buNone/>
              <a:defRPr sz="3826"/>
            </a:lvl1pPr>
            <a:lvl2pPr marL="546628" indent="0">
              <a:buNone/>
              <a:defRPr sz="3348"/>
            </a:lvl2pPr>
            <a:lvl3pPr marL="1093257" indent="0">
              <a:buNone/>
              <a:defRPr sz="2869"/>
            </a:lvl3pPr>
            <a:lvl4pPr marL="1639885" indent="0">
              <a:buNone/>
              <a:defRPr sz="2391"/>
            </a:lvl4pPr>
            <a:lvl5pPr marL="2186513" indent="0">
              <a:buNone/>
              <a:defRPr sz="2391"/>
            </a:lvl5pPr>
            <a:lvl6pPr marL="2733142" indent="0">
              <a:buNone/>
              <a:defRPr sz="2391"/>
            </a:lvl6pPr>
            <a:lvl7pPr marL="3279770" indent="0">
              <a:buNone/>
              <a:defRPr sz="2391"/>
            </a:lvl7pPr>
            <a:lvl8pPr marL="3826398" indent="0">
              <a:buNone/>
              <a:defRPr sz="2391"/>
            </a:lvl8pPr>
            <a:lvl9pPr marL="4373027" indent="0">
              <a:buNone/>
              <a:defRPr sz="2391"/>
            </a:lvl9pPr>
          </a:lstStyle>
          <a:p>
            <a:endParaRPr lang="tr-TR"/>
          </a:p>
        </p:txBody>
      </p:sp>
      <p:sp>
        <p:nvSpPr>
          <p:cNvPr id="4" name="Metin Yer Tutucusu 3"/>
          <p:cNvSpPr>
            <a:spLocks noGrp="1"/>
          </p:cNvSpPr>
          <p:nvPr>
            <p:ph type="body" sz="half" idx="2"/>
          </p:nvPr>
        </p:nvSpPr>
        <p:spPr>
          <a:xfrm>
            <a:off x="2534332" y="5443362"/>
            <a:ext cx="7135203" cy="801881"/>
          </a:xfrm>
        </p:spPr>
        <p:txBody>
          <a:bodyPr/>
          <a:lstStyle>
            <a:lvl1pPr marL="0" indent="0">
              <a:buNone/>
              <a:defRPr sz="1674"/>
            </a:lvl1pPr>
            <a:lvl2pPr marL="546628" indent="0">
              <a:buNone/>
              <a:defRPr sz="1435"/>
            </a:lvl2pPr>
            <a:lvl3pPr marL="1093257" indent="0">
              <a:buNone/>
              <a:defRPr sz="1196"/>
            </a:lvl3pPr>
            <a:lvl4pPr marL="1639885" indent="0">
              <a:buNone/>
              <a:defRPr sz="1076"/>
            </a:lvl4pPr>
            <a:lvl5pPr marL="2186513" indent="0">
              <a:buNone/>
              <a:defRPr sz="1076"/>
            </a:lvl5pPr>
            <a:lvl6pPr marL="2733142" indent="0">
              <a:buNone/>
              <a:defRPr sz="1076"/>
            </a:lvl6pPr>
            <a:lvl7pPr marL="3279770" indent="0">
              <a:buNone/>
              <a:defRPr sz="1076"/>
            </a:lvl7pPr>
            <a:lvl8pPr marL="3826398" indent="0">
              <a:buNone/>
              <a:defRPr sz="1076"/>
            </a:lvl8pPr>
            <a:lvl9pPr marL="4373027" indent="0">
              <a:buNone/>
              <a:defRPr sz="1076"/>
            </a:lvl9pPr>
          </a:lstStyle>
          <a:p>
            <a:pPr lvl="0"/>
            <a:r>
              <a:rPr lang="tr-TR" smtClean="0"/>
              <a:t>Asıl metin stillerini düzenlemek için tıklatın</a:t>
            </a:r>
          </a:p>
        </p:txBody>
      </p:sp>
      <p:sp>
        <p:nvSpPr>
          <p:cNvPr id="8" name="Veri Yer Tutucusu 3"/>
          <p:cNvSpPr>
            <a:spLocks noGrp="1"/>
          </p:cNvSpPr>
          <p:nvPr>
            <p:ph type="dt" sz="half" idx="10"/>
          </p:nvPr>
        </p:nvSpPr>
        <p:spPr>
          <a:xfrm>
            <a:off x="847831" y="6444184"/>
            <a:ext cx="2834428" cy="363773"/>
          </a:xfrm>
        </p:spPr>
        <p:txBody>
          <a:bodyPr/>
          <a:lstStyle/>
          <a:p>
            <a:pPr defTabSz="1093257" fontAlgn="auto">
              <a:spcBef>
                <a:spcPts val="0"/>
              </a:spcBef>
              <a:spcAft>
                <a:spcPts val="0"/>
              </a:spcAft>
            </a:pPr>
            <a:endParaRPr lang="tr-TR" dirty="0">
              <a:solidFill>
                <a:prstClr val="black"/>
              </a:solidFill>
              <a:latin typeface="Frutiger 45 Light"/>
              <a:ea typeface="+mn-ea"/>
            </a:endParaRPr>
          </a:p>
        </p:txBody>
      </p:sp>
      <p:sp>
        <p:nvSpPr>
          <p:cNvPr id="9" name="Altbilgi Yer Tutucusu 4"/>
          <p:cNvSpPr>
            <a:spLocks noGrp="1"/>
          </p:cNvSpPr>
          <p:nvPr>
            <p:ph type="ftr" sz="quarter" idx="11"/>
          </p:nvPr>
        </p:nvSpPr>
        <p:spPr>
          <a:xfrm>
            <a:off x="4150413" y="6444184"/>
            <a:ext cx="3846724" cy="363773"/>
          </a:xfrm>
        </p:spPr>
        <p:txBody>
          <a:bodyPr/>
          <a:lstStyle/>
          <a:p>
            <a:pPr defTabSz="1093257" fontAlgn="auto">
              <a:spcBef>
                <a:spcPts val="0"/>
              </a:spcBef>
              <a:spcAft>
                <a:spcPts val="0"/>
              </a:spcAft>
            </a:pPr>
            <a:endParaRPr lang="tr-TR">
              <a:solidFill>
                <a:prstClr val="black"/>
              </a:solidFill>
              <a:latin typeface="Frutiger 45 Light"/>
              <a:ea typeface="+mn-ea"/>
            </a:endParaRPr>
          </a:p>
        </p:txBody>
      </p:sp>
      <p:sp>
        <p:nvSpPr>
          <p:cNvPr id="10" name="Slayt Numarası Yer Tutucusu 5"/>
          <p:cNvSpPr>
            <a:spLocks noGrp="1"/>
          </p:cNvSpPr>
          <p:nvPr>
            <p:ph type="sldNum" sz="quarter" idx="12"/>
          </p:nvPr>
        </p:nvSpPr>
        <p:spPr>
          <a:xfrm>
            <a:off x="8465291" y="6444184"/>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Frutiger 45 Light"/>
                <a:ea typeface="+mn-ea"/>
              </a:rPr>
              <a:pPr defTabSz="1093257" fontAlgn="auto">
                <a:spcBef>
                  <a:spcPts val="0"/>
                </a:spcBef>
                <a:spcAft>
                  <a:spcPts val="0"/>
                </a:spcAft>
              </a:pPr>
              <a:t>‹#›</a:t>
            </a:fld>
            <a:endParaRPr lang="tr-TR" dirty="0">
              <a:solidFill>
                <a:prstClr val="black"/>
              </a:solidFill>
              <a:latin typeface="Frutiger 45 Light"/>
              <a:ea typeface="+mn-ea"/>
            </a:endParaRPr>
          </a:p>
        </p:txBody>
      </p:sp>
      <p:pic>
        <p:nvPicPr>
          <p:cNvPr id="12" name="Resim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1" y="6257256"/>
            <a:ext cx="12158020" cy="190788"/>
          </a:xfrm>
          <a:prstGeom prst="rect">
            <a:avLst/>
          </a:prstGeom>
        </p:spPr>
      </p:pic>
    </p:spTree>
    <p:extLst>
      <p:ext uri="{BB962C8B-B14F-4D97-AF65-F5344CB8AC3E}">
        <p14:creationId xmlns:p14="http://schemas.microsoft.com/office/powerpoint/2010/main" val="2856924214"/>
      </p:ext>
    </p:extLst>
  </p:cSld>
  <p:clrMapOvr>
    <a:masterClrMapping/>
  </p:clrMapOvr>
  <p:transition spd="slow">
    <p:push dir="u"/>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066" y="2122536"/>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3" y="3871807"/>
            <a:ext cx="8503285" cy="1746109"/>
          </a:xfrm>
        </p:spPr>
        <p:txBody>
          <a:bodyPr/>
          <a:lstStyle>
            <a:lvl1pPr marL="0" indent="0" algn="ctr">
              <a:buNone/>
              <a:defRPr/>
            </a:lvl1pPr>
            <a:lvl2pPr marL="546628" indent="0" algn="ctr">
              <a:buNone/>
              <a:defRPr/>
            </a:lvl2pPr>
            <a:lvl3pPr marL="1093257" indent="0" algn="ctr">
              <a:buNone/>
              <a:defRPr/>
            </a:lvl3pPr>
            <a:lvl4pPr marL="1639885" indent="0" algn="ctr">
              <a:buNone/>
              <a:defRPr/>
            </a:lvl4pPr>
            <a:lvl5pPr marL="2186513" indent="0" algn="ctr">
              <a:buNone/>
              <a:defRPr/>
            </a:lvl5pPr>
            <a:lvl6pPr marL="2733142" indent="0" algn="ctr">
              <a:buNone/>
              <a:defRPr/>
            </a:lvl6pPr>
            <a:lvl7pPr marL="3279770" indent="0" algn="ctr">
              <a:buNone/>
              <a:defRPr/>
            </a:lvl7pPr>
            <a:lvl8pPr marL="3826398" indent="0" algn="ctr">
              <a:buNone/>
              <a:defRPr/>
            </a:lvl8pPr>
            <a:lvl9pPr marL="4373027"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defTabSz="1093257" fontAlgn="auto">
              <a:spcBef>
                <a:spcPts val="0"/>
              </a:spcBef>
              <a:spcAft>
                <a:spcPts val="0"/>
              </a:spcAft>
              <a:defRPr/>
            </a:pPr>
            <a:fld id="{63DD1FEF-A742-49D1-BF57-3C7DAD02CB79}" type="datetime1">
              <a:rPr lang="tr-TR" smtClean="0">
                <a:solidFill>
                  <a:prstClr val="black"/>
                </a:solidFill>
                <a:latin typeface="Frutiger 45 Light"/>
                <a:ea typeface="+mn-ea"/>
              </a:rPr>
              <a:pPr defTabSz="1093257" fontAlgn="auto">
                <a:spcBef>
                  <a:spcPts val="0"/>
                </a:spcBef>
                <a:spcAft>
                  <a:spcPts val="0"/>
                </a:spcAft>
                <a:defRPr/>
              </a:pPr>
              <a:t>10.06.2020</a:t>
            </a:fld>
            <a:endParaRPr lang="tr-TR">
              <a:solidFill>
                <a:prstClr val="black"/>
              </a:solidFill>
              <a:latin typeface="Frutiger 45 Light"/>
              <a:ea typeface="+mn-ea"/>
            </a:endParaRPr>
          </a:p>
        </p:txBody>
      </p:sp>
      <p:sp>
        <p:nvSpPr>
          <p:cNvPr id="5" name="Rectangle 5"/>
          <p:cNvSpPr>
            <a:spLocks noGrp="1" noChangeArrowheads="1"/>
          </p:cNvSpPr>
          <p:nvPr>
            <p:ph type="ftr" sz="quarter" idx="11"/>
          </p:nvPr>
        </p:nvSpPr>
        <p:spPr/>
        <p:txBody>
          <a:bodyPr/>
          <a:lstStyle>
            <a:lvl1pPr>
              <a:defRPr/>
            </a:lvl1pPr>
          </a:lstStyle>
          <a:p>
            <a:pPr defTabSz="1093257" fontAlgn="auto">
              <a:spcBef>
                <a:spcPts val="0"/>
              </a:spcBef>
              <a:spcAft>
                <a:spcPts val="0"/>
              </a:spcAft>
              <a:defRPr/>
            </a:pPr>
            <a:endParaRPr lang="tr-TR">
              <a:solidFill>
                <a:prstClr val="black"/>
              </a:solidFill>
              <a:latin typeface="Frutiger 45 Light"/>
              <a:ea typeface="+mn-ea"/>
            </a:endParaRPr>
          </a:p>
        </p:txBody>
      </p:sp>
      <p:sp>
        <p:nvSpPr>
          <p:cNvPr id="6" name="Rectangle 6"/>
          <p:cNvSpPr>
            <a:spLocks noGrp="1" noChangeArrowheads="1"/>
          </p:cNvSpPr>
          <p:nvPr>
            <p:ph type="sldNum" sz="quarter" idx="12"/>
          </p:nvPr>
        </p:nvSpPr>
        <p:spPr/>
        <p:txBody>
          <a:bodyPr/>
          <a:lstStyle>
            <a:lvl1pPr>
              <a:defRPr/>
            </a:lvl1pPr>
          </a:lstStyle>
          <a:p>
            <a:pPr defTabSz="1093257" fontAlgn="auto">
              <a:spcBef>
                <a:spcPts val="0"/>
              </a:spcBef>
              <a:spcAft>
                <a:spcPts val="0"/>
              </a:spcAft>
              <a:defRPr/>
            </a:pPr>
            <a:fld id="{E40B9057-38B2-4629-B46A-5472E4A02AFE}" type="slidenum">
              <a:rPr lang="tr-TR" smtClean="0">
                <a:solidFill>
                  <a:prstClr val="black"/>
                </a:solidFill>
                <a:latin typeface="Frutiger 45 Light"/>
                <a:ea typeface="+mn-ea"/>
              </a:rPr>
              <a:pPr defTabSz="1093257" fontAlgn="auto">
                <a:spcBef>
                  <a:spcPts val="0"/>
                </a:spcBef>
                <a:spcAft>
                  <a:spcPts val="0"/>
                </a:spcAft>
                <a:defRPr/>
              </a:pPr>
              <a:t>‹#›</a:t>
            </a:fld>
            <a:endParaRPr lang="tr-TR" dirty="0">
              <a:solidFill>
                <a:prstClr val="black"/>
              </a:solidFill>
              <a:latin typeface="Frutiger 45 Light"/>
              <a:ea typeface="+mn-ea"/>
            </a:endParaRPr>
          </a:p>
        </p:txBody>
      </p:sp>
    </p:spTree>
    <p:extLst>
      <p:ext uri="{BB962C8B-B14F-4D97-AF65-F5344CB8AC3E}">
        <p14:creationId xmlns:p14="http://schemas.microsoft.com/office/powerpoint/2010/main" val="2316321575"/>
      </p:ext>
    </p:extLst>
  </p:cSld>
  <p:clrMapOvr>
    <a:masterClrMapping/>
  </p:clrMapOvr>
  <p:transition spd="slow">
    <p:push dir="u"/>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378" y="273621"/>
            <a:ext cx="10932795" cy="1138767"/>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7377" y="1594274"/>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75005" y="1594274"/>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lvl1pPr>
          </a:lstStyle>
          <a:p>
            <a:pPr defTabSz="1093257" fontAlgn="auto">
              <a:spcBef>
                <a:spcPts val="0"/>
              </a:spcBef>
              <a:spcAft>
                <a:spcPts val="0"/>
              </a:spcAft>
              <a:defRPr/>
            </a:pPr>
            <a:fld id="{510D9126-903C-48C6-A33F-AC6EC80EF147}" type="datetime1">
              <a:rPr lang="tr-TR" smtClean="0">
                <a:solidFill>
                  <a:prstClr val="black"/>
                </a:solidFill>
                <a:latin typeface="Frutiger 45 Light"/>
                <a:ea typeface="+mn-ea"/>
              </a:rPr>
              <a:pPr defTabSz="1093257" fontAlgn="auto">
                <a:spcBef>
                  <a:spcPts val="0"/>
                </a:spcBef>
                <a:spcAft>
                  <a:spcPts val="0"/>
                </a:spcAft>
                <a:defRPr/>
              </a:pPr>
              <a:t>10.06.2020</a:t>
            </a:fld>
            <a:endParaRPr lang="tr-TR">
              <a:solidFill>
                <a:prstClr val="black"/>
              </a:solidFill>
              <a:latin typeface="Frutiger 45 Light"/>
              <a:ea typeface="+mn-ea"/>
            </a:endParaRPr>
          </a:p>
        </p:txBody>
      </p:sp>
      <p:sp>
        <p:nvSpPr>
          <p:cNvPr id="6" name="Rectangle 5"/>
          <p:cNvSpPr>
            <a:spLocks noGrp="1" noChangeArrowheads="1"/>
          </p:cNvSpPr>
          <p:nvPr>
            <p:ph type="ftr" sz="quarter" idx="11"/>
          </p:nvPr>
        </p:nvSpPr>
        <p:spPr/>
        <p:txBody>
          <a:bodyPr/>
          <a:lstStyle>
            <a:lvl1pPr>
              <a:defRPr/>
            </a:lvl1pPr>
          </a:lstStyle>
          <a:p>
            <a:pPr defTabSz="1093257" fontAlgn="auto">
              <a:spcBef>
                <a:spcPts val="0"/>
              </a:spcBef>
              <a:spcAft>
                <a:spcPts val="0"/>
              </a:spcAft>
              <a:defRPr/>
            </a:pPr>
            <a:endParaRPr lang="tr-TR">
              <a:solidFill>
                <a:prstClr val="black"/>
              </a:solidFill>
              <a:latin typeface="Frutiger 45 Light"/>
              <a:ea typeface="+mn-ea"/>
            </a:endParaRPr>
          </a:p>
        </p:txBody>
      </p:sp>
      <p:sp>
        <p:nvSpPr>
          <p:cNvPr id="7" name="Rectangle 6"/>
          <p:cNvSpPr>
            <a:spLocks noGrp="1" noChangeArrowheads="1"/>
          </p:cNvSpPr>
          <p:nvPr>
            <p:ph type="sldNum" sz="quarter" idx="12"/>
          </p:nvPr>
        </p:nvSpPr>
        <p:spPr/>
        <p:txBody>
          <a:bodyPr/>
          <a:lstStyle>
            <a:lvl1pPr>
              <a:defRPr/>
            </a:lvl1pPr>
          </a:lstStyle>
          <a:p>
            <a:pPr defTabSz="1093257" fontAlgn="auto">
              <a:spcBef>
                <a:spcPts val="0"/>
              </a:spcBef>
              <a:spcAft>
                <a:spcPts val="0"/>
              </a:spcAft>
              <a:defRPr/>
            </a:pPr>
            <a:fld id="{4B5CAA2C-ABD7-41AA-ADB9-9B3ADAAA317D}" type="slidenum">
              <a:rPr lang="tr-TR" smtClean="0">
                <a:solidFill>
                  <a:prstClr val="black"/>
                </a:solidFill>
                <a:latin typeface="Frutiger 45 Light"/>
                <a:ea typeface="+mn-ea"/>
              </a:rPr>
              <a:pPr defTabSz="1093257" fontAlgn="auto">
                <a:spcBef>
                  <a:spcPts val="0"/>
                </a:spcBef>
                <a:spcAft>
                  <a:spcPts val="0"/>
                </a:spcAft>
                <a:defRPr/>
              </a:pPr>
              <a:t>‹#›</a:t>
            </a:fld>
            <a:endParaRPr lang="tr-TR" dirty="0">
              <a:solidFill>
                <a:prstClr val="black"/>
              </a:solidFill>
              <a:latin typeface="Frutiger 45 Light"/>
              <a:ea typeface="+mn-ea"/>
            </a:endParaRPr>
          </a:p>
        </p:txBody>
      </p:sp>
    </p:spTree>
    <p:extLst>
      <p:ext uri="{BB962C8B-B14F-4D97-AF65-F5344CB8AC3E}">
        <p14:creationId xmlns:p14="http://schemas.microsoft.com/office/powerpoint/2010/main" val="3064534373"/>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49"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6/10/2020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098109869"/>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6/10/2020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1744950"/>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6/10/2020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793691931"/>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5028" indent="0">
              <a:buNone/>
              <a:defRPr sz="2800"/>
            </a:lvl2pPr>
            <a:lvl3pPr marL="910059" indent="0">
              <a:buNone/>
              <a:defRPr sz="2400"/>
            </a:lvl3pPr>
            <a:lvl4pPr marL="1365087" indent="0">
              <a:buNone/>
              <a:defRPr sz="2000"/>
            </a:lvl4pPr>
            <a:lvl5pPr marL="1820116" indent="0">
              <a:buNone/>
              <a:defRPr sz="2000"/>
            </a:lvl5pPr>
            <a:lvl6pPr marL="2275144" indent="0">
              <a:buNone/>
              <a:defRPr sz="2000"/>
            </a:lvl6pPr>
            <a:lvl7pPr marL="2730175" indent="0">
              <a:buNone/>
              <a:defRPr sz="2000"/>
            </a:lvl7pPr>
            <a:lvl8pPr marL="3185204" indent="0">
              <a:buNone/>
              <a:defRPr sz="2000"/>
            </a:lvl8pPr>
            <a:lvl9pPr marL="3640231"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5028" indent="0">
              <a:buNone/>
              <a:defRPr sz="1200"/>
            </a:lvl2pPr>
            <a:lvl3pPr marL="910059" indent="0">
              <a:buNone/>
              <a:defRPr sz="1000"/>
            </a:lvl3pPr>
            <a:lvl4pPr marL="1365087" indent="0">
              <a:buNone/>
              <a:defRPr sz="900"/>
            </a:lvl4pPr>
            <a:lvl5pPr marL="1820116" indent="0">
              <a:buNone/>
              <a:defRPr sz="900"/>
            </a:lvl5pPr>
            <a:lvl6pPr marL="2275144" indent="0">
              <a:buNone/>
              <a:defRPr sz="900"/>
            </a:lvl6pPr>
            <a:lvl7pPr marL="2730175" indent="0">
              <a:buNone/>
              <a:defRPr sz="900"/>
            </a:lvl7pPr>
            <a:lvl8pPr marL="3185204" indent="0">
              <a:buNone/>
              <a:defRPr sz="900"/>
            </a:lvl8pPr>
            <a:lvl9pPr marL="3640231"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6/10/2020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577389162"/>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8" y="2122698"/>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90"/>
            <a:ext cx="8503285" cy="1746109"/>
          </a:xfrm>
        </p:spPr>
        <p:txBody>
          <a:bodyPr/>
          <a:lstStyle>
            <a:lvl1pPr marL="0" indent="0" algn="ctr">
              <a:buNone/>
              <a:defRPr/>
            </a:lvl1pPr>
            <a:lvl2pPr marL="455028" indent="0" algn="ctr">
              <a:buNone/>
              <a:defRPr/>
            </a:lvl2pPr>
            <a:lvl3pPr marL="910059" indent="0" algn="ctr">
              <a:buNone/>
              <a:defRPr/>
            </a:lvl3pPr>
            <a:lvl4pPr marL="1365087" indent="0" algn="ctr">
              <a:buNone/>
              <a:defRPr/>
            </a:lvl4pPr>
            <a:lvl5pPr marL="1820116" indent="0" algn="ctr">
              <a:buNone/>
              <a:defRPr/>
            </a:lvl5pPr>
            <a:lvl6pPr marL="2275144" indent="0" algn="ctr">
              <a:buNone/>
              <a:defRPr/>
            </a:lvl6pPr>
            <a:lvl7pPr marL="2730175" indent="0" algn="ctr">
              <a:buNone/>
              <a:defRPr/>
            </a:lvl7pPr>
            <a:lvl8pPr marL="3185204" indent="0" algn="ctr">
              <a:buNone/>
              <a:defRPr/>
            </a:lvl8pPr>
            <a:lvl9pPr marL="3640231"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839A4C9F-4CEE-4DD2-BD15-B17A0C6BCA0E}" type="datetime1">
              <a:rPr lang="en-US" smtClean="0">
                <a:solidFill>
                  <a:prstClr val="black"/>
                </a:solidFill>
              </a:rPr>
              <a:pPr>
                <a:defRPr/>
              </a:pPr>
              <a:t>6/10/2020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27359675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F17E314C-9BC2-4F28-909D-831E3BB0961E}" type="datetime1">
              <a:rPr lang="en-US" smtClean="0">
                <a:solidFill>
                  <a:prstClr val="black">
                    <a:tint val="75000"/>
                  </a:prstClr>
                </a:solidFill>
              </a:rPr>
              <a:pPr>
                <a:defRPr/>
              </a:pPr>
              <a:t>6/10/2020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998944362"/>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7"/>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6/10/2020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174326514"/>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7380" y="273947"/>
            <a:ext cx="10932795"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CC514C3A-039D-4B5B-9AE0-8E64C469F680}" type="datetime1">
              <a:rPr lang="en-US" smtClean="0"/>
              <a:pPr>
                <a:defRPr/>
              </a:pPr>
              <a:t>6/10/2020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41961248"/>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4"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7"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5028" indent="0" algn="ctr">
              <a:buNone/>
              <a:defRPr>
                <a:solidFill>
                  <a:schemeClr val="tx1">
                    <a:tint val="75000"/>
                  </a:schemeClr>
                </a:solidFill>
              </a:defRPr>
            </a:lvl2pPr>
            <a:lvl3pPr marL="910059" indent="0" algn="ctr">
              <a:buNone/>
              <a:defRPr>
                <a:solidFill>
                  <a:schemeClr val="tx1">
                    <a:tint val="75000"/>
                  </a:schemeClr>
                </a:solidFill>
              </a:defRPr>
            </a:lvl3pPr>
            <a:lvl4pPr marL="1365087" indent="0" algn="ctr">
              <a:buNone/>
              <a:defRPr>
                <a:solidFill>
                  <a:schemeClr val="tx1">
                    <a:tint val="75000"/>
                  </a:schemeClr>
                </a:solidFill>
              </a:defRPr>
            </a:lvl4pPr>
            <a:lvl5pPr marL="1820116" indent="0" algn="ctr">
              <a:buNone/>
              <a:defRPr>
                <a:solidFill>
                  <a:schemeClr val="tx1">
                    <a:tint val="75000"/>
                  </a:schemeClr>
                </a:solidFill>
              </a:defRPr>
            </a:lvl5pPr>
            <a:lvl6pPr marL="2275144" indent="0" algn="ctr">
              <a:buNone/>
              <a:defRPr>
                <a:solidFill>
                  <a:schemeClr val="tx1">
                    <a:tint val="75000"/>
                  </a:schemeClr>
                </a:solidFill>
              </a:defRPr>
            </a:lvl6pPr>
            <a:lvl7pPr marL="2730175" indent="0" algn="ctr">
              <a:buNone/>
              <a:defRPr>
                <a:solidFill>
                  <a:schemeClr val="tx1">
                    <a:tint val="75000"/>
                  </a:schemeClr>
                </a:solidFill>
              </a:defRPr>
            </a:lvl7pPr>
            <a:lvl8pPr marL="3185204" indent="0" algn="ctr">
              <a:buNone/>
              <a:defRPr>
                <a:solidFill>
                  <a:schemeClr val="tx1">
                    <a:tint val="75000"/>
                  </a:schemeClr>
                </a:solidFill>
              </a:defRPr>
            </a:lvl8pPr>
            <a:lvl9pPr marL="3640231"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1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2203006850"/>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6/10/2020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333107868"/>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88"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6"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5028" indent="0">
              <a:buNone/>
              <a:defRPr sz="1800">
                <a:solidFill>
                  <a:schemeClr val="tx1">
                    <a:tint val="75000"/>
                  </a:schemeClr>
                </a:solidFill>
              </a:defRPr>
            </a:lvl2pPr>
            <a:lvl3pPr marL="910059" indent="0">
              <a:buNone/>
              <a:defRPr sz="1600">
                <a:solidFill>
                  <a:schemeClr val="tx1">
                    <a:tint val="75000"/>
                  </a:schemeClr>
                </a:solidFill>
              </a:defRPr>
            </a:lvl3pPr>
            <a:lvl4pPr marL="1365087" indent="0">
              <a:buNone/>
              <a:defRPr sz="1400">
                <a:solidFill>
                  <a:schemeClr val="tx1">
                    <a:tint val="75000"/>
                  </a:schemeClr>
                </a:solidFill>
              </a:defRPr>
            </a:lvl4pPr>
            <a:lvl5pPr marL="1820116" indent="0">
              <a:buNone/>
              <a:defRPr sz="1400">
                <a:solidFill>
                  <a:schemeClr val="tx1">
                    <a:tint val="75000"/>
                  </a:schemeClr>
                </a:solidFill>
              </a:defRPr>
            </a:lvl5pPr>
            <a:lvl6pPr marL="2275144" indent="0">
              <a:buNone/>
              <a:defRPr sz="1400">
                <a:solidFill>
                  <a:schemeClr val="tx1">
                    <a:tint val="75000"/>
                  </a:schemeClr>
                </a:solidFill>
              </a:defRPr>
            </a:lvl6pPr>
            <a:lvl7pPr marL="2730175" indent="0">
              <a:buNone/>
              <a:defRPr sz="1400">
                <a:solidFill>
                  <a:schemeClr val="tx1">
                    <a:tint val="75000"/>
                  </a:schemeClr>
                </a:solidFill>
              </a:defRPr>
            </a:lvl7pPr>
            <a:lvl8pPr marL="3185204" indent="0">
              <a:buNone/>
              <a:defRPr sz="1400">
                <a:solidFill>
                  <a:schemeClr val="tx1">
                    <a:tint val="75000"/>
                  </a:schemeClr>
                </a:solidFill>
              </a:defRPr>
            </a:lvl8pPr>
            <a:lvl9pPr marL="3640231"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6/10/2020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10128446"/>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49"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6/10/2020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515226581"/>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6/10/2020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218468625"/>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6/10/2020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177607888"/>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5028" indent="0">
              <a:buNone/>
              <a:defRPr sz="2800"/>
            </a:lvl2pPr>
            <a:lvl3pPr marL="910059" indent="0">
              <a:buNone/>
              <a:defRPr sz="2400"/>
            </a:lvl3pPr>
            <a:lvl4pPr marL="1365087" indent="0">
              <a:buNone/>
              <a:defRPr sz="2000"/>
            </a:lvl4pPr>
            <a:lvl5pPr marL="1820116" indent="0">
              <a:buNone/>
              <a:defRPr sz="2000"/>
            </a:lvl5pPr>
            <a:lvl6pPr marL="2275144" indent="0">
              <a:buNone/>
              <a:defRPr sz="2000"/>
            </a:lvl6pPr>
            <a:lvl7pPr marL="2730175" indent="0">
              <a:buNone/>
              <a:defRPr sz="2000"/>
            </a:lvl7pPr>
            <a:lvl8pPr marL="3185204" indent="0">
              <a:buNone/>
              <a:defRPr sz="2000"/>
            </a:lvl8pPr>
            <a:lvl9pPr marL="3640231"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5028" indent="0">
              <a:buNone/>
              <a:defRPr sz="1200"/>
            </a:lvl2pPr>
            <a:lvl3pPr marL="910059" indent="0">
              <a:buNone/>
              <a:defRPr sz="1000"/>
            </a:lvl3pPr>
            <a:lvl4pPr marL="1365087" indent="0">
              <a:buNone/>
              <a:defRPr sz="900"/>
            </a:lvl4pPr>
            <a:lvl5pPr marL="1820116" indent="0">
              <a:buNone/>
              <a:defRPr sz="900"/>
            </a:lvl5pPr>
            <a:lvl6pPr marL="2275144" indent="0">
              <a:buNone/>
              <a:defRPr sz="900"/>
            </a:lvl6pPr>
            <a:lvl7pPr marL="2730175" indent="0">
              <a:buNone/>
              <a:defRPr sz="900"/>
            </a:lvl7pPr>
            <a:lvl8pPr marL="3185204" indent="0">
              <a:buNone/>
              <a:defRPr sz="900"/>
            </a:lvl8pPr>
            <a:lvl9pPr marL="3640231"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6/10/2020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011042217"/>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8" y="2122698"/>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90"/>
            <a:ext cx="8503285" cy="1746109"/>
          </a:xfrm>
        </p:spPr>
        <p:txBody>
          <a:bodyPr/>
          <a:lstStyle>
            <a:lvl1pPr marL="0" indent="0" algn="ctr">
              <a:buNone/>
              <a:defRPr/>
            </a:lvl1pPr>
            <a:lvl2pPr marL="455028" indent="0" algn="ctr">
              <a:buNone/>
              <a:defRPr/>
            </a:lvl2pPr>
            <a:lvl3pPr marL="910059" indent="0" algn="ctr">
              <a:buNone/>
              <a:defRPr/>
            </a:lvl3pPr>
            <a:lvl4pPr marL="1365087" indent="0" algn="ctr">
              <a:buNone/>
              <a:defRPr/>
            </a:lvl4pPr>
            <a:lvl5pPr marL="1820116" indent="0" algn="ctr">
              <a:buNone/>
              <a:defRPr/>
            </a:lvl5pPr>
            <a:lvl6pPr marL="2275144" indent="0" algn="ctr">
              <a:buNone/>
              <a:defRPr/>
            </a:lvl6pPr>
            <a:lvl7pPr marL="2730175" indent="0" algn="ctr">
              <a:buNone/>
              <a:defRPr/>
            </a:lvl7pPr>
            <a:lvl8pPr marL="3185204" indent="0" algn="ctr">
              <a:buNone/>
              <a:defRPr/>
            </a:lvl8pPr>
            <a:lvl9pPr marL="3640231"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839A4C9F-4CEE-4DD2-BD15-B17A0C6BCA0E}" type="datetime1">
              <a:rPr lang="en-US" smtClean="0">
                <a:solidFill>
                  <a:prstClr val="black"/>
                </a:solidFill>
              </a:rPr>
              <a:pPr>
                <a:defRPr/>
              </a:pPr>
              <a:t>6/10/2020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12530934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59574" y="4390656"/>
            <a:ext cx="10325418"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59574" y="2896041"/>
            <a:ext cx="10325418" cy="1494630"/>
          </a:xfrm>
        </p:spPr>
        <p:txBody>
          <a:bodyPr anchor="b"/>
          <a:lstStyle>
            <a:lvl1pPr marL="0" indent="0">
              <a:buNone/>
              <a:defRPr sz="2000">
                <a:solidFill>
                  <a:schemeClr val="tx1">
                    <a:tint val="75000"/>
                  </a:schemeClr>
                </a:solidFill>
              </a:defRPr>
            </a:lvl1pPr>
            <a:lvl2pPr marL="454885" indent="0">
              <a:buNone/>
              <a:defRPr sz="1800">
                <a:solidFill>
                  <a:schemeClr val="tx1">
                    <a:tint val="75000"/>
                  </a:schemeClr>
                </a:solidFill>
              </a:defRPr>
            </a:lvl2pPr>
            <a:lvl3pPr marL="909775" indent="0">
              <a:buNone/>
              <a:defRPr sz="1600">
                <a:solidFill>
                  <a:schemeClr val="tx1">
                    <a:tint val="75000"/>
                  </a:schemeClr>
                </a:solidFill>
              </a:defRPr>
            </a:lvl3pPr>
            <a:lvl4pPr marL="1364660" indent="0">
              <a:buNone/>
              <a:defRPr sz="1400">
                <a:solidFill>
                  <a:schemeClr val="tx1">
                    <a:tint val="75000"/>
                  </a:schemeClr>
                </a:solidFill>
              </a:defRPr>
            </a:lvl4pPr>
            <a:lvl5pPr marL="1819547" indent="0">
              <a:buNone/>
              <a:defRPr sz="1400">
                <a:solidFill>
                  <a:schemeClr val="tx1">
                    <a:tint val="75000"/>
                  </a:schemeClr>
                </a:solidFill>
              </a:defRPr>
            </a:lvl5pPr>
            <a:lvl6pPr marL="2274433" indent="0">
              <a:buNone/>
              <a:defRPr sz="1400">
                <a:solidFill>
                  <a:schemeClr val="tx1">
                    <a:tint val="75000"/>
                  </a:schemeClr>
                </a:solidFill>
              </a:defRPr>
            </a:lvl6pPr>
            <a:lvl7pPr marL="2729320" indent="0">
              <a:buNone/>
              <a:defRPr sz="1400">
                <a:solidFill>
                  <a:schemeClr val="tx1">
                    <a:tint val="75000"/>
                  </a:schemeClr>
                </a:solidFill>
              </a:defRPr>
            </a:lvl7pPr>
            <a:lvl8pPr marL="3184207" indent="0">
              <a:buNone/>
              <a:defRPr sz="1400">
                <a:solidFill>
                  <a:schemeClr val="tx1">
                    <a:tint val="75000"/>
                  </a:schemeClr>
                </a:solidFill>
              </a:defRPr>
            </a:lvl8pPr>
            <a:lvl9pPr marL="3639091"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20F3B380-B7E9-4FF7-BF52-D98C14B8110C}" type="datetime1">
              <a:rPr lang="en-US" smtClean="0">
                <a:solidFill>
                  <a:prstClr val="black">
                    <a:tint val="75000"/>
                  </a:prstClr>
                </a:solidFill>
              </a:rPr>
              <a:pPr>
                <a:defRPr/>
              </a:pPr>
              <a:t>6/10/2020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878983408"/>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7"/>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6/10/2020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423292364"/>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7380" y="273947"/>
            <a:ext cx="10932795"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CC514C3A-039D-4B5B-9AE0-8E64C469F680}" type="datetime1">
              <a:rPr lang="en-US" smtClean="0"/>
              <a:pPr>
                <a:defRPr/>
              </a:pPr>
              <a:t>6/10/2020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544904368"/>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2351750861"/>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6/10/2020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343211802"/>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6/10/2020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758432881"/>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6/10/2020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127264340"/>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6/10/2020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526425648"/>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6/10/2020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771124986"/>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6/10/2020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064830754"/>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6/10/2020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74818268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7377" y="1594387"/>
            <a:ext cx="5365168"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75005" y="1594387"/>
            <a:ext cx="5365168"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0D9E6DD9-8F81-425C-BBDE-474E60075AAB}" type="datetime1">
              <a:rPr lang="en-US" smtClean="0">
                <a:solidFill>
                  <a:prstClr val="black">
                    <a:tint val="75000"/>
                  </a:prstClr>
                </a:solidFill>
              </a:rPr>
              <a:pPr>
                <a:defRPr/>
              </a:pPr>
              <a:t>6/10/2020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744485532"/>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4053739998"/>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6/10/2020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930487433"/>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6/10/2020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045842632"/>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6/10/2020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588084795"/>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6/10/2020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15690431"/>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6/10/2020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962062678"/>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6/10/2020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559382490"/>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6/10/2020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708113960"/>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430783733"/>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6/10/2020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30848193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7379" y="1529603"/>
            <a:ext cx="5367278" cy="637393"/>
          </a:xfrm>
        </p:spPr>
        <p:txBody>
          <a:bodyPr anchor="b"/>
          <a:lstStyle>
            <a:lvl1pPr marL="0" indent="0">
              <a:buNone/>
              <a:defRPr sz="2400" b="1"/>
            </a:lvl1pPr>
            <a:lvl2pPr marL="454885" indent="0">
              <a:buNone/>
              <a:defRPr sz="2000" b="1"/>
            </a:lvl2pPr>
            <a:lvl3pPr marL="909775" indent="0">
              <a:buNone/>
              <a:defRPr sz="1800" b="1"/>
            </a:lvl3pPr>
            <a:lvl4pPr marL="1364660" indent="0">
              <a:buNone/>
              <a:defRPr sz="1600" b="1"/>
            </a:lvl4pPr>
            <a:lvl5pPr marL="1819547" indent="0">
              <a:buNone/>
              <a:defRPr sz="1600" b="1"/>
            </a:lvl5pPr>
            <a:lvl6pPr marL="2274433" indent="0">
              <a:buNone/>
              <a:defRPr sz="1600" b="1"/>
            </a:lvl6pPr>
            <a:lvl7pPr marL="2729320" indent="0">
              <a:buNone/>
              <a:defRPr sz="1600" b="1"/>
            </a:lvl7pPr>
            <a:lvl8pPr marL="3184207" indent="0">
              <a:buNone/>
              <a:defRPr sz="1600" b="1"/>
            </a:lvl8pPr>
            <a:lvl9pPr marL="3639091"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7379" y="2166822"/>
            <a:ext cx="536727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70799" y="1529603"/>
            <a:ext cx="5369386" cy="637393"/>
          </a:xfrm>
        </p:spPr>
        <p:txBody>
          <a:bodyPr anchor="b"/>
          <a:lstStyle>
            <a:lvl1pPr marL="0" indent="0">
              <a:buNone/>
              <a:defRPr sz="2400" b="1"/>
            </a:lvl1pPr>
            <a:lvl2pPr marL="454885" indent="0">
              <a:buNone/>
              <a:defRPr sz="2000" b="1"/>
            </a:lvl2pPr>
            <a:lvl3pPr marL="909775" indent="0">
              <a:buNone/>
              <a:defRPr sz="1800" b="1"/>
            </a:lvl3pPr>
            <a:lvl4pPr marL="1364660" indent="0">
              <a:buNone/>
              <a:defRPr sz="1600" b="1"/>
            </a:lvl4pPr>
            <a:lvl5pPr marL="1819547" indent="0">
              <a:buNone/>
              <a:defRPr sz="1600" b="1"/>
            </a:lvl5pPr>
            <a:lvl6pPr marL="2274433" indent="0">
              <a:buNone/>
              <a:defRPr sz="1600" b="1"/>
            </a:lvl6pPr>
            <a:lvl7pPr marL="2729320" indent="0">
              <a:buNone/>
              <a:defRPr sz="1600" b="1"/>
            </a:lvl7pPr>
            <a:lvl8pPr marL="3184207" indent="0">
              <a:buNone/>
              <a:defRPr sz="1600" b="1"/>
            </a:lvl8pPr>
            <a:lvl9pPr marL="3639091"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70799" y="2166822"/>
            <a:ext cx="5369386"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E1D928EC-6291-4E38-9AC1-C0219A7AFEB2}" type="datetime1">
              <a:rPr lang="en-US" smtClean="0">
                <a:solidFill>
                  <a:prstClr val="black">
                    <a:tint val="75000"/>
                  </a:prstClr>
                </a:solidFill>
              </a:rPr>
              <a:pPr>
                <a:defRPr/>
              </a:pPr>
              <a:t>6/10/2020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010407697"/>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6/10/2020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470339316"/>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6/10/2020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576804112"/>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6/10/2020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139034778"/>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6/10/2020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892961598"/>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6/10/2020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334877839"/>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6/10/2020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259787389"/>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3008657647"/>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6/10/2020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756794296"/>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6/10/2020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061059064"/>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6/10/2020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98465846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217F4B28-0C0E-4157-BF62-99AF079E40E0}" type="datetime1">
              <a:rPr lang="en-US" smtClean="0">
                <a:solidFill>
                  <a:prstClr val="black">
                    <a:tint val="75000"/>
                  </a:prstClr>
                </a:solidFill>
              </a:rPr>
              <a:pPr>
                <a:defRPr/>
              </a:pPr>
              <a:t>6/10/2020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46357635"/>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6/10/2020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41489569"/>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6/10/2020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06188710"/>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6/10/2020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02478194"/>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6/10/2020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224815697"/>
      </p:ext>
    </p:extLst>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3301954930"/>
      </p:ext>
    </p:extLst>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6/10/2020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595115990"/>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6/10/2020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553008532"/>
      </p:ext>
    </p:extLst>
  </p:cSld>
  <p:clrMapOvr>
    <a:masterClrMapping/>
  </p:clrMapOvr>
  <p:transition spd="slow">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6/10/2020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364036131"/>
      </p:ext>
    </p:extLst>
  </p:cSld>
  <p:clrMapOvr>
    <a:masterClrMapping/>
  </p:clrMapOvr>
  <p:transition spd="slow">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6/10/2020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57003501"/>
      </p:ext>
    </p:extLst>
  </p:cSld>
  <p:clrMapOvr>
    <a:masterClrMapping/>
  </p:clrMapOvr>
  <p:transition spd="slow">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6/10/2020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27940697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2DF42E69-52F2-4806-855F-7935B5F44710}" type="datetime1">
              <a:rPr lang="en-US" smtClean="0">
                <a:solidFill>
                  <a:prstClr val="black">
                    <a:tint val="75000"/>
                  </a:prstClr>
                </a:solidFill>
              </a:rPr>
              <a:pPr>
                <a:defRPr/>
              </a:pPr>
              <a:t>6/10/2020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017250929"/>
      </p:ext>
    </p:extLst>
  </p:cSld>
  <p:clrMapOvr>
    <a:masterClrMapping/>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6/10/2020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255512438"/>
      </p:ext>
    </p:extLst>
  </p:cSld>
  <p:clrMapOvr>
    <a:masterClrMapping/>
  </p:clrMapOvr>
  <p:transition spd="slow">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6/10/2020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326986331"/>
      </p:ext>
    </p:extLst>
  </p:cSld>
  <p:clrMapOvr>
    <a:masterClrMapping/>
  </p:clrMapOvr>
  <p:transition spd="slow">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1393101084"/>
      </p:ext>
    </p:extLst>
  </p:cSld>
  <p:clrMapOvr>
    <a:masterClrMapping/>
  </p:clrMapOvr>
  <p:transition spd="slow">
    <p:push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8C2C23D2-0F53-4555-8CD9-ED8E71CEA951}" type="datetime1">
              <a:rPr lang="en-US" smtClean="0">
                <a:solidFill>
                  <a:prstClr val="black"/>
                </a:solidFill>
              </a:rPr>
              <a:pPr>
                <a:defRPr/>
              </a:pPr>
              <a:t>6/10/2020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209595835"/>
      </p:ext>
    </p:extLst>
  </p:cSld>
  <p:clrMapOvr>
    <a:masterClrMapping/>
  </p:clrMapOvr>
  <p:transition spd="slow">
    <p:push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83D0DC3D-8AB3-44A0-B24F-109B9CB083EB}" type="datetime1">
              <a:rPr lang="en-US" smtClean="0">
                <a:solidFill>
                  <a:prstClr val="black"/>
                </a:solidFill>
              </a:rPr>
              <a:pPr>
                <a:defRPr/>
              </a:pPr>
              <a:t>6/10/2020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478069267"/>
      </p:ext>
    </p:extLst>
  </p:cSld>
  <p:clrMapOvr>
    <a:masterClrMapping/>
  </p:clrMapOvr>
  <p:transition spd="slow">
    <p:push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6B370FF5-F169-4A5D-8444-78FA81E0D637}" type="datetime1">
              <a:rPr lang="en-US" smtClean="0">
                <a:solidFill>
                  <a:prstClr val="black"/>
                </a:solidFill>
              </a:rPr>
              <a:pPr>
                <a:defRPr/>
              </a:pPr>
              <a:t>6/10/2020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09898113"/>
      </p:ext>
    </p:extLst>
  </p:cSld>
  <p:clrMapOvr>
    <a:masterClrMapping/>
  </p:clrMapOvr>
  <p:transition spd="slow">
    <p:push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5323AFA5-8255-45DD-889A-2DF1BCD6259C}" type="datetime1">
              <a:rPr lang="en-US" smtClean="0">
                <a:solidFill>
                  <a:prstClr val="black"/>
                </a:solidFill>
              </a:rPr>
              <a:pPr>
                <a:defRPr/>
              </a:pPr>
              <a:t>6/10/2020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169519774"/>
      </p:ext>
    </p:extLst>
  </p:cSld>
  <p:clrMapOvr>
    <a:masterClrMapping/>
  </p:clrMapOvr>
  <p:transition spd="slow">
    <p:push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9D798F09-829D-406C-93FD-51F85DE091E9}" type="datetime1">
              <a:rPr lang="en-US" smtClean="0">
                <a:solidFill>
                  <a:prstClr val="black"/>
                </a:solidFill>
              </a:rPr>
              <a:pPr>
                <a:defRPr/>
              </a:pPr>
              <a:t>6/10/2020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266465009"/>
      </p:ext>
    </p:extLst>
  </p:cSld>
  <p:clrMapOvr>
    <a:masterClrMapping/>
  </p:clrMapOvr>
  <p:transition spd="slow">
    <p:push dir="u"/>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00C5CD64-6E44-4BAE-A567-E16C2093B565}" type="datetime1">
              <a:rPr lang="en-US" smtClean="0">
                <a:solidFill>
                  <a:prstClr val="black"/>
                </a:solidFill>
              </a:rPr>
              <a:pPr>
                <a:defRPr/>
              </a:pPr>
              <a:t>6/10/2020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341451520"/>
      </p:ext>
    </p:extLst>
  </p:cSld>
  <p:clrMapOvr>
    <a:masterClrMapping/>
  </p:clrMapOvr>
  <p:transition spd="slow">
    <p:push dir="u"/>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8" y="2122703"/>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90"/>
            <a:ext cx="8503285" cy="1746109"/>
          </a:xfrm>
        </p:spPr>
        <p:txBody>
          <a:bodyPr/>
          <a:lstStyle>
            <a:lvl1pPr marL="0" indent="0" algn="ctr">
              <a:buNone/>
              <a:defRPr/>
            </a:lvl1pPr>
            <a:lvl2pPr marL="454976" indent="0" algn="ctr">
              <a:buNone/>
              <a:defRPr/>
            </a:lvl2pPr>
            <a:lvl3pPr marL="909956" indent="0" algn="ctr">
              <a:buNone/>
              <a:defRPr/>
            </a:lvl3pPr>
            <a:lvl4pPr marL="1364933" indent="0" algn="ctr">
              <a:buNone/>
              <a:defRPr/>
            </a:lvl4pPr>
            <a:lvl5pPr marL="1819910" indent="0" algn="ctr">
              <a:buNone/>
              <a:defRPr/>
            </a:lvl5pPr>
            <a:lvl6pPr marL="2274889" indent="0" algn="ctr">
              <a:buNone/>
              <a:defRPr/>
            </a:lvl6pPr>
            <a:lvl7pPr marL="2729867" indent="0" algn="ctr">
              <a:buNone/>
              <a:defRPr/>
            </a:lvl7pPr>
            <a:lvl8pPr marL="3184847" indent="0" algn="ctr">
              <a:buNone/>
              <a:defRPr/>
            </a:lvl8pPr>
            <a:lvl9pPr marL="3639824"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A7A2D7E5-DEC7-478E-956A-4B2ABBE4FEEF}" type="datetime1">
              <a:rPr lang="en-US" smtClean="0">
                <a:solidFill>
                  <a:prstClr val="black"/>
                </a:solidFill>
              </a:rPr>
              <a:pPr>
                <a:defRPr/>
              </a:pPr>
              <a:t>6/10/2020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49955736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394" y="272207"/>
            <a:ext cx="3996460" cy="1157745"/>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49399" y="272292"/>
            <a:ext cx="6790818" cy="5831435"/>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7394" y="1429898"/>
            <a:ext cx="3996460" cy="4673687"/>
          </a:xfrm>
        </p:spPr>
        <p:txBody>
          <a:bodyPr/>
          <a:lstStyle>
            <a:lvl1pPr marL="0" indent="0">
              <a:buNone/>
              <a:defRPr sz="1400"/>
            </a:lvl1pPr>
            <a:lvl2pPr marL="454885" indent="0">
              <a:buNone/>
              <a:defRPr sz="1200"/>
            </a:lvl2pPr>
            <a:lvl3pPr marL="909775" indent="0">
              <a:buNone/>
              <a:defRPr sz="1000"/>
            </a:lvl3pPr>
            <a:lvl4pPr marL="1364660" indent="0">
              <a:buNone/>
              <a:defRPr sz="900"/>
            </a:lvl4pPr>
            <a:lvl5pPr marL="1819547" indent="0">
              <a:buNone/>
              <a:defRPr sz="900"/>
            </a:lvl5pPr>
            <a:lvl6pPr marL="2274433" indent="0">
              <a:buNone/>
              <a:defRPr sz="900"/>
            </a:lvl6pPr>
            <a:lvl7pPr marL="2729320" indent="0">
              <a:buNone/>
              <a:defRPr sz="900"/>
            </a:lvl7pPr>
            <a:lvl8pPr marL="3184207" indent="0">
              <a:buNone/>
              <a:defRPr sz="900"/>
            </a:lvl8pPr>
            <a:lvl9pPr marL="3639091"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F6C622A3-9281-45BF-956D-40870106AE35}" type="datetime1">
              <a:rPr lang="en-US" smtClean="0">
                <a:solidFill>
                  <a:prstClr val="black">
                    <a:tint val="75000"/>
                  </a:prstClr>
                </a:solidFill>
              </a:rPr>
              <a:pPr>
                <a:defRPr/>
              </a:pPr>
              <a:t>6/10/2020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79370424"/>
      </p:ext>
    </p:extLst>
  </p:cSld>
  <p:clrMapOvr>
    <a:masterClrMapping/>
  </p:clrMapOvr>
  <p:transition spd="slow">
    <p:push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23"/>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89353B18-ABC1-49D9-9F2D-3D7842A24D78}" type="datetime1">
              <a:rPr lang="en-US" smtClean="0">
                <a:solidFill>
                  <a:prstClr val="black"/>
                </a:solidFill>
              </a:rPr>
              <a:pPr>
                <a:defRPr/>
              </a:pPr>
              <a:t>6/10/2020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338026741"/>
      </p:ext>
    </p:extLst>
  </p:cSld>
  <p:clrMapOvr>
    <a:masterClrMapping/>
  </p:clrMapOvr>
  <p:transition spd="slow">
    <p:push dir="u"/>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7380" y="273953"/>
            <a:ext cx="10932795"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F7BEC46F-86C0-42A8-B9AC-329040D3C060}" type="datetime1">
              <a:rPr lang="en-US" smtClean="0"/>
              <a:pPr>
                <a:defRPr/>
              </a:pPr>
              <a:t>6/10/2020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14180931"/>
      </p:ext>
    </p:extLst>
  </p:cSld>
  <p:clrMapOvr>
    <a:masterClrMapping/>
  </p:clrMapOvr>
  <p:transition spd="slow">
    <p:push dir="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3096002076"/>
      </p:ext>
    </p:extLst>
  </p:cSld>
  <p:clrMapOvr>
    <a:masterClrMapping/>
  </p:clrMapOvr>
  <p:transition spd="slow">
    <p:push dir="u"/>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8C2C23D2-0F53-4555-8CD9-ED8E71CEA951}" type="datetime1">
              <a:rPr lang="en-US" smtClean="0">
                <a:solidFill>
                  <a:prstClr val="black"/>
                </a:solidFill>
              </a:rPr>
              <a:pPr>
                <a:defRPr/>
              </a:pPr>
              <a:t>6/10/2020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091925834"/>
      </p:ext>
    </p:extLst>
  </p:cSld>
  <p:clrMapOvr>
    <a:masterClrMapping/>
  </p:clrMapOvr>
  <p:transition spd="slow">
    <p:push dir="u"/>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83D0DC3D-8AB3-44A0-B24F-109B9CB083EB}" type="datetime1">
              <a:rPr lang="en-US" smtClean="0">
                <a:solidFill>
                  <a:prstClr val="black"/>
                </a:solidFill>
              </a:rPr>
              <a:pPr>
                <a:defRPr/>
              </a:pPr>
              <a:t>6/10/2020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892549906"/>
      </p:ext>
    </p:extLst>
  </p:cSld>
  <p:clrMapOvr>
    <a:masterClrMapping/>
  </p:clrMapOvr>
  <p:transition spd="slow">
    <p:push dir="u"/>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6B370FF5-F169-4A5D-8444-78FA81E0D637}" type="datetime1">
              <a:rPr lang="en-US" smtClean="0">
                <a:solidFill>
                  <a:prstClr val="black"/>
                </a:solidFill>
              </a:rPr>
              <a:pPr>
                <a:defRPr/>
              </a:pPr>
              <a:t>6/10/2020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208807285"/>
      </p:ext>
    </p:extLst>
  </p:cSld>
  <p:clrMapOvr>
    <a:masterClrMapping/>
  </p:clrMapOvr>
  <p:transition spd="slow">
    <p:push dir="u"/>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5323AFA5-8255-45DD-889A-2DF1BCD6259C}" type="datetime1">
              <a:rPr lang="en-US" smtClean="0">
                <a:solidFill>
                  <a:prstClr val="black"/>
                </a:solidFill>
              </a:rPr>
              <a:pPr>
                <a:defRPr/>
              </a:pPr>
              <a:t>6/10/2020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051579717"/>
      </p:ext>
    </p:extLst>
  </p:cSld>
  <p:clrMapOvr>
    <a:masterClrMapping/>
  </p:clrMapOvr>
  <p:transition spd="slow">
    <p:push dir="u"/>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9D798F09-829D-406C-93FD-51F85DE091E9}" type="datetime1">
              <a:rPr lang="en-US" smtClean="0">
                <a:solidFill>
                  <a:prstClr val="black"/>
                </a:solidFill>
              </a:rPr>
              <a:pPr>
                <a:defRPr/>
              </a:pPr>
              <a:t>6/10/2020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673826555"/>
      </p:ext>
    </p:extLst>
  </p:cSld>
  <p:clrMapOvr>
    <a:masterClrMapping/>
  </p:clrMapOvr>
  <p:transition spd="slow">
    <p:push di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00C5CD64-6E44-4BAE-A567-E16C2093B565}" type="datetime1">
              <a:rPr lang="en-US" smtClean="0">
                <a:solidFill>
                  <a:prstClr val="black"/>
                </a:solidFill>
              </a:rPr>
              <a:pPr>
                <a:defRPr/>
              </a:pPr>
              <a:t>6/10/2020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251531816"/>
      </p:ext>
    </p:extLst>
  </p:cSld>
  <p:clrMapOvr>
    <a:masterClrMapping/>
  </p:clrMapOvr>
  <p:transition spd="slow">
    <p:push dir="u"/>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8" y="2122703"/>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90"/>
            <a:ext cx="8503285" cy="1746109"/>
          </a:xfrm>
        </p:spPr>
        <p:txBody>
          <a:bodyPr/>
          <a:lstStyle>
            <a:lvl1pPr marL="0" indent="0" algn="ctr">
              <a:buNone/>
              <a:defRPr/>
            </a:lvl1pPr>
            <a:lvl2pPr marL="454976" indent="0" algn="ctr">
              <a:buNone/>
              <a:defRPr/>
            </a:lvl2pPr>
            <a:lvl3pPr marL="909956" indent="0" algn="ctr">
              <a:buNone/>
              <a:defRPr/>
            </a:lvl3pPr>
            <a:lvl4pPr marL="1364933" indent="0" algn="ctr">
              <a:buNone/>
              <a:defRPr/>
            </a:lvl4pPr>
            <a:lvl5pPr marL="1819910" indent="0" algn="ctr">
              <a:buNone/>
              <a:defRPr/>
            </a:lvl5pPr>
            <a:lvl6pPr marL="2274889" indent="0" algn="ctr">
              <a:buNone/>
              <a:defRPr/>
            </a:lvl6pPr>
            <a:lvl7pPr marL="2729867" indent="0" algn="ctr">
              <a:buNone/>
              <a:defRPr/>
            </a:lvl7pPr>
            <a:lvl8pPr marL="3184847" indent="0" algn="ctr">
              <a:buNone/>
              <a:defRPr/>
            </a:lvl8pPr>
            <a:lvl9pPr marL="3639824"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A7A2D7E5-DEC7-478E-956A-4B2ABBE4FEEF}" type="datetime1">
              <a:rPr lang="en-US" smtClean="0">
                <a:solidFill>
                  <a:prstClr val="black"/>
                </a:solidFill>
              </a:rPr>
              <a:pPr>
                <a:defRPr/>
              </a:pPr>
              <a:t>6/10/2020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66215879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1005" y="4782918"/>
            <a:ext cx="7288530" cy="564640"/>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1005" y="610504"/>
            <a:ext cx="7288530" cy="4099560"/>
          </a:xfrm>
        </p:spPr>
        <p:txBody>
          <a:bodyPr/>
          <a:lstStyle>
            <a:lvl1pPr marL="0" indent="0">
              <a:buNone/>
              <a:defRPr sz="3100"/>
            </a:lvl1pPr>
            <a:lvl2pPr marL="454885" indent="0">
              <a:buNone/>
              <a:defRPr sz="2800"/>
            </a:lvl2pPr>
            <a:lvl3pPr marL="909775" indent="0">
              <a:buNone/>
              <a:defRPr sz="2400"/>
            </a:lvl3pPr>
            <a:lvl4pPr marL="1364660" indent="0">
              <a:buNone/>
              <a:defRPr sz="2000"/>
            </a:lvl4pPr>
            <a:lvl5pPr marL="1819547" indent="0">
              <a:buNone/>
              <a:defRPr sz="2000"/>
            </a:lvl5pPr>
            <a:lvl6pPr marL="2274433" indent="0">
              <a:buNone/>
              <a:defRPr sz="2000"/>
            </a:lvl6pPr>
            <a:lvl7pPr marL="2729320" indent="0">
              <a:buNone/>
              <a:defRPr sz="2000"/>
            </a:lvl7pPr>
            <a:lvl8pPr marL="3184207" indent="0">
              <a:buNone/>
              <a:defRPr sz="2000"/>
            </a:lvl8pPr>
            <a:lvl9pPr marL="3639091" indent="0">
              <a:buNone/>
              <a:defRPr sz="2000"/>
            </a:lvl9pPr>
          </a:lstStyle>
          <a:p>
            <a:endParaRPr lang="tr-TR"/>
          </a:p>
        </p:txBody>
      </p:sp>
      <p:sp>
        <p:nvSpPr>
          <p:cNvPr id="4" name="3 Metin Yer Tutucusu"/>
          <p:cNvSpPr>
            <a:spLocks noGrp="1"/>
          </p:cNvSpPr>
          <p:nvPr>
            <p:ph type="body" sz="half" idx="2"/>
          </p:nvPr>
        </p:nvSpPr>
        <p:spPr>
          <a:xfrm>
            <a:off x="2381005" y="5347558"/>
            <a:ext cx="7288530" cy="801880"/>
          </a:xfrm>
        </p:spPr>
        <p:txBody>
          <a:bodyPr/>
          <a:lstStyle>
            <a:lvl1pPr marL="0" indent="0">
              <a:buNone/>
              <a:defRPr sz="1400"/>
            </a:lvl1pPr>
            <a:lvl2pPr marL="454885" indent="0">
              <a:buNone/>
              <a:defRPr sz="1200"/>
            </a:lvl2pPr>
            <a:lvl3pPr marL="909775" indent="0">
              <a:buNone/>
              <a:defRPr sz="1000"/>
            </a:lvl3pPr>
            <a:lvl4pPr marL="1364660" indent="0">
              <a:buNone/>
              <a:defRPr sz="900"/>
            </a:lvl4pPr>
            <a:lvl5pPr marL="1819547" indent="0">
              <a:buNone/>
              <a:defRPr sz="900"/>
            </a:lvl5pPr>
            <a:lvl6pPr marL="2274433" indent="0">
              <a:buNone/>
              <a:defRPr sz="900"/>
            </a:lvl6pPr>
            <a:lvl7pPr marL="2729320" indent="0">
              <a:buNone/>
              <a:defRPr sz="900"/>
            </a:lvl7pPr>
            <a:lvl8pPr marL="3184207" indent="0">
              <a:buNone/>
              <a:defRPr sz="900"/>
            </a:lvl8pPr>
            <a:lvl9pPr marL="3639091"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1334D00E-DBB9-459A-A80B-797B3FA881D9}" type="datetime1">
              <a:rPr lang="en-US" smtClean="0">
                <a:solidFill>
                  <a:prstClr val="black">
                    <a:tint val="75000"/>
                  </a:prstClr>
                </a:solidFill>
              </a:rPr>
              <a:pPr>
                <a:defRPr/>
              </a:pPr>
              <a:t>6/10/2020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09848432"/>
      </p:ext>
    </p:extLst>
  </p:cSld>
  <p:clrMapOvr>
    <a:masterClrMapping/>
  </p:clrMapOvr>
  <p:transition spd="slow">
    <p:push di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23"/>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89353B18-ABC1-49D9-9F2D-3D7842A24D78}" type="datetime1">
              <a:rPr lang="en-US" smtClean="0">
                <a:solidFill>
                  <a:prstClr val="black"/>
                </a:solidFill>
              </a:rPr>
              <a:pPr>
                <a:defRPr/>
              </a:pPr>
              <a:t>6/10/2020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152148496"/>
      </p:ext>
    </p:extLst>
  </p:cSld>
  <p:clrMapOvr>
    <a:masterClrMapping/>
  </p:clrMapOvr>
  <p:transition spd="slow">
    <p:push dir="u"/>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7380" y="273953"/>
            <a:ext cx="10932795"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F7BEC46F-86C0-42A8-B9AC-329040D3C060}" type="datetime1">
              <a:rPr lang="en-US" smtClean="0"/>
              <a:pPr>
                <a:defRPr/>
              </a:pPr>
              <a:t>6/10/2020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012754993"/>
      </p:ext>
    </p:extLst>
  </p:cSld>
  <p:clrMapOvr>
    <a:masterClrMapping/>
  </p:clrMapOvr>
  <p:transition spd="slow">
    <p:push dir="u"/>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0682287" cy="309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dirty="0"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849126180"/>
      </p:ext>
    </p:extLst>
  </p:cSld>
  <p:clrMapOvr>
    <a:masterClrMapping/>
  </p:clrMapOvr>
  <p:transition spd="slow">
    <p:push dir="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6/10/2020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075784395"/>
      </p:ext>
    </p:extLst>
  </p:cSld>
  <p:clrMapOvr>
    <a:masterClrMapping/>
  </p:clrMapOvr>
  <p:transition spd="slow">
    <p:push dir="u"/>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6/10/2020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624770552"/>
      </p:ext>
    </p:extLst>
  </p:cSld>
  <p:clrMapOvr>
    <a:masterClrMapping/>
  </p:clrMapOvr>
  <p:transition spd="slow">
    <p:push dir="u"/>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6/10/2020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75131288"/>
      </p:ext>
    </p:extLst>
  </p:cSld>
  <p:clrMapOvr>
    <a:masterClrMapping/>
  </p:clrMapOvr>
  <p:transition spd="slow">
    <p:push dir="u"/>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6/10/2020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239135627"/>
      </p:ext>
    </p:extLst>
  </p:cSld>
  <p:clrMapOvr>
    <a:masterClrMapping/>
  </p:clrMapOvr>
  <p:transition spd="slow">
    <p:push dir="u"/>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6/10/2020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256060795"/>
      </p:ext>
    </p:extLst>
  </p:cSld>
  <p:clrMapOvr>
    <a:masterClrMapping/>
  </p:clrMapOvr>
  <p:transition spd="slow">
    <p:push dir="u"/>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6/10/2020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082756505"/>
      </p:ext>
    </p:extLst>
  </p:cSld>
  <p:clrMapOvr>
    <a:masterClrMapping/>
  </p:clrMapOvr>
  <p:transition spd="slow">
    <p:push dir="u"/>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6/10/2020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67355892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theme" Target="../theme/theme10.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theme" Target="../theme/theme12.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5" Type="http://schemas.openxmlformats.org/officeDocument/2006/relationships/slideLayout" Target="../slideLayouts/slideLayout114.xml"/><Relationship Id="rId4" Type="http://schemas.openxmlformats.org/officeDocument/2006/relationships/slideLayout" Target="../slideLayouts/slideLayout113.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theme" Target="../theme/theme14.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image" Target="../media/image9.jpeg"/></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5" Type="http://schemas.openxmlformats.org/officeDocument/2006/relationships/slideLayout" Target="../slideLayouts/slideLayout134.xml"/><Relationship Id="rId4" Type="http://schemas.openxmlformats.org/officeDocument/2006/relationships/slideLayout" Target="../slideLayouts/slideLayout13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5" Type="http://schemas.openxmlformats.org/officeDocument/2006/relationships/slideLayout" Target="../slideLayouts/slideLayout141.xml"/><Relationship Id="rId10" Type="http://schemas.openxmlformats.org/officeDocument/2006/relationships/theme" Target="../theme/theme1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theme" Target="../theme/theme9.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4000" r="-34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7385" y="273721"/>
            <a:ext cx="10932795" cy="1138767"/>
          </a:xfrm>
          <a:prstGeom prst="rect">
            <a:avLst/>
          </a:prstGeom>
        </p:spPr>
        <p:txBody>
          <a:bodyPr vert="horz" lIns="90983" tIns="45488" rIns="90983" bIns="45488"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7385" y="1594387"/>
            <a:ext cx="10932795" cy="4509200"/>
          </a:xfrm>
          <a:prstGeom prst="rect">
            <a:avLst/>
          </a:prstGeom>
        </p:spPr>
        <p:txBody>
          <a:bodyPr vert="horz" lIns="90983" tIns="45488" rIns="90983" bIns="45488"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7379" y="6333149"/>
            <a:ext cx="2834428" cy="363773"/>
          </a:xfrm>
          <a:prstGeom prst="rect">
            <a:avLst/>
          </a:prstGeom>
        </p:spPr>
        <p:txBody>
          <a:bodyPr vert="horz" lIns="90983" tIns="45488" rIns="90983" bIns="45488" rtlCol="0" anchor="ctr"/>
          <a:lstStyle>
            <a:lvl1pPr algn="l">
              <a:defRPr sz="1200">
                <a:solidFill>
                  <a:schemeClr val="tx1">
                    <a:tint val="75000"/>
                  </a:schemeClr>
                </a:solidFill>
              </a:defRPr>
            </a:lvl1pPr>
          </a:lstStyle>
          <a:p>
            <a:pPr>
              <a:defRPr/>
            </a:pPr>
            <a:fld id="{3D3E391B-CB8B-480C-A6DB-E7A8C071C073}" type="datetime1">
              <a:rPr lang="en-US" smtClean="0">
                <a:solidFill>
                  <a:prstClr val="black">
                    <a:tint val="75000"/>
                  </a:prstClr>
                </a:solidFill>
              </a:rPr>
              <a:pPr>
                <a:defRPr/>
              </a:pPr>
              <a:t>6/10/2020</a:t>
            </a:fld>
            <a:endParaRPr lang="en-CA">
              <a:solidFill>
                <a:prstClr val="black">
                  <a:tint val="75000"/>
                </a:prstClr>
              </a:solidFill>
            </a:endParaRPr>
          </a:p>
        </p:txBody>
      </p:sp>
      <p:sp>
        <p:nvSpPr>
          <p:cNvPr id="5" name="4 Altbilgi Yer Tutucusu"/>
          <p:cNvSpPr>
            <a:spLocks noGrp="1"/>
          </p:cNvSpPr>
          <p:nvPr>
            <p:ph type="ftr" sz="quarter" idx="3"/>
          </p:nvPr>
        </p:nvSpPr>
        <p:spPr>
          <a:xfrm>
            <a:off x="4150416" y="6333149"/>
            <a:ext cx="3846724" cy="363773"/>
          </a:xfrm>
          <a:prstGeom prst="rect">
            <a:avLst/>
          </a:prstGeom>
        </p:spPr>
        <p:txBody>
          <a:bodyPr vert="horz" lIns="90983" tIns="45488" rIns="90983" bIns="45488" rtlCol="0" anchor="ctr"/>
          <a:lstStyle>
            <a:lvl1pPr algn="ctr">
              <a:defRPr sz="1200">
                <a:solidFill>
                  <a:schemeClr val="tx1">
                    <a:tint val="75000"/>
                  </a:schemeClr>
                </a:solidFill>
              </a:defRPr>
            </a:lvl1pPr>
          </a:lstStyle>
          <a:p>
            <a:pPr>
              <a:defRPr/>
            </a:pPr>
            <a:endParaRPr lang="en-CA">
              <a:solidFill>
                <a:prstClr val="black">
                  <a:tint val="75000"/>
                </a:prstClr>
              </a:solidFill>
            </a:endParaRPr>
          </a:p>
        </p:txBody>
      </p:sp>
      <p:sp>
        <p:nvSpPr>
          <p:cNvPr id="6" name="5 Slayt Numarası Yer Tutucusu"/>
          <p:cNvSpPr>
            <a:spLocks noGrp="1"/>
          </p:cNvSpPr>
          <p:nvPr>
            <p:ph type="sldNum" sz="quarter" idx="4"/>
          </p:nvPr>
        </p:nvSpPr>
        <p:spPr>
          <a:xfrm>
            <a:off x="8705744" y="6333149"/>
            <a:ext cx="2834428" cy="363773"/>
          </a:xfrm>
          <a:prstGeom prst="rect">
            <a:avLst/>
          </a:prstGeom>
        </p:spPr>
        <p:txBody>
          <a:bodyPr vert="horz" lIns="90983" tIns="45488" rIns="90983" bIns="45488"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30900553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push dir="u"/>
  </p:transition>
  <p:hf hdr="0" ftr="0" dt="0"/>
  <p:txStyles>
    <p:titleStyle>
      <a:lvl1pPr algn="ctr" defTabSz="909775" rtl="0" eaLnBrk="1" latinLnBrk="0" hangingPunct="1">
        <a:spcBef>
          <a:spcPct val="0"/>
        </a:spcBef>
        <a:buNone/>
        <a:defRPr sz="4400" kern="1200">
          <a:solidFill>
            <a:schemeClr val="tx1"/>
          </a:solidFill>
          <a:latin typeface="+mj-lt"/>
          <a:ea typeface="+mj-ea"/>
          <a:cs typeface="+mj-cs"/>
        </a:defRPr>
      </a:lvl1pPr>
    </p:titleStyle>
    <p:bodyStyle>
      <a:lvl1pPr marL="341165" indent="-341165" algn="l" defTabSz="909775" rtl="0" eaLnBrk="1" latinLnBrk="0" hangingPunct="1">
        <a:spcBef>
          <a:spcPct val="20000"/>
        </a:spcBef>
        <a:buFont typeface="Arial" pitchFamily="34" charset="0"/>
        <a:buChar char="•"/>
        <a:defRPr sz="3100" kern="1200">
          <a:solidFill>
            <a:schemeClr val="tx1"/>
          </a:solidFill>
          <a:latin typeface="+mn-lt"/>
          <a:ea typeface="+mn-ea"/>
          <a:cs typeface="+mn-cs"/>
        </a:defRPr>
      </a:lvl1pPr>
      <a:lvl2pPr marL="739190" indent="-284304" algn="l" defTabSz="90977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7214" indent="-227443" algn="l" defTabSz="90977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2104"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6991"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1878"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6760"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1651"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6537"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775" rtl="0" eaLnBrk="1" latinLnBrk="0" hangingPunct="1">
        <a:defRPr sz="1800" kern="1200">
          <a:solidFill>
            <a:schemeClr val="tx1"/>
          </a:solidFill>
          <a:latin typeface="+mn-lt"/>
          <a:ea typeface="+mn-ea"/>
          <a:cs typeface="+mn-cs"/>
        </a:defRPr>
      </a:lvl1pPr>
      <a:lvl2pPr marL="454885" algn="l" defTabSz="909775" rtl="0" eaLnBrk="1" latinLnBrk="0" hangingPunct="1">
        <a:defRPr sz="1800" kern="1200">
          <a:solidFill>
            <a:schemeClr val="tx1"/>
          </a:solidFill>
          <a:latin typeface="+mn-lt"/>
          <a:ea typeface="+mn-ea"/>
          <a:cs typeface="+mn-cs"/>
        </a:defRPr>
      </a:lvl2pPr>
      <a:lvl3pPr marL="909775" algn="l" defTabSz="909775" rtl="0" eaLnBrk="1" latinLnBrk="0" hangingPunct="1">
        <a:defRPr sz="1800" kern="1200">
          <a:solidFill>
            <a:schemeClr val="tx1"/>
          </a:solidFill>
          <a:latin typeface="+mn-lt"/>
          <a:ea typeface="+mn-ea"/>
          <a:cs typeface="+mn-cs"/>
        </a:defRPr>
      </a:lvl3pPr>
      <a:lvl4pPr marL="1364660" algn="l" defTabSz="909775" rtl="0" eaLnBrk="1" latinLnBrk="0" hangingPunct="1">
        <a:defRPr sz="1800" kern="1200">
          <a:solidFill>
            <a:schemeClr val="tx1"/>
          </a:solidFill>
          <a:latin typeface="+mn-lt"/>
          <a:ea typeface="+mn-ea"/>
          <a:cs typeface="+mn-cs"/>
        </a:defRPr>
      </a:lvl4pPr>
      <a:lvl5pPr marL="1819547" algn="l" defTabSz="909775" rtl="0" eaLnBrk="1" latinLnBrk="0" hangingPunct="1">
        <a:defRPr sz="1800" kern="1200">
          <a:solidFill>
            <a:schemeClr val="tx1"/>
          </a:solidFill>
          <a:latin typeface="+mn-lt"/>
          <a:ea typeface="+mn-ea"/>
          <a:cs typeface="+mn-cs"/>
        </a:defRPr>
      </a:lvl5pPr>
      <a:lvl6pPr marL="2274433" algn="l" defTabSz="909775" rtl="0" eaLnBrk="1" latinLnBrk="0" hangingPunct="1">
        <a:defRPr sz="1800" kern="1200">
          <a:solidFill>
            <a:schemeClr val="tx1"/>
          </a:solidFill>
          <a:latin typeface="+mn-lt"/>
          <a:ea typeface="+mn-ea"/>
          <a:cs typeface="+mn-cs"/>
        </a:defRPr>
      </a:lvl6pPr>
      <a:lvl7pPr marL="2729320" algn="l" defTabSz="909775" rtl="0" eaLnBrk="1" latinLnBrk="0" hangingPunct="1">
        <a:defRPr sz="1800" kern="1200">
          <a:solidFill>
            <a:schemeClr val="tx1"/>
          </a:solidFill>
          <a:latin typeface="+mn-lt"/>
          <a:ea typeface="+mn-ea"/>
          <a:cs typeface="+mn-cs"/>
        </a:defRPr>
      </a:lvl7pPr>
      <a:lvl8pPr marL="3184207" algn="l" defTabSz="909775" rtl="0" eaLnBrk="1" latinLnBrk="0" hangingPunct="1">
        <a:defRPr sz="1800" kern="1200">
          <a:solidFill>
            <a:schemeClr val="tx1"/>
          </a:solidFill>
          <a:latin typeface="+mn-lt"/>
          <a:ea typeface="+mn-ea"/>
          <a:cs typeface="+mn-cs"/>
        </a:defRPr>
      </a:lvl8pPr>
      <a:lvl9pPr marL="3639091" algn="l" defTabSz="909775"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9CD21F11-9943-4C1A-BF3A-C2E619347BF1}" type="datetime1">
              <a:rPr lang="en-US" smtClean="0">
                <a:solidFill>
                  <a:prstClr val="black">
                    <a:tint val="75000"/>
                  </a:prstClr>
                </a:solidFill>
              </a:rPr>
              <a:pPr>
                <a:defRPr/>
              </a:pPr>
              <a:t>6/10/2020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095236216"/>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6/10/2020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41321030"/>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1"/>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9" tIns="45502" rIns="91009" bIns="45502"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9" tIns="45502" rIns="91009" bIns="45502"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9" tIns="45502" rIns="91009" bIns="45502" rtlCol="0" anchor="ctr"/>
          <a:lstStyle>
            <a:lvl1pPr algn="l" fontAlgn="auto">
              <a:spcBef>
                <a:spcPts val="0"/>
              </a:spcBef>
              <a:spcAft>
                <a:spcPts val="0"/>
              </a:spcAft>
              <a:defRPr sz="1200">
                <a:solidFill>
                  <a:schemeClr val="tx1"/>
                </a:solidFill>
                <a:latin typeface="+mn-lt"/>
                <a:cs typeface="+mn-cs"/>
              </a:defRPr>
            </a:lvl1pPr>
          </a:lstStyle>
          <a:p>
            <a:pPr defTabSz="914387">
              <a:defRPr/>
            </a:pPr>
            <a:fld id="{075DDAD1-5215-4AB9-8143-67E64474884A}" type="datetime1">
              <a:rPr lang="en-US" smtClean="0">
                <a:solidFill>
                  <a:prstClr val="black">
                    <a:tint val="75000"/>
                  </a:prstClr>
                </a:solidFill>
              </a:rPr>
              <a:pPr defTabSz="914387">
                <a:defRPr/>
              </a:pPr>
              <a:t>6/10/2020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9" tIns="45502" rIns="91009" bIns="45502" rtlCol="0" anchor="ctr"/>
          <a:lstStyle>
            <a:lvl1pPr algn="ctr" fontAlgn="auto">
              <a:spcBef>
                <a:spcPts val="0"/>
              </a:spcBef>
              <a:spcAft>
                <a:spcPts val="0"/>
              </a:spcAft>
              <a:defRPr sz="1200">
                <a:solidFill>
                  <a:schemeClr val="tx1"/>
                </a:solidFill>
                <a:latin typeface="+mn-lt"/>
                <a:cs typeface="+mn-cs"/>
              </a:defRPr>
            </a:lvl1pPr>
          </a:lstStyle>
          <a:p>
            <a:pPr defTabSz="914387">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9" tIns="45502" rIns="91009" bIns="45502" rtlCol="0" anchor="ctr"/>
          <a:lstStyle>
            <a:lvl1pPr algn="r" fontAlgn="auto">
              <a:spcBef>
                <a:spcPts val="0"/>
              </a:spcBef>
              <a:spcAft>
                <a:spcPts val="0"/>
              </a:spcAft>
              <a:defRPr sz="1200">
                <a:solidFill>
                  <a:schemeClr val="tx1"/>
                </a:solidFill>
                <a:latin typeface="+mn-lt"/>
                <a:cs typeface="+mn-cs"/>
              </a:defRPr>
            </a:lvl1pPr>
          </a:lstStyle>
          <a:p>
            <a:pPr defTabSz="914387">
              <a:defRPr/>
            </a:pPr>
            <a:fld id="{FF16F97C-866D-4F85-A1F6-DDF39F62CB6A}" type="slidenum">
              <a:rPr lang="en-CA" smtClean="0">
                <a:solidFill>
                  <a:prstClr val="black">
                    <a:tint val="75000"/>
                  </a:prstClr>
                </a:solidFill>
              </a:rPr>
              <a:pPr defTabSz="914387">
                <a:defRPr/>
              </a:pPr>
              <a:t>‹#›</a:t>
            </a:fld>
            <a:endParaRPr lang="en-CA">
              <a:solidFill>
                <a:prstClr val="black">
                  <a:tint val="75000"/>
                </a:prstClr>
              </a:solidFill>
            </a:endParaRPr>
          </a:p>
        </p:txBody>
      </p:sp>
    </p:spTree>
    <p:extLst>
      <p:ext uri="{BB962C8B-B14F-4D97-AF65-F5344CB8AC3E}">
        <p14:creationId xmlns:p14="http://schemas.microsoft.com/office/powerpoint/2010/main" val="4043746368"/>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5022" algn="ctr" rtl="0" eaLnBrk="1" fontAlgn="base" hangingPunct="1">
        <a:spcBef>
          <a:spcPct val="0"/>
        </a:spcBef>
        <a:spcAft>
          <a:spcPct val="0"/>
        </a:spcAft>
        <a:defRPr sz="4400">
          <a:solidFill>
            <a:schemeClr val="tx1"/>
          </a:solidFill>
          <a:latin typeface="Frutiger 95 Ultra Black" pitchFamily="50" charset="0"/>
        </a:defRPr>
      </a:lvl6pPr>
      <a:lvl7pPr marL="910046" algn="ctr" rtl="0" eaLnBrk="1" fontAlgn="base" hangingPunct="1">
        <a:spcBef>
          <a:spcPct val="0"/>
        </a:spcBef>
        <a:spcAft>
          <a:spcPct val="0"/>
        </a:spcAft>
        <a:defRPr sz="4400">
          <a:solidFill>
            <a:schemeClr val="tx1"/>
          </a:solidFill>
          <a:latin typeface="Frutiger 95 Ultra Black" pitchFamily="50" charset="0"/>
        </a:defRPr>
      </a:lvl7pPr>
      <a:lvl8pPr marL="1365068" algn="ctr" rtl="0" eaLnBrk="1" fontAlgn="base" hangingPunct="1">
        <a:spcBef>
          <a:spcPct val="0"/>
        </a:spcBef>
        <a:spcAft>
          <a:spcPct val="0"/>
        </a:spcAft>
        <a:defRPr sz="4400">
          <a:solidFill>
            <a:schemeClr val="tx1"/>
          </a:solidFill>
          <a:latin typeface="Frutiger 95 Ultra Black" pitchFamily="50" charset="0"/>
        </a:defRPr>
      </a:lvl8pPr>
      <a:lvl9pPr marL="1820091"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67" indent="-341267"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412" indent="-284389"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557" indent="-227511"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579" indent="-227511"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604" indent="-227511"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628" indent="-227511" algn="l" defTabSz="91004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647" indent="-227511" algn="l" defTabSz="91004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669" indent="-227511" algn="l" defTabSz="91004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693" indent="-227511" algn="l" defTabSz="9100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0046" rtl="0" eaLnBrk="1" latinLnBrk="0" hangingPunct="1">
        <a:defRPr sz="1800" kern="1200">
          <a:solidFill>
            <a:schemeClr val="tx1"/>
          </a:solidFill>
          <a:latin typeface="+mn-lt"/>
          <a:ea typeface="+mn-ea"/>
          <a:cs typeface="+mn-cs"/>
        </a:defRPr>
      </a:lvl1pPr>
      <a:lvl2pPr marL="455022" algn="l" defTabSz="910046" rtl="0" eaLnBrk="1" latinLnBrk="0" hangingPunct="1">
        <a:defRPr sz="1800" kern="1200">
          <a:solidFill>
            <a:schemeClr val="tx1"/>
          </a:solidFill>
          <a:latin typeface="+mn-lt"/>
          <a:ea typeface="+mn-ea"/>
          <a:cs typeface="+mn-cs"/>
        </a:defRPr>
      </a:lvl2pPr>
      <a:lvl3pPr marL="910046" algn="l" defTabSz="910046" rtl="0" eaLnBrk="1" latinLnBrk="0" hangingPunct="1">
        <a:defRPr sz="1800" kern="1200">
          <a:solidFill>
            <a:schemeClr val="tx1"/>
          </a:solidFill>
          <a:latin typeface="+mn-lt"/>
          <a:ea typeface="+mn-ea"/>
          <a:cs typeface="+mn-cs"/>
        </a:defRPr>
      </a:lvl3pPr>
      <a:lvl4pPr marL="1365068" algn="l" defTabSz="910046" rtl="0" eaLnBrk="1" latinLnBrk="0" hangingPunct="1">
        <a:defRPr sz="1800" kern="1200">
          <a:solidFill>
            <a:schemeClr val="tx1"/>
          </a:solidFill>
          <a:latin typeface="+mn-lt"/>
          <a:ea typeface="+mn-ea"/>
          <a:cs typeface="+mn-cs"/>
        </a:defRPr>
      </a:lvl4pPr>
      <a:lvl5pPr marL="1820091" algn="l" defTabSz="910046" rtl="0" eaLnBrk="1" latinLnBrk="0" hangingPunct="1">
        <a:defRPr sz="1800" kern="1200">
          <a:solidFill>
            <a:schemeClr val="tx1"/>
          </a:solidFill>
          <a:latin typeface="+mn-lt"/>
          <a:ea typeface="+mn-ea"/>
          <a:cs typeface="+mn-cs"/>
        </a:defRPr>
      </a:lvl5pPr>
      <a:lvl6pPr marL="2275113" algn="l" defTabSz="910046" rtl="0" eaLnBrk="1" latinLnBrk="0" hangingPunct="1">
        <a:defRPr sz="1800" kern="1200">
          <a:solidFill>
            <a:schemeClr val="tx1"/>
          </a:solidFill>
          <a:latin typeface="+mn-lt"/>
          <a:ea typeface="+mn-ea"/>
          <a:cs typeface="+mn-cs"/>
        </a:defRPr>
      </a:lvl6pPr>
      <a:lvl7pPr marL="2730138" algn="l" defTabSz="910046" rtl="0" eaLnBrk="1" latinLnBrk="0" hangingPunct="1">
        <a:defRPr sz="1800" kern="1200">
          <a:solidFill>
            <a:schemeClr val="tx1"/>
          </a:solidFill>
          <a:latin typeface="+mn-lt"/>
          <a:ea typeface="+mn-ea"/>
          <a:cs typeface="+mn-cs"/>
        </a:defRPr>
      </a:lvl7pPr>
      <a:lvl8pPr marL="3185160" algn="l" defTabSz="910046" rtl="0" eaLnBrk="1" latinLnBrk="0" hangingPunct="1">
        <a:defRPr sz="1800" kern="1200">
          <a:solidFill>
            <a:schemeClr val="tx1"/>
          </a:solidFill>
          <a:latin typeface="+mn-lt"/>
          <a:ea typeface="+mn-ea"/>
          <a:cs typeface="+mn-cs"/>
        </a:defRPr>
      </a:lvl8pPr>
      <a:lvl9pPr marL="3640181" algn="l" defTabSz="910046"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50"/>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defTabSz="914387">
              <a:defRPr/>
            </a:pPr>
            <a:fld id="{075DDAD1-5215-4AB9-8143-67E64474884A}" type="datetime1">
              <a:rPr lang="en-US" smtClean="0">
                <a:solidFill>
                  <a:prstClr val="black">
                    <a:tint val="75000"/>
                  </a:prstClr>
                </a:solidFill>
              </a:rPr>
              <a:pPr defTabSz="914387">
                <a:defRPr/>
              </a:pPr>
              <a:t>6/10/2020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50"/>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defTabSz="914387">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50"/>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defTabSz="914387">
              <a:defRPr/>
            </a:pPr>
            <a:fld id="{FF16F97C-866D-4F85-A1F6-DDF39F62CB6A}" type="slidenum">
              <a:rPr lang="en-CA" smtClean="0">
                <a:solidFill>
                  <a:prstClr val="black">
                    <a:tint val="75000"/>
                  </a:prstClr>
                </a:solidFill>
              </a:rPr>
              <a:pPr defTabSz="914387">
                <a:defRPr/>
              </a:pPr>
              <a:t>‹#›</a:t>
            </a:fld>
            <a:endParaRPr lang="en-CA">
              <a:solidFill>
                <a:prstClr val="black">
                  <a:tint val="75000"/>
                </a:prstClr>
              </a:solidFill>
            </a:endParaRPr>
          </a:p>
        </p:txBody>
      </p:sp>
    </p:spTree>
    <p:extLst>
      <p:ext uri="{BB962C8B-B14F-4D97-AF65-F5344CB8AC3E}">
        <p14:creationId xmlns:p14="http://schemas.microsoft.com/office/powerpoint/2010/main" val="3072352368"/>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69" algn="ctr" rtl="0" eaLnBrk="1" fontAlgn="base" hangingPunct="1">
        <a:spcBef>
          <a:spcPct val="0"/>
        </a:spcBef>
        <a:spcAft>
          <a:spcPct val="0"/>
        </a:spcAft>
        <a:defRPr sz="4400">
          <a:solidFill>
            <a:schemeClr val="tx1"/>
          </a:solidFill>
          <a:latin typeface="Frutiger 95 Ultra Black" pitchFamily="50" charset="0"/>
        </a:defRPr>
      </a:lvl6pPr>
      <a:lvl7pPr marL="909944" algn="ctr" rtl="0" eaLnBrk="1" fontAlgn="base" hangingPunct="1">
        <a:spcBef>
          <a:spcPct val="0"/>
        </a:spcBef>
        <a:spcAft>
          <a:spcPct val="0"/>
        </a:spcAft>
        <a:defRPr sz="4400">
          <a:solidFill>
            <a:schemeClr val="tx1"/>
          </a:solidFill>
          <a:latin typeface="Frutiger 95 Ultra Black" pitchFamily="50" charset="0"/>
        </a:defRPr>
      </a:lvl7pPr>
      <a:lvl8pPr marL="1364914" algn="ctr" rtl="0" eaLnBrk="1" fontAlgn="base" hangingPunct="1">
        <a:spcBef>
          <a:spcPct val="0"/>
        </a:spcBef>
        <a:spcAft>
          <a:spcPct val="0"/>
        </a:spcAft>
        <a:defRPr sz="4400">
          <a:solidFill>
            <a:schemeClr val="tx1"/>
          </a:solidFill>
          <a:latin typeface="Frutiger 95 Ultra Black" pitchFamily="50" charset="0"/>
        </a:defRPr>
      </a:lvl8pPr>
      <a:lvl9pPr marL="1819885"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0" indent="-34123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28" indent="-284357"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30" indent="-227485"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398" indent="-227485"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373" indent="-227485"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47" indent="-227485" algn="l" defTabSz="9099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13" indent="-227485" algn="l" defTabSz="9099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288" indent="-227485" algn="l" defTabSz="9099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259" indent="-227485" algn="l" defTabSz="90994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44" rtl="0" eaLnBrk="1" latinLnBrk="0" hangingPunct="1">
        <a:defRPr sz="1800" kern="1200">
          <a:solidFill>
            <a:schemeClr val="tx1"/>
          </a:solidFill>
          <a:latin typeface="+mn-lt"/>
          <a:ea typeface="+mn-ea"/>
          <a:cs typeface="+mn-cs"/>
        </a:defRPr>
      </a:lvl1pPr>
      <a:lvl2pPr marL="454969" algn="l" defTabSz="909944" rtl="0" eaLnBrk="1" latinLnBrk="0" hangingPunct="1">
        <a:defRPr sz="1800" kern="1200">
          <a:solidFill>
            <a:schemeClr val="tx1"/>
          </a:solidFill>
          <a:latin typeface="+mn-lt"/>
          <a:ea typeface="+mn-ea"/>
          <a:cs typeface="+mn-cs"/>
        </a:defRPr>
      </a:lvl2pPr>
      <a:lvl3pPr marL="909944" algn="l" defTabSz="909944" rtl="0" eaLnBrk="1" latinLnBrk="0" hangingPunct="1">
        <a:defRPr sz="1800" kern="1200">
          <a:solidFill>
            <a:schemeClr val="tx1"/>
          </a:solidFill>
          <a:latin typeface="+mn-lt"/>
          <a:ea typeface="+mn-ea"/>
          <a:cs typeface="+mn-cs"/>
        </a:defRPr>
      </a:lvl3pPr>
      <a:lvl4pPr marL="1364914" algn="l" defTabSz="909944" rtl="0" eaLnBrk="1" latinLnBrk="0" hangingPunct="1">
        <a:defRPr sz="1800" kern="1200">
          <a:solidFill>
            <a:schemeClr val="tx1"/>
          </a:solidFill>
          <a:latin typeface="+mn-lt"/>
          <a:ea typeface="+mn-ea"/>
          <a:cs typeface="+mn-cs"/>
        </a:defRPr>
      </a:lvl4pPr>
      <a:lvl5pPr marL="1819885" algn="l" defTabSz="909944" rtl="0" eaLnBrk="1" latinLnBrk="0" hangingPunct="1">
        <a:defRPr sz="1800" kern="1200">
          <a:solidFill>
            <a:schemeClr val="tx1"/>
          </a:solidFill>
          <a:latin typeface="+mn-lt"/>
          <a:ea typeface="+mn-ea"/>
          <a:cs typeface="+mn-cs"/>
        </a:defRPr>
      </a:lvl5pPr>
      <a:lvl6pPr marL="2274858" algn="l" defTabSz="909944" rtl="0" eaLnBrk="1" latinLnBrk="0" hangingPunct="1">
        <a:defRPr sz="1800" kern="1200">
          <a:solidFill>
            <a:schemeClr val="tx1"/>
          </a:solidFill>
          <a:latin typeface="+mn-lt"/>
          <a:ea typeface="+mn-ea"/>
          <a:cs typeface="+mn-cs"/>
        </a:defRPr>
      </a:lvl6pPr>
      <a:lvl7pPr marL="2729830" algn="l" defTabSz="909944" rtl="0" eaLnBrk="1" latinLnBrk="0" hangingPunct="1">
        <a:defRPr sz="1800" kern="1200">
          <a:solidFill>
            <a:schemeClr val="tx1"/>
          </a:solidFill>
          <a:latin typeface="+mn-lt"/>
          <a:ea typeface="+mn-ea"/>
          <a:cs typeface="+mn-cs"/>
        </a:defRPr>
      </a:lvl7pPr>
      <a:lvl8pPr marL="3184803" algn="l" defTabSz="909944" rtl="0" eaLnBrk="1" latinLnBrk="0" hangingPunct="1">
        <a:defRPr sz="1800" kern="1200">
          <a:solidFill>
            <a:schemeClr val="tx1"/>
          </a:solidFill>
          <a:latin typeface="+mn-lt"/>
          <a:ea typeface="+mn-ea"/>
          <a:cs typeface="+mn-cs"/>
        </a:defRPr>
      </a:lvl8pPr>
      <a:lvl9pPr marL="3639774" algn="l" defTabSz="909944"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1 Başlık Yer Tutucusu"/>
          <p:cNvSpPr>
            <a:spLocks noGrp="1"/>
          </p:cNvSpPr>
          <p:nvPr>
            <p:ph type="title"/>
          </p:nvPr>
        </p:nvSpPr>
        <p:spPr bwMode="auto">
          <a:xfrm>
            <a:off x="607378" y="273664"/>
            <a:ext cx="10932795" cy="11387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051" name="2 Metin Yer Tutucusu"/>
          <p:cNvSpPr>
            <a:spLocks noGrp="1"/>
          </p:cNvSpPr>
          <p:nvPr>
            <p:ph type="body" idx="1"/>
          </p:nvPr>
        </p:nvSpPr>
        <p:spPr bwMode="auto">
          <a:xfrm>
            <a:off x="607378" y="1594320"/>
            <a:ext cx="10932795" cy="450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607378" y="6332860"/>
            <a:ext cx="2834428" cy="363773"/>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58A8F8D-554C-4849-9351-0874CCB0AB7F}" type="datetime1">
              <a:rPr lang="tr-TR" smtClean="0"/>
              <a:pPr>
                <a:defRPr/>
              </a:pPr>
              <a:t>10.06.2020</a:t>
            </a:fld>
            <a:endParaRPr lang="tr-TR"/>
          </a:p>
        </p:txBody>
      </p:sp>
      <p:sp>
        <p:nvSpPr>
          <p:cNvPr id="5" name="4 Altbilgi Yer Tutucusu"/>
          <p:cNvSpPr>
            <a:spLocks noGrp="1"/>
          </p:cNvSpPr>
          <p:nvPr>
            <p:ph type="ftr" sz="quarter" idx="3"/>
          </p:nvPr>
        </p:nvSpPr>
        <p:spPr>
          <a:xfrm>
            <a:off x="4150413" y="6332860"/>
            <a:ext cx="3846724" cy="363773"/>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8705744" y="6332860"/>
            <a:ext cx="2834428" cy="363773"/>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10B5202A-285A-43ED-92E5-6F0DDFE8521D}" type="slidenum">
              <a:rPr lang="tr-TR" smtClean="0"/>
              <a:pPr>
                <a:defRPr/>
              </a:pPr>
              <a:t>‹#›</a:t>
            </a:fld>
            <a:endParaRPr lang="tr-TR"/>
          </a:p>
        </p:txBody>
      </p:sp>
    </p:spTree>
    <p:extLst>
      <p:ext uri="{BB962C8B-B14F-4D97-AF65-F5344CB8AC3E}">
        <p14:creationId xmlns:p14="http://schemas.microsoft.com/office/powerpoint/2010/main" val="3981643343"/>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Lst>
  <p:transition spd="slow">
    <p:push dir="u"/>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85B669-227B-465F-B90A-A33ACE29EC01}"/>
              </a:ext>
            </a:extLst>
          </p:cNvPr>
          <p:cNvSpPr>
            <a:spLocks noGrp="1"/>
          </p:cNvSpPr>
          <p:nvPr>
            <p:ph type="title"/>
          </p:nvPr>
        </p:nvSpPr>
        <p:spPr>
          <a:xfrm>
            <a:off x="835144" y="363799"/>
            <a:ext cx="10477262" cy="1320654"/>
          </a:xfrm>
          <a:prstGeom prst="rect">
            <a:avLst/>
          </a:prstGeom>
        </p:spPr>
        <p:txBody>
          <a:bodyPr vert="horz" lIns="90874" tIns="45441" rIns="90874" bIns="45441"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471C645A-936D-4B16-9A84-99F6A9DBE10A}"/>
              </a:ext>
            </a:extLst>
          </p:cNvPr>
          <p:cNvSpPr>
            <a:spLocks noGrp="1"/>
          </p:cNvSpPr>
          <p:nvPr>
            <p:ph type="body" idx="1"/>
          </p:nvPr>
        </p:nvSpPr>
        <p:spPr>
          <a:xfrm>
            <a:off x="835144" y="1818863"/>
            <a:ext cx="10477262" cy="4335222"/>
          </a:xfrm>
          <a:prstGeom prst="rect">
            <a:avLst/>
          </a:prstGeom>
        </p:spPr>
        <p:txBody>
          <a:bodyPr vert="horz" lIns="90874" tIns="45441" rIns="90874" bIns="4544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D34B87FD-74DA-4757-85DC-9F6B1EEE9677}"/>
              </a:ext>
            </a:extLst>
          </p:cNvPr>
          <p:cNvSpPr>
            <a:spLocks noGrp="1"/>
          </p:cNvSpPr>
          <p:nvPr>
            <p:ph type="dt" sz="half" idx="2"/>
          </p:nvPr>
        </p:nvSpPr>
        <p:spPr>
          <a:xfrm>
            <a:off x="835166" y="6332912"/>
            <a:ext cx="2733199" cy="363773"/>
          </a:xfrm>
          <a:prstGeom prst="rect">
            <a:avLst/>
          </a:prstGeom>
        </p:spPr>
        <p:txBody>
          <a:bodyPr vert="horz" lIns="90874" tIns="45441" rIns="90874" bIns="45441" rtlCol="0" anchor="ctr"/>
          <a:lstStyle>
            <a:lvl1pPr algn="l">
              <a:defRPr sz="1200">
                <a:solidFill>
                  <a:schemeClr val="tx1">
                    <a:tint val="75000"/>
                  </a:schemeClr>
                </a:solidFill>
              </a:defRPr>
            </a:lvl1pPr>
          </a:lstStyle>
          <a:p>
            <a:pPr marL="0" marR="0" lvl="0" indent="0" algn="l" defTabSz="908748" rtl="0" eaLnBrk="1" fontAlgn="auto" latinLnBrk="0" hangingPunct="1">
              <a:lnSpc>
                <a:spcPct val="100000"/>
              </a:lnSpc>
              <a:spcBef>
                <a:spcPts val="0"/>
              </a:spcBef>
              <a:spcAft>
                <a:spcPts val="0"/>
              </a:spcAft>
              <a:buClrTx/>
              <a:buSzTx/>
              <a:buFontTx/>
              <a:buNone/>
              <a:tabLst/>
              <a:defRPr/>
            </a:pPr>
            <a:endParaRPr kumimoji="0" lang="en-ID" sz="1200" b="0" i="0" u="none" strike="noStrike" kern="1200" cap="none" spc="0" normalizeH="0" baseline="0" noProof="0">
              <a:ln>
                <a:noFill/>
              </a:ln>
              <a:solidFill>
                <a:srgbClr val="445469">
                  <a:tint val="75000"/>
                </a:srgbClr>
              </a:solidFill>
              <a:effectLst/>
              <a:uLnTx/>
              <a:uFillTx/>
              <a:latin typeface="Roboto Light"/>
              <a:ea typeface="ヒラギノ角ゴ Pro W3" pitchFamily="1" charset="-128"/>
              <a:cs typeface="+mn-cs"/>
            </a:endParaRPr>
          </a:p>
        </p:txBody>
      </p:sp>
      <p:sp>
        <p:nvSpPr>
          <p:cNvPr id="5" name="Footer Placeholder 4">
            <a:extLst>
              <a:ext uri="{FF2B5EF4-FFF2-40B4-BE49-F238E27FC236}">
                <a16:creationId xmlns:a16="http://schemas.microsoft.com/office/drawing/2014/main" id="{5BCCA770-C4B9-4B5B-B92B-0C223902D057}"/>
              </a:ext>
            </a:extLst>
          </p:cNvPr>
          <p:cNvSpPr>
            <a:spLocks noGrp="1"/>
          </p:cNvSpPr>
          <p:nvPr>
            <p:ph type="ftr" sz="quarter" idx="3"/>
          </p:nvPr>
        </p:nvSpPr>
        <p:spPr>
          <a:xfrm>
            <a:off x="4023876" y="6332912"/>
            <a:ext cx="4099798" cy="363773"/>
          </a:xfrm>
          <a:prstGeom prst="rect">
            <a:avLst/>
          </a:prstGeom>
        </p:spPr>
        <p:txBody>
          <a:bodyPr vert="horz" lIns="90874" tIns="45441" rIns="90874" bIns="45441" rtlCol="0" anchor="ctr"/>
          <a:lstStyle>
            <a:lvl1pPr algn="ctr">
              <a:defRPr sz="1200">
                <a:solidFill>
                  <a:schemeClr val="tx1">
                    <a:tint val="75000"/>
                  </a:schemeClr>
                </a:solidFill>
              </a:defRPr>
            </a:lvl1pPr>
          </a:lstStyle>
          <a:p>
            <a:pPr marL="0" marR="0" lvl="0" indent="0" algn="ctr" defTabSz="908748" rtl="0" eaLnBrk="1" fontAlgn="auto" latinLnBrk="0" hangingPunct="1">
              <a:lnSpc>
                <a:spcPct val="100000"/>
              </a:lnSpc>
              <a:spcBef>
                <a:spcPts val="0"/>
              </a:spcBef>
              <a:spcAft>
                <a:spcPts val="0"/>
              </a:spcAft>
              <a:buClrTx/>
              <a:buSzTx/>
              <a:buFontTx/>
              <a:buNone/>
              <a:tabLst/>
              <a:defRPr/>
            </a:pPr>
            <a:endParaRPr kumimoji="0" lang="en-ID" sz="1200" b="0" i="0" u="none" strike="noStrike" kern="1200" cap="none" spc="0" normalizeH="0" baseline="0" noProof="0">
              <a:ln>
                <a:noFill/>
              </a:ln>
              <a:solidFill>
                <a:srgbClr val="445469">
                  <a:tint val="75000"/>
                </a:srgbClr>
              </a:solidFill>
              <a:effectLst/>
              <a:uLnTx/>
              <a:uFillTx/>
              <a:latin typeface="Roboto Light"/>
              <a:ea typeface="ヒラギノ角ゴ Pro W3" pitchFamily="1" charset="-128"/>
              <a:cs typeface="+mn-cs"/>
            </a:endParaRPr>
          </a:p>
        </p:txBody>
      </p:sp>
      <p:sp>
        <p:nvSpPr>
          <p:cNvPr id="6" name="Slide Number Placeholder 5">
            <a:extLst>
              <a:ext uri="{FF2B5EF4-FFF2-40B4-BE49-F238E27FC236}">
                <a16:creationId xmlns:a16="http://schemas.microsoft.com/office/drawing/2014/main" id="{944565F3-00FE-4E22-B7D4-E77A2091FF19}"/>
              </a:ext>
            </a:extLst>
          </p:cNvPr>
          <p:cNvSpPr>
            <a:spLocks noGrp="1"/>
          </p:cNvSpPr>
          <p:nvPr>
            <p:ph type="sldNum" sz="quarter" idx="4"/>
          </p:nvPr>
        </p:nvSpPr>
        <p:spPr>
          <a:xfrm>
            <a:off x="8579207" y="6332912"/>
            <a:ext cx="2733199" cy="363773"/>
          </a:xfrm>
          <a:prstGeom prst="rect">
            <a:avLst/>
          </a:prstGeom>
        </p:spPr>
        <p:txBody>
          <a:bodyPr vert="horz" lIns="90874" tIns="45441" rIns="90874" bIns="45441" rtlCol="0" anchor="ctr"/>
          <a:lstStyle>
            <a:lvl1pPr algn="r">
              <a:defRPr sz="1200">
                <a:solidFill>
                  <a:schemeClr val="tx1">
                    <a:tint val="75000"/>
                  </a:schemeClr>
                </a:solidFill>
              </a:defRPr>
            </a:lvl1pPr>
          </a:lstStyle>
          <a:p>
            <a:pPr marL="0" marR="0" lvl="0" indent="0" algn="r" defTabSz="908748" rtl="0" eaLnBrk="1" fontAlgn="auto" latinLnBrk="0" hangingPunct="1">
              <a:lnSpc>
                <a:spcPct val="100000"/>
              </a:lnSpc>
              <a:spcBef>
                <a:spcPts val="0"/>
              </a:spcBef>
              <a:spcAft>
                <a:spcPts val="0"/>
              </a:spcAft>
              <a:buClrTx/>
              <a:buSzTx/>
              <a:buFontTx/>
              <a:buNone/>
              <a:tabLst/>
              <a:defRPr/>
            </a:pPr>
            <a:fld id="{FFD8526C-9AE6-4005-878F-EFD71AB9C8A8}" type="slidenum">
              <a:rPr kumimoji="0" lang="en-ID" sz="1200" b="0" i="0" u="none" strike="noStrike" kern="1200" cap="none" spc="0" normalizeH="0" baseline="0" noProof="0" smtClean="0">
                <a:ln>
                  <a:noFill/>
                </a:ln>
                <a:solidFill>
                  <a:srgbClr val="445469">
                    <a:tint val="75000"/>
                  </a:srgbClr>
                </a:solidFill>
                <a:effectLst/>
                <a:uLnTx/>
                <a:uFillTx/>
                <a:latin typeface="Roboto Light"/>
                <a:ea typeface="ヒラギノ角ゴ Pro W3" pitchFamily="1" charset="-128"/>
                <a:cs typeface="+mn-cs"/>
              </a:rPr>
              <a:pPr marL="0" marR="0" lvl="0" indent="0" algn="r" defTabSz="908748" rtl="0" eaLnBrk="1" fontAlgn="auto" latinLnBrk="0" hangingPunct="1">
                <a:lnSpc>
                  <a:spcPct val="100000"/>
                </a:lnSpc>
                <a:spcBef>
                  <a:spcPts val="0"/>
                </a:spcBef>
                <a:spcAft>
                  <a:spcPts val="0"/>
                </a:spcAft>
                <a:buClrTx/>
                <a:buSzTx/>
                <a:buFontTx/>
                <a:buNone/>
                <a:tabLst/>
                <a:defRPr/>
              </a:pPr>
              <a:t>‹#›</a:t>
            </a:fld>
            <a:endParaRPr kumimoji="0" lang="en-ID" sz="1200" b="0" i="0" u="none" strike="noStrike" kern="1200" cap="none" spc="0" normalizeH="0" baseline="0" noProof="0">
              <a:ln>
                <a:noFill/>
              </a:ln>
              <a:solidFill>
                <a:srgbClr val="445469">
                  <a:tint val="75000"/>
                </a:srgbClr>
              </a:solidFill>
              <a:effectLst/>
              <a:uLnTx/>
              <a:uFillTx/>
              <a:latin typeface="Roboto Light"/>
              <a:ea typeface="ヒラギノ角ゴ Pro W3" pitchFamily="1" charset="-128"/>
              <a:cs typeface="+mn-cs"/>
            </a:endParaRPr>
          </a:p>
        </p:txBody>
      </p:sp>
    </p:spTree>
    <p:extLst>
      <p:ext uri="{BB962C8B-B14F-4D97-AF65-F5344CB8AC3E}">
        <p14:creationId xmlns:p14="http://schemas.microsoft.com/office/powerpoint/2010/main" val="90195205"/>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Lst>
  <p:transition spd="slow">
    <p:push dir="u"/>
  </p:transition>
  <p:hf hdr="0" ftr="0" dt="0"/>
  <p:txStyles>
    <p:titleStyle>
      <a:lvl1pPr algn="l" defTabSz="90874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187" indent="-227187" algn="l" defTabSz="908748" rtl="0" eaLnBrk="1" latinLnBrk="0" hangingPunct="1">
        <a:lnSpc>
          <a:spcPct val="90000"/>
        </a:lnSpc>
        <a:spcBef>
          <a:spcPts val="996"/>
        </a:spcBef>
        <a:buFont typeface="Arial" panose="020B0604020202020204" pitchFamily="34" charset="0"/>
        <a:buChar char="•"/>
        <a:defRPr sz="2800" kern="1200">
          <a:solidFill>
            <a:schemeClr val="tx1"/>
          </a:solidFill>
          <a:latin typeface="+mn-lt"/>
          <a:ea typeface="+mn-ea"/>
          <a:cs typeface="+mn-cs"/>
        </a:defRPr>
      </a:lvl1pPr>
      <a:lvl2pPr marL="681562" indent="-227187" algn="l" defTabSz="908748" rtl="0" eaLnBrk="1" latinLnBrk="0" hangingPunct="1">
        <a:lnSpc>
          <a:spcPct val="90000"/>
        </a:lnSpc>
        <a:spcBef>
          <a:spcPts val="498"/>
        </a:spcBef>
        <a:buFont typeface="Arial" panose="020B0604020202020204" pitchFamily="34" charset="0"/>
        <a:buChar char="•"/>
        <a:defRPr sz="2400" kern="1200">
          <a:solidFill>
            <a:schemeClr val="tx1"/>
          </a:solidFill>
          <a:latin typeface="+mn-lt"/>
          <a:ea typeface="+mn-ea"/>
          <a:cs typeface="+mn-cs"/>
        </a:defRPr>
      </a:lvl2pPr>
      <a:lvl3pPr marL="1135936" indent="-227187" algn="l" defTabSz="908748" rtl="0" eaLnBrk="1" latinLnBrk="0" hangingPunct="1">
        <a:lnSpc>
          <a:spcPct val="90000"/>
        </a:lnSpc>
        <a:spcBef>
          <a:spcPts val="498"/>
        </a:spcBef>
        <a:buFont typeface="Arial" panose="020B0604020202020204" pitchFamily="34" charset="0"/>
        <a:buChar char="•"/>
        <a:defRPr sz="2000" kern="1200">
          <a:solidFill>
            <a:schemeClr val="tx1"/>
          </a:solidFill>
          <a:latin typeface="+mn-lt"/>
          <a:ea typeface="+mn-ea"/>
          <a:cs typeface="+mn-cs"/>
        </a:defRPr>
      </a:lvl3pPr>
      <a:lvl4pPr marL="1590310" indent="-227187" algn="l" defTabSz="908748" rtl="0" eaLnBrk="1" latinLnBrk="0" hangingPunct="1">
        <a:lnSpc>
          <a:spcPct val="90000"/>
        </a:lnSpc>
        <a:spcBef>
          <a:spcPts val="498"/>
        </a:spcBef>
        <a:buFont typeface="Arial" panose="020B0604020202020204" pitchFamily="34" charset="0"/>
        <a:buChar char="•"/>
        <a:defRPr sz="1800" kern="1200">
          <a:solidFill>
            <a:schemeClr val="tx1"/>
          </a:solidFill>
          <a:latin typeface="+mn-lt"/>
          <a:ea typeface="+mn-ea"/>
          <a:cs typeface="+mn-cs"/>
        </a:defRPr>
      </a:lvl4pPr>
      <a:lvl5pPr marL="2044685" indent="-227187" algn="l" defTabSz="908748" rtl="0" eaLnBrk="1" latinLnBrk="0" hangingPunct="1">
        <a:lnSpc>
          <a:spcPct val="90000"/>
        </a:lnSpc>
        <a:spcBef>
          <a:spcPts val="498"/>
        </a:spcBef>
        <a:buFont typeface="Arial" panose="020B0604020202020204" pitchFamily="34" charset="0"/>
        <a:buChar char="•"/>
        <a:defRPr sz="1800" kern="1200">
          <a:solidFill>
            <a:schemeClr val="tx1"/>
          </a:solidFill>
          <a:latin typeface="+mn-lt"/>
          <a:ea typeface="+mn-ea"/>
          <a:cs typeface="+mn-cs"/>
        </a:defRPr>
      </a:lvl5pPr>
      <a:lvl6pPr marL="2499061" indent="-227187" algn="l" defTabSz="908748" rtl="0" eaLnBrk="1" latinLnBrk="0" hangingPunct="1">
        <a:lnSpc>
          <a:spcPct val="90000"/>
        </a:lnSpc>
        <a:spcBef>
          <a:spcPts val="498"/>
        </a:spcBef>
        <a:buFont typeface="Arial" panose="020B0604020202020204" pitchFamily="34" charset="0"/>
        <a:buChar char="•"/>
        <a:defRPr sz="1800" kern="1200">
          <a:solidFill>
            <a:schemeClr val="tx1"/>
          </a:solidFill>
          <a:latin typeface="+mn-lt"/>
          <a:ea typeface="+mn-ea"/>
          <a:cs typeface="+mn-cs"/>
        </a:defRPr>
      </a:lvl6pPr>
      <a:lvl7pPr marL="2953433" indent="-227187" algn="l" defTabSz="908748" rtl="0" eaLnBrk="1" latinLnBrk="0" hangingPunct="1">
        <a:lnSpc>
          <a:spcPct val="90000"/>
        </a:lnSpc>
        <a:spcBef>
          <a:spcPts val="498"/>
        </a:spcBef>
        <a:buFont typeface="Arial" panose="020B0604020202020204" pitchFamily="34" charset="0"/>
        <a:buChar char="•"/>
        <a:defRPr sz="1800" kern="1200">
          <a:solidFill>
            <a:schemeClr val="tx1"/>
          </a:solidFill>
          <a:latin typeface="+mn-lt"/>
          <a:ea typeface="+mn-ea"/>
          <a:cs typeface="+mn-cs"/>
        </a:defRPr>
      </a:lvl7pPr>
      <a:lvl8pPr marL="3407806" indent="-227187" algn="l" defTabSz="908748" rtl="0" eaLnBrk="1" latinLnBrk="0" hangingPunct="1">
        <a:lnSpc>
          <a:spcPct val="90000"/>
        </a:lnSpc>
        <a:spcBef>
          <a:spcPts val="498"/>
        </a:spcBef>
        <a:buFont typeface="Arial" panose="020B0604020202020204" pitchFamily="34" charset="0"/>
        <a:buChar char="•"/>
        <a:defRPr sz="1800" kern="1200">
          <a:solidFill>
            <a:schemeClr val="tx1"/>
          </a:solidFill>
          <a:latin typeface="+mn-lt"/>
          <a:ea typeface="+mn-ea"/>
          <a:cs typeface="+mn-cs"/>
        </a:defRPr>
      </a:lvl8pPr>
      <a:lvl9pPr marL="3862180" indent="-227187" algn="l" defTabSz="908748" rtl="0" eaLnBrk="1" latinLnBrk="0" hangingPunct="1">
        <a:lnSpc>
          <a:spcPct val="90000"/>
        </a:lnSpc>
        <a:spcBef>
          <a:spcPts val="498"/>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08748" rtl="0" eaLnBrk="1" latinLnBrk="0" hangingPunct="1">
        <a:defRPr sz="1800" kern="1200">
          <a:solidFill>
            <a:schemeClr val="tx1"/>
          </a:solidFill>
          <a:latin typeface="+mn-lt"/>
          <a:ea typeface="+mn-ea"/>
          <a:cs typeface="+mn-cs"/>
        </a:defRPr>
      </a:lvl1pPr>
      <a:lvl2pPr marL="454374" algn="l" defTabSz="908748" rtl="0" eaLnBrk="1" latinLnBrk="0" hangingPunct="1">
        <a:defRPr sz="1800" kern="1200">
          <a:solidFill>
            <a:schemeClr val="tx1"/>
          </a:solidFill>
          <a:latin typeface="+mn-lt"/>
          <a:ea typeface="+mn-ea"/>
          <a:cs typeface="+mn-cs"/>
        </a:defRPr>
      </a:lvl2pPr>
      <a:lvl3pPr marL="908748" algn="l" defTabSz="908748" rtl="0" eaLnBrk="1" latinLnBrk="0" hangingPunct="1">
        <a:defRPr sz="1800" kern="1200">
          <a:solidFill>
            <a:schemeClr val="tx1"/>
          </a:solidFill>
          <a:latin typeface="+mn-lt"/>
          <a:ea typeface="+mn-ea"/>
          <a:cs typeface="+mn-cs"/>
        </a:defRPr>
      </a:lvl3pPr>
      <a:lvl4pPr marL="1363122" algn="l" defTabSz="908748" rtl="0" eaLnBrk="1" latinLnBrk="0" hangingPunct="1">
        <a:defRPr sz="1800" kern="1200">
          <a:solidFill>
            <a:schemeClr val="tx1"/>
          </a:solidFill>
          <a:latin typeface="+mn-lt"/>
          <a:ea typeface="+mn-ea"/>
          <a:cs typeface="+mn-cs"/>
        </a:defRPr>
      </a:lvl4pPr>
      <a:lvl5pPr marL="1817496" algn="l" defTabSz="908748" rtl="0" eaLnBrk="1" latinLnBrk="0" hangingPunct="1">
        <a:defRPr sz="1800" kern="1200">
          <a:solidFill>
            <a:schemeClr val="tx1"/>
          </a:solidFill>
          <a:latin typeface="+mn-lt"/>
          <a:ea typeface="+mn-ea"/>
          <a:cs typeface="+mn-cs"/>
        </a:defRPr>
      </a:lvl5pPr>
      <a:lvl6pPr marL="2271871" algn="l" defTabSz="908748" rtl="0" eaLnBrk="1" latinLnBrk="0" hangingPunct="1">
        <a:defRPr sz="1800" kern="1200">
          <a:solidFill>
            <a:schemeClr val="tx1"/>
          </a:solidFill>
          <a:latin typeface="+mn-lt"/>
          <a:ea typeface="+mn-ea"/>
          <a:cs typeface="+mn-cs"/>
        </a:defRPr>
      </a:lvl6pPr>
      <a:lvl7pPr marL="2726246" algn="l" defTabSz="908748" rtl="0" eaLnBrk="1" latinLnBrk="0" hangingPunct="1">
        <a:defRPr sz="1800" kern="1200">
          <a:solidFill>
            <a:schemeClr val="tx1"/>
          </a:solidFill>
          <a:latin typeface="+mn-lt"/>
          <a:ea typeface="+mn-ea"/>
          <a:cs typeface="+mn-cs"/>
        </a:defRPr>
      </a:lvl7pPr>
      <a:lvl8pPr marL="3180622" algn="l" defTabSz="908748" rtl="0" eaLnBrk="1" latinLnBrk="0" hangingPunct="1">
        <a:defRPr sz="1800" kern="1200">
          <a:solidFill>
            <a:schemeClr val="tx1"/>
          </a:solidFill>
          <a:latin typeface="+mn-lt"/>
          <a:ea typeface="+mn-ea"/>
          <a:cs typeface="+mn-cs"/>
        </a:defRPr>
      </a:lvl8pPr>
      <a:lvl9pPr marL="3634992" algn="l" defTabSz="908748"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7378" y="273621"/>
            <a:ext cx="10932795" cy="1138767"/>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607378" y="1594274"/>
            <a:ext cx="10932795"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07378" y="6332809"/>
            <a:ext cx="2834428" cy="363773"/>
          </a:xfrm>
          <a:prstGeom prst="rect">
            <a:avLst/>
          </a:prstGeom>
        </p:spPr>
        <p:txBody>
          <a:bodyPr vert="horz" lIns="91440" tIns="45720" rIns="91440" bIns="45720" rtlCol="0" anchor="ctr"/>
          <a:lstStyle>
            <a:lvl1pPr algn="l">
              <a:defRPr sz="1435">
                <a:solidFill>
                  <a:schemeClr val="tx1"/>
                </a:solidFill>
              </a:defRPr>
            </a:lvl1pPr>
          </a:lstStyle>
          <a:p>
            <a:pPr defTabSz="1093257" fontAlgn="auto">
              <a:spcBef>
                <a:spcPts val="0"/>
              </a:spcBef>
              <a:spcAft>
                <a:spcPts val="0"/>
              </a:spcAft>
            </a:pPr>
            <a:endParaRPr lang="tr-TR" dirty="0">
              <a:solidFill>
                <a:prstClr val="black"/>
              </a:solidFill>
              <a:latin typeface="Frutiger 45 Light"/>
              <a:ea typeface="+mn-ea"/>
            </a:endParaRPr>
          </a:p>
        </p:txBody>
      </p:sp>
      <p:sp>
        <p:nvSpPr>
          <p:cNvPr id="5" name="Altbilgi Yer Tutucusu 4"/>
          <p:cNvSpPr>
            <a:spLocks noGrp="1"/>
          </p:cNvSpPr>
          <p:nvPr>
            <p:ph type="ftr" sz="quarter" idx="3"/>
          </p:nvPr>
        </p:nvSpPr>
        <p:spPr>
          <a:xfrm>
            <a:off x="4150413" y="6332809"/>
            <a:ext cx="3846724" cy="363773"/>
          </a:xfrm>
          <a:prstGeom prst="rect">
            <a:avLst/>
          </a:prstGeom>
        </p:spPr>
        <p:txBody>
          <a:bodyPr vert="horz" lIns="91440" tIns="45720" rIns="91440" bIns="45720" rtlCol="0" anchor="ctr"/>
          <a:lstStyle>
            <a:lvl1pPr algn="ctr">
              <a:defRPr sz="1435">
                <a:solidFill>
                  <a:schemeClr val="tx1"/>
                </a:solidFill>
              </a:defRPr>
            </a:lvl1pPr>
          </a:lstStyle>
          <a:p>
            <a:pPr defTabSz="1093257" fontAlgn="auto">
              <a:spcBef>
                <a:spcPts val="0"/>
              </a:spcBef>
              <a:spcAft>
                <a:spcPts val="0"/>
              </a:spcAft>
            </a:pPr>
            <a:endParaRPr lang="tr-TR">
              <a:solidFill>
                <a:prstClr val="black"/>
              </a:solidFill>
              <a:latin typeface="Frutiger 45 Light"/>
              <a:ea typeface="+mn-ea"/>
            </a:endParaRPr>
          </a:p>
        </p:txBody>
      </p:sp>
      <p:sp>
        <p:nvSpPr>
          <p:cNvPr id="6" name="Slayt Numarası Yer Tutucusu 5"/>
          <p:cNvSpPr>
            <a:spLocks noGrp="1"/>
          </p:cNvSpPr>
          <p:nvPr>
            <p:ph type="sldNum" sz="quarter" idx="4"/>
          </p:nvPr>
        </p:nvSpPr>
        <p:spPr>
          <a:xfrm>
            <a:off x="8705744" y="6332809"/>
            <a:ext cx="2834428" cy="363773"/>
          </a:xfrm>
          <a:prstGeom prst="rect">
            <a:avLst/>
          </a:prstGeom>
        </p:spPr>
        <p:txBody>
          <a:bodyPr vert="horz" lIns="91440" tIns="45720" rIns="91440" bIns="45720" rtlCol="0" anchor="ctr"/>
          <a:lstStyle>
            <a:lvl1pPr algn="r">
              <a:defRPr sz="1435">
                <a:solidFill>
                  <a:schemeClr val="tx1"/>
                </a:solidFill>
              </a:defRPr>
            </a:lvl1pPr>
          </a:lstStyle>
          <a:p>
            <a:pPr defTabSz="1093257" fontAlgn="auto">
              <a:spcBef>
                <a:spcPts val="0"/>
              </a:spcBef>
              <a:spcAft>
                <a:spcPts val="0"/>
              </a:spcAft>
            </a:pPr>
            <a:fld id="{7C1868C5-B491-42BF-9F5C-46095BC3F40A}" type="slidenum">
              <a:rPr lang="tr-TR" smtClean="0">
                <a:solidFill>
                  <a:prstClr val="black"/>
                </a:solidFill>
                <a:latin typeface="Frutiger 45 Light"/>
                <a:ea typeface="+mn-ea"/>
              </a:rPr>
              <a:pPr defTabSz="1093257" fontAlgn="auto">
                <a:spcBef>
                  <a:spcPts val="0"/>
                </a:spcBef>
                <a:spcAft>
                  <a:spcPts val="0"/>
                </a:spcAft>
              </a:pPr>
              <a:t>‹#›</a:t>
            </a:fld>
            <a:endParaRPr lang="tr-TR">
              <a:solidFill>
                <a:prstClr val="black"/>
              </a:solidFill>
              <a:latin typeface="Frutiger 45 Light"/>
              <a:ea typeface="+mn-ea"/>
            </a:endParaRPr>
          </a:p>
        </p:txBody>
      </p:sp>
    </p:spTree>
    <p:extLst>
      <p:ext uri="{BB962C8B-B14F-4D97-AF65-F5344CB8AC3E}">
        <p14:creationId xmlns:p14="http://schemas.microsoft.com/office/powerpoint/2010/main" val="959481928"/>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Lst>
  <p:transition spd="slow">
    <p:push dir="u"/>
  </p:transition>
  <p:timing>
    <p:tnLst>
      <p:par>
        <p:cTn id="1" dur="indefinite" restart="never" nodeType="tmRoot"/>
      </p:par>
    </p:tnLst>
  </p:timing>
  <p:hf hdr="0" ftr="0" dt="0"/>
  <p:txStyles>
    <p:titleStyle>
      <a:lvl1pPr algn="ctr" defTabSz="1093257" rtl="0" eaLnBrk="1" latinLnBrk="0" hangingPunct="1">
        <a:spcBef>
          <a:spcPct val="0"/>
        </a:spcBef>
        <a:buNone/>
        <a:defRPr sz="5261" kern="1200">
          <a:solidFill>
            <a:schemeClr val="tx1"/>
          </a:solidFill>
          <a:latin typeface="+mj-lt"/>
          <a:ea typeface="+mj-ea"/>
          <a:cs typeface="+mj-cs"/>
        </a:defRPr>
      </a:lvl1pPr>
    </p:titleStyle>
    <p:bodyStyle>
      <a:lvl1pPr marL="409971" indent="-409971" algn="l" defTabSz="1093257" rtl="0" eaLnBrk="1" latinLnBrk="0" hangingPunct="1">
        <a:spcBef>
          <a:spcPct val="20000"/>
        </a:spcBef>
        <a:buFont typeface="Arial" pitchFamily="34" charset="0"/>
        <a:buChar char="•"/>
        <a:defRPr sz="3826" kern="1200">
          <a:solidFill>
            <a:schemeClr val="tx1"/>
          </a:solidFill>
          <a:latin typeface="+mn-lt"/>
          <a:ea typeface="+mn-ea"/>
          <a:cs typeface="+mn-cs"/>
        </a:defRPr>
      </a:lvl1pPr>
      <a:lvl2pPr marL="888271" indent="-341643" algn="l" defTabSz="1093257" rtl="0" eaLnBrk="1" latinLnBrk="0" hangingPunct="1">
        <a:spcBef>
          <a:spcPct val="20000"/>
        </a:spcBef>
        <a:buFont typeface="Arial" pitchFamily="34" charset="0"/>
        <a:buChar char="–"/>
        <a:defRPr sz="3348" kern="1200">
          <a:solidFill>
            <a:schemeClr val="tx1"/>
          </a:solidFill>
          <a:latin typeface="+mn-lt"/>
          <a:ea typeface="+mn-ea"/>
          <a:cs typeface="+mn-cs"/>
        </a:defRPr>
      </a:lvl2pPr>
      <a:lvl3pPr marL="1366571" indent="-273314" algn="l" defTabSz="1093257" rtl="0" eaLnBrk="1" latinLnBrk="0" hangingPunct="1">
        <a:spcBef>
          <a:spcPct val="20000"/>
        </a:spcBef>
        <a:buFont typeface="Arial" pitchFamily="34" charset="0"/>
        <a:buChar char="•"/>
        <a:defRPr sz="2869" kern="1200">
          <a:solidFill>
            <a:schemeClr val="tx1"/>
          </a:solidFill>
          <a:latin typeface="+mn-lt"/>
          <a:ea typeface="+mn-ea"/>
          <a:cs typeface="+mn-cs"/>
        </a:defRPr>
      </a:lvl3pPr>
      <a:lvl4pPr marL="1913199" indent="-273314" algn="l" defTabSz="1093257" rtl="0" eaLnBrk="1" latinLnBrk="0" hangingPunct="1">
        <a:spcBef>
          <a:spcPct val="20000"/>
        </a:spcBef>
        <a:buFont typeface="Arial" pitchFamily="34" charset="0"/>
        <a:buChar char="–"/>
        <a:defRPr sz="2391" kern="1200">
          <a:solidFill>
            <a:schemeClr val="tx1"/>
          </a:solidFill>
          <a:latin typeface="+mn-lt"/>
          <a:ea typeface="+mn-ea"/>
          <a:cs typeface="+mn-cs"/>
        </a:defRPr>
      </a:lvl4pPr>
      <a:lvl5pPr marL="2459827" indent="-273314" algn="l" defTabSz="1093257" rtl="0" eaLnBrk="1" latinLnBrk="0" hangingPunct="1">
        <a:spcBef>
          <a:spcPct val="20000"/>
        </a:spcBef>
        <a:buFont typeface="Arial" pitchFamily="34" charset="0"/>
        <a:buChar char="»"/>
        <a:defRPr sz="2391" kern="1200">
          <a:solidFill>
            <a:schemeClr val="tx1"/>
          </a:solidFill>
          <a:latin typeface="+mn-lt"/>
          <a:ea typeface="+mn-ea"/>
          <a:cs typeface="+mn-cs"/>
        </a:defRPr>
      </a:lvl5pPr>
      <a:lvl6pPr marL="3006456" indent="-273314" algn="l" defTabSz="1093257" rtl="0" eaLnBrk="1" latinLnBrk="0" hangingPunct="1">
        <a:spcBef>
          <a:spcPct val="20000"/>
        </a:spcBef>
        <a:buFont typeface="Arial" pitchFamily="34" charset="0"/>
        <a:buChar char="•"/>
        <a:defRPr sz="2391" kern="1200">
          <a:solidFill>
            <a:schemeClr val="tx1"/>
          </a:solidFill>
          <a:latin typeface="+mn-lt"/>
          <a:ea typeface="+mn-ea"/>
          <a:cs typeface="+mn-cs"/>
        </a:defRPr>
      </a:lvl6pPr>
      <a:lvl7pPr marL="3553084" indent="-273314" algn="l" defTabSz="1093257" rtl="0" eaLnBrk="1" latinLnBrk="0" hangingPunct="1">
        <a:spcBef>
          <a:spcPct val="20000"/>
        </a:spcBef>
        <a:buFont typeface="Arial" pitchFamily="34" charset="0"/>
        <a:buChar char="•"/>
        <a:defRPr sz="2391" kern="1200">
          <a:solidFill>
            <a:schemeClr val="tx1"/>
          </a:solidFill>
          <a:latin typeface="+mn-lt"/>
          <a:ea typeface="+mn-ea"/>
          <a:cs typeface="+mn-cs"/>
        </a:defRPr>
      </a:lvl7pPr>
      <a:lvl8pPr marL="4099712" indent="-273314" algn="l" defTabSz="1093257" rtl="0" eaLnBrk="1" latinLnBrk="0" hangingPunct="1">
        <a:spcBef>
          <a:spcPct val="20000"/>
        </a:spcBef>
        <a:buFont typeface="Arial" pitchFamily="34" charset="0"/>
        <a:buChar char="•"/>
        <a:defRPr sz="2391" kern="1200">
          <a:solidFill>
            <a:schemeClr val="tx1"/>
          </a:solidFill>
          <a:latin typeface="+mn-lt"/>
          <a:ea typeface="+mn-ea"/>
          <a:cs typeface="+mn-cs"/>
        </a:defRPr>
      </a:lvl8pPr>
      <a:lvl9pPr marL="4646341" indent="-273314" algn="l" defTabSz="1093257" rtl="0" eaLnBrk="1" latinLnBrk="0" hangingPunct="1">
        <a:spcBef>
          <a:spcPct val="20000"/>
        </a:spcBef>
        <a:buFont typeface="Arial" pitchFamily="34" charset="0"/>
        <a:buChar char="•"/>
        <a:defRPr sz="2391" kern="1200">
          <a:solidFill>
            <a:schemeClr val="tx1"/>
          </a:solidFill>
          <a:latin typeface="+mn-lt"/>
          <a:ea typeface="+mn-ea"/>
          <a:cs typeface="+mn-cs"/>
        </a:defRPr>
      </a:lvl9pPr>
    </p:bodyStyle>
    <p:otherStyle>
      <a:defPPr>
        <a:defRPr lang="tr-TR"/>
      </a:defPPr>
      <a:lvl1pPr marL="0" algn="l" defTabSz="1093257" rtl="0" eaLnBrk="1" latinLnBrk="0" hangingPunct="1">
        <a:defRPr sz="2152" kern="1200">
          <a:solidFill>
            <a:schemeClr val="tx1"/>
          </a:solidFill>
          <a:latin typeface="+mn-lt"/>
          <a:ea typeface="+mn-ea"/>
          <a:cs typeface="+mn-cs"/>
        </a:defRPr>
      </a:lvl1pPr>
      <a:lvl2pPr marL="546628" algn="l" defTabSz="1093257" rtl="0" eaLnBrk="1" latinLnBrk="0" hangingPunct="1">
        <a:defRPr sz="2152" kern="1200">
          <a:solidFill>
            <a:schemeClr val="tx1"/>
          </a:solidFill>
          <a:latin typeface="+mn-lt"/>
          <a:ea typeface="+mn-ea"/>
          <a:cs typeface="+mn-cs"/>
        </a:defRPr>
      </a:lvl2pPr>
      <a:lvl3pPr marL="1093257" algn="l" defTabSz="1093257" rtl="0" eaLnBrk="1" latinLnBrk="0" hangingPunct="1">
        <a:defRPr sz="2152" kern="1200">
          <a:solidFill>
            <a:schemeClr val="tx1"/>
          </a:solidFill>
          <a:latin typeface="+mn-lt"/>
          <a:ea typeface="+mn-ea"/>
          <a:cs typeface="+mn-cs"/>
        </a:defRPr>
      </a:lvl3pPr>
      <a:lvl4pPr marL="1639885" algn="l" defTabSz="1093257" rtl="0" eaLnBrk="1" latinLnBrk="0" hangingPunct="1">
        <a:defRPr sz="2152" kern="1200">
          <a:solidFill>
            <a:schemeClr val="tx1"/>
          </a:solidFill>
          <a:latin typeface="+mn-lt"/>
          <a:ea typeface="+mn-ea"/>
          <a:cs typeface="+mn-cs"/>
        </a:defRPr>
      </a:lvl4pPr>
      <a:lvl5pPr marL="2186513" algn="l" defTabSz="1093257" rtl="0" eaLnBrk="1" latinLnBrk="0" hangingPunct="1">
        <a:defRPr sz="2152" kern="1200">
          <a:solidFill>
            <a:schemeClr val="tx1"/>
          </a:solidFill>
          <a:latin typeface="+mn-lt"/>
          <a:ea typeface="+mn-ea"/>
          <a:cs typeface="+mn-cs"/>
        </a:defRPr>
      </a:lvl5pPr>
      <a:lvl6pPr marL="2733142" algn="l" defTabSz="1093257" rtl="0" eaLnBrk="1" latinLnBrk="0" hangingPunct="1">
        <a:defRPr sz="2152" kern="1200">
          <a:solidFill>
            <a:schemeClr val="tx1"/>
          </a:solidFill>
          <a:latin typeface="+mn-lt"/>
          <a:ea typeface="+mn-ea"/>
          <a:cs typeface="+mn-cs"/>
        </a:defRPr>
      </a:lvl6pPr>
      <a:lvl7pPr marL="3279770" algn="l" defTabSz="1093257" rtl="0" eaLnBrk="1" latinLnBrk="0" hangingPunct="1">
        <a:defRPr sz="2152" kern="1200">
          <a:solidFill>
            <a:schemeClr val="tx1"/>
          </a:solidFill>
          <a:latin typeface="+mn-lt"/>
          <a:ea typeface="+mn-ea"/>
          <a:cs typeface="+mn-cs"/>
        </a:defRPr>
      </a:lvl7pPr>
      <a:lvl8pPr marL="3826398" algn="l" defTabSz="1093257" rtl="0" eaLnBrk="1" latinLnBrk="0" hangingPunct="1">
        <a:defRPr sz="2152" kern="1200">
          <a:solidFill>
            <a:schemeClr val="tx1"/>
          </a:solidFill>
          <a:latin typeface="+mn-lt"/>
          <a:ea typeface="+mn-ea"/>
          <a:cs typeface="+mn-cs"/>
        </a:defRPr>
      </a:lvl8pPr>
      <a:lvl9pPr marL="4373027" algn="l" defTabSz="1093257" rtl="0" eaLnBrk="1" latinLnBrk="0" hangingPunct="1">
        <a:defRPr sz="215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1"/>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9" tIns="45502" rIns="91009" bIns="45502"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9" tIns="45502" rIns="91009" bIns="45502"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8"/>
            <a:ext cx="2834428" cy="362507"/>
          </a:xfrm>
          <a:prstGeom prst="rect">
            <a:avLst/>
          </a:prstGeom>
        </p:spPr>
        <p:txBody>
          <a:bodyPr vert="horz" lIns="91009" tIns="45502" rIns="91009" bIns="45502"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6/10/2020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8"/>
            <a:ext cx="3846724" cy="362507"/>
          </a:xfrm>
          <a:prstGeom prst="rect">
            <a:avLst/>
          </a:prstGeom>
        </p:spPr>
        <p:txBody>
          <a:bodyPr vert="horz" lIns="91009" tIns="45502" rIns="91009" bIns="45502"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8"/>
            <a:ext cx="2834428" cy="362507"/>
          </a:xfrm>
          <a:prstGeom prst="rect">
            <a:avLst/>
          </a:prstGeom>
        </p:spPr>
        <p:txBody>
          <a:bodyPr vert="horz" lIns="91009" tIns="45502" rIns="91009" bIns="45502"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9616757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5028" algn="ctr" rtl="0" eaLnBrk="1" fontAlgn="base" hangingPunct="1">
        <a:spcBef>
          <a:spcPct val="0"/>
        </a:spcBef>
        <a:spcAft>
          <a:spcPct val="0"/>
        </a:spcAft>
        <a:defRPr sz="4400">
          <a:solidFill>
            <a:schemeClr val="tx1"/>
          </a:solidFill>
          <a:latin typeface="Frutiger 95 Ultra Black" pitchFamily="50" charset="0"/>
        </a:defRPr>
      </a:lvl6pPr>
      <a:lvl7pPr marL="910059" algn="ctr" rtl="0" eaLnBrk="1" fontAlgn="base" hangingPunct="1">
        <a:spcBef>
          <a:spcPct val="0"/>
        </a:spcBef>
        <a:spcAft>
          <a:spcPct val="0"/>
        </a:spcAft>
        <a:defRPr sz="4400">
          <a:solidFill>
            <a:schemeClr val="tx1"/>
          </a:solidFill>
          <a:latin typeface="Frutiger 95 Ultra Black" pitchFamily="50" charset="0"/>
        </a:defRPr>
      </a:lvl7pPr>
      <a:lvl8pPr marL="1365087" algn="ctr" rtl="0" eaLnBrk="1" fontAlgn="base" hangingPunct="1">
        <a:spcBef>
          <a:spcPct val="0"/>
        </a:spcBef>
        <a:spcAft>
          <a:spcPct val="0"/>
        </a:spcAft>
        <a:defRPr sz="4400">
          <a:solidFill>
            <a:schemeClr val="tx1"/>
          </a:solidFill>
          <a:latin typeface="Frutiger 95 Ultra Black" pitchFamily="50" charset="0"/>
        </a:defRPr>
      </a:lvl8pPr>
      <a:lvl9pPr marL="1820116"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71" indent="-341271"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422" indent="-284393"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573" indent="-227514"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600" indent="-227514"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632" indent="-227514"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662"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688"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716"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746"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0059" rtl="0" eaLnBrk="1" latinLnBrk="0" hangingPunct="1">
        <a:defRPr sz="1800" kern="1200">
          <a:solidFill>
            <a:schemeClr val="tx1"/>
          </a:solidFill>
          <a:latin typeface="+mn-lt"/>
          <a:ea typeface="+mn-ea"/>
          <a:cs typeface="+mn-cs"/>
        </a:defRPr>
      </a:lvl1pPr>
      <a:lvl2pPr marL="455028" algn="l" defTabSz="910059" rtl="0" eaLnBrk="1" latinLnBrk="0" hangingPunct="1">
        <a:defRPr sz="1800" kern="1200">
          <a:solidFill>
            <a:schemeClr val="tx1"/>
          </a:solidFill>
          <a:latin typeface="+mn-lt"/>
          <a:ea typeface="+mn-ea"/>
          <a:cs typeface="+mn-cs"/>
        </a:defRPr>
      </a:lvl2pPr>
      <a:lvl3pPr marL="910059" algn="l" defTabSz="910059" rtl="0" eaLnBrk="1" latinLnBrk="0" hangingPunct="1">
        <a:defRPr sz="1800" kern="1200">
          <a:solidFill>
            <a:schemeClr val="tx1"/>
          </a:solidFill>
          <a:latin typeface="+mn-lt"/>
          <a:ea typeface="+mn-ea"/>
          <a:cs typeface="+mn-cs"/>
        </a:defRPr>
      </a:lvl3pPr>
      <a:lvl4pPr marL="1365087" algn="l" defTabSz="910059" rtl="0" eaLnBrk="1" latinLnBrk="0" hangingPunct="1">
        <a:defRPr sz="1800" kern="1200">
          <a:solidFill>
            <a:schemeClr val="tx1"/>
          </a:solidFill>
          <a:latin typeface="+mn-lt"/>
          <a:ea typeface="+mn-ea"/>
          <a:cs typeface="+mn-cs"/>
        </a:defRPr>
      </a:lvl4pPr>
      <a:lvl5pPr marL="1820116" algn="l" defTabSz="910059" rtl="0" eaLnBrk="1" latinLnBrk="0" hangingPunct="1">
        <a:defRPr sz="1800" kern="1200">
          <a:solidFill>
            <a:schemeClr val="tx1"/>
          </a:solidFill>
          <a:latin typeface="+mn-lt"/>
          <a:ea typeface="+mn-ea"/>
          <a:cs typeface="+mn-cs"/>
        </a:defRPr>
      </a:lvl5pPr>
      <a:lvl6pPr marL="2275144" algn="l" defTabSz="910059" rtl="0" eaLnBrk="1" latinLnBrk="0" hangingPunct="1">
        <a:defRPr sz="1800" kern="1200">
          <a:solidFill>
            <a:schemeClr val="tx1"/>
          </a:solidFill>
          <a:latin typeface="+mn-lt"/>
          <a:ea typeface="+mn-ea"/>
          <a:cs typeface="+mn-cs"/>
        </a:defRPr>
      </a:lvl6pPr>
      <a:lvl7pPr marL="2730175" algn="l" defTabSz="910059" rtl="0" eaLnBrk="1" latinLnBrk="0" hangingPunct="1">
        <a:defRPr sz="1800" kern="1200">
          <a:solidFill>
            <a:schemeClr val="tx1"/>
          </a:solidFill>
          <a:latin typeface="+mn-lt"/>
          <a:ea typeface="+mn-ea"/>
          <a:cs typeface="+mn-cs"/>
        </a:defRPr>
      </a:lvl7pPr>
      <a:lvl8pPr marL="3185204" algn="l" defTabSz="910059" rtl="0" eaLnBrk="1" latinLnBrk="0" hangingPunct="1">
        <a:defRPr sz="1800" kern="1200">
          <a:solidFill>
            <a:schemeClr val="tx1"/>
          </a:solidFill>
          <a:latin typeface="+mn-lt"/>
          <a:ea typeface="+mn-ea"/>
          <a:cs typeface="+mn-cs"/>
        </a:defRPr>
      </a:lvl8pPr>
      <a:lvl9pPr marL="3640231" algn="l" defTabSz="91005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1"/>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9" tIns="45502" rIns="91009" bIns="45502"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9" tIns="45502" rIns="91009" bIns="45502"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8"/>
            <a:ext cx="2834428" cy="362507"/>
          </a:xfrm>
          <a:prstGeom prst="rect">
            <a:avLst/>
          </a:prstGeom>
        </p:spPr>
        <p:txBody>
          <a:bodyPr vert="horz" lIns="91009" tIns="45502" rIns="91009" bIns="45502"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6/10/2020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8"/>
            <a:ext cx="3846724" cy="362507"/>
          </a:xfrm>
          <a:prstGeom prst="rect">
            <a:avLst/>
          </a:prstGeom>
        </p:spPr>
        <p:txBody>
          <a:bodyPr vert="horz" lIns="91009" tIns="45502" rIns="91009" bIns="45502"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8"/>
            <a:ext cx="2834428" cy="362507"/>
          </a:xfrm>
          <a:prstGeom prst="rect">
            <a:avLst/>
          </a:prstGeom>
        </p:spPr>
        <p:txBody>
          <a:bodyPr vert="horz" lIns="91009" tIns="45502" rIns="91009" bIns="45502"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095064097"/>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5028" algn="ctr" rtl="0" eaLnBrk="1" fontAlgn="base" hangingPunct="1">
        <a:spcBef>
          <a:spcPct val="0"/>
        </a:spcBef>
        <a:spcAft>
          <a:spcPct val="0"/>
        </a:spcAft>
        <a:defRPr sz="4400">
          <a:solidFill>
            <a:schemeClr val="tx1"/>
          </a:solidFill>
          <a:latin typeface="Frutiger 95 Ultra Black" pitchFamily="50" charset="0"/>
        </a:defRPr>
      </a:lvl6pPr>
      <a:lvl7pPr marL="910059" algn="ctr" rtl="0" eaLnBrk="1" fontAlgn="base" hangingPunct="1">
        <a:spcBef>
          <a:spcPct val="0"/>
        </a:spcBef>
        <a:spcAft>
          <a:spcPct val="0"/>
        </a:spcAft>
        <a:defRPr sz="4400">
          <a:solidFill>
            <a:schemeClr val="tx1"/>
          </a:solidFill>
          <a:latin typeface="Frutiger 95 Ultra Black" pitchFamily="50" charset="0"/>
        </a:defRPr>
      </a:lvl7pPr>
      <a:lvl8pPr marL="1365087" algn="ctr" rtl="0" eaLnBrk="1" fontAlgn="base" hangingPunct="1">
        <a:spcBef>
          <a:spcPct val="0"/>
        </a:spcBef>
        <a:spcAft>
          <a:spcPct val="0"/>
        </a:spcAft>
        <a:defRPr sz="4400">
          <a:solidFill>
            <a:schemeClr val="tx1"/>
          </a:solidFill>
          <a:latin typeface="Frutiger 95 Ultra Black" pitchFamily="50" charset="0"/>
        </a:defRPr>
      </a:lvl8pPr>
      <a:lvl9pPr marL="1820116"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71" indent="-341271"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422" indent="-284393"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573" indent="-227514"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600" indent="-227514"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632" indent="-227514"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662"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688"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716"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746"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0059" rtl="0" eaLnBrk="1" latinLnBrk="0" hangingPunct="1">
        <a:defRPr sz="1800" kern="1200">
          <a:solidFill>
            <a:schemeClr val="tx1"/>
          </a:solidFill>
          <a:latin typeface="+mn-lt"/>
          <a:ea typeface="+mn-ea"/>
          <a:cs typeface="+mn-cs"/>
        </a:defRPr>
      </a:lvl1pPr>
      <a:lvl2pPr marL="455028" algn="l" defTabSz="910059" rtl="0" eaLnBrk="1" latinLnBrk="0" hangingPunct="1">
        <a:defRPr sz="1800" kern="1200">
          <a:solidFill>
            <a:schemeClr val="tx1"/>
          </a:solidFill>
          <a:latin typeface="+mn-lt"/>
          <a:ea typeface="+mn-ea"/>
          <a:cs typeface="+mn-cs"/>
        </a:defRPr>
      </a:lvl2pPr>
      <a:lvl3pPr marL="910059" algn="l" defTabSz="910059" rtl="0" eaLnBrk="1" latinLnBrk="0" hangingPunct="1">
        <a:defRPr sz="1800" kern="1200">
          <a:solidFill>
            <a:schemeClr val="tx1"/>
          </a:solidFill>
          <a:latin typeface="+mn-lt"/>
          <a:ea typeface="+mn-ea"/>
          <a:cs typeface="+mn-cs"/>
        </a:defRPr>
      </a:lvl3pPr>
      <a:lvl4pPr marL="1365087" algn="l" defTabSz="910059" rtl="0" eaLnBrk="1" latinLnBrk="0" hangingPunct="1">
        <a:defRPr sz="1800" kern="1200">
          <a:solidFill>
            <a:schemeClr val="tx1"/>
          </a:solidFill>
          <a:latin typeface="+mn-lt"/>
          <a:ea typeface="+mn-ea"/>
          <a:cs typeface="+mn-cs"/>
        </a:defRPr>
      </a:lvl4pPr>
      <a:lvl5pPr marL="1820116" algn="l" defTabSz="910059" rtl="0" eaLnBrk="1" latinLnBrk="0" hangingPunct="1">
        <a:defRPr sz="1800" kern="1200">
          <a:solidFill>
            <a:schemeClr val="tx1"/>
          </a:solidFill>
          <a:latin typeface="+mn-lt"/>
          <a:ea typeface="+mn-ea"/>
          <a:cs typeface="+mn-cs"/>
        </a:defRPr>
      </a:lvl5pPr>
      <a:lvl6pPr marL="2275144" algn="l" defTabSz="910059" rtl="0" eaLnBrk="1" latinLnBrk="0" hangingPunct="1">
        <a:defRPr sz="1800" kern="1200">
          <a:solidFill>
            <a:schemeClr val="tx1"/>
          </a:solidFill>
          <a:latin typeface="+mn-lt"/>
          <a:ea typeface="+mn-ea"/>
          <a:cs typeface="+mn-cs"/>
        </a:defRPr>
      </a:lvl6pPr>
      <a:lvl7pPr marL="2730175" algn="l" defTabSz="910059" rtl="0" eaLnBrk="1" latinLnBrk="0" hangingPunct="1">
        <a:defRPr sz="1800" kern="1200">
          <a:solidFill>
            <a:schemeClr val="tx1"/>
          </a:solidFill>
          <a:latin typeface="+mn-lt"/>
          <a:ea typeface="+mn-ea"/>
          <a:cs typeface="+mn-cs"/>
        </a:defRPr>
      </a:lvl7pPr>
      <a:lvl8pPr marL="3185204" algn="l" defTabSz="910059" rtl="0" eaLnBrk="1" latinLnBrk="0" hangingPunct="1">
        <a:defRPr sz="1800" kern="1200">
          <a:solidFill>
            <a:schemeClr val="tx1"/>
          </a:solidFill>
          <a:latin typeface="+mn-lt"/>
          <a:ea typeface="+mn-ea"/>
          <a:cs typeface="+mn-cs"/>
        </a:defRPr>
      </a:lvl8pPr>
      <a:lvl9pPr marL="3640231" algn="l" defTabSz="91005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6/10/2020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791900278"/>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6/10/2020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0683050"/>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6/10/2020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81326528"/>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6/10/2020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133693291"/>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6/10/2020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906687113"/>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9CD21F11-9943-4C1A-BF3A-C2E619347BF1}" type="datetime1">
              <a:rPr lang="en-US" smtClean="0">
                <a:solidFill>
                  <a:prstClr val="black">
                    <a:tint val="75000"/>
                  </a:prstClr>
                </a:solidFill>
              </a:rPr>
              <a:pPr>
                <a:defRPr/>
              </a:pPr>
              <a:t>6/10/2020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11975246"/>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8.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8.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8.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8.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38.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3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8.xml"/><Relationship Id="rId1" Type="http://schemas.openxmlformats.org/officeDocument/2006/relationships/themeOverride" Target="../theme/themeOverride1.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8.xml"/></Relationships>
</file>

<file path=ppt/slides/_rels/slide3.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notesSlide" Target="../notesSlides/notesSlide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slideLayout" Target="../slideLayouts/slideLayout138.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8" Type="http://schemas.openxmlformats.org/officeDocument/2006/relationships/tags" Target="../tags/tag8.xml"/><Relationship Id="rId51" Type="http://schemas.openxmlformats.org/officeDocument/2006/relationships/hyperlink" Target="http://www.kosgeb.gov.tr/"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38.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8.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8.xml"/></Relationships>
</file>

<file path=ppt/slides/_rels/slide8.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13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3000" r="-27000"/>
          </a:stretch>
        </a:blipFill>
        <a:effectLst/>
      </p:bgPr>
    </p:bg>
    <p:spTree>
      <p:nvGrpSpPr>
        <p:cNvPr id="1" name=""/>
        <p:cNvGrpSpPr/>
        <p:nvPr/>
      </p:nvGrpSpPr>
      <p:grpSpPr>
        <a:xfrm>
          <a:off x="0" y="0"/>
          <a:ext cx="0" cy="0"/>
          <a:chOff x="0" y="0"/>
          <a:chExt cx="0" cy="0"/>
        </a:xfrm>
      </p:grpSpPr>
      <p:sp>
        <p:nvSpPr>
          <p:cNvPr id="15" name="5 Başlık"/>
          <p:cNvSpPr txBox="1">
            <a:spLocks/>
          </p:cNvSpPr>
          <p:nvPr/>
        </p:nvSpPr>
        <p:spPr>
          <a:xfrm>
            <a:off x="3472577" y="2951715"/>
            <a:ext cx="4680520" cy="2301878"/>
          </a:xfrm>
          <a:prstGeom prst="rect">
            <a:avLst/>
          </a:prstGeom>
        </p:spPr>
        <p:txBody>
          <a:bodyPr vert="horz" lIns="90983" tIns="45488" rIns="90983" bIns="45488" rtlCol="0" anchor="b">
            <a:noAutofit/>
          </a:bodyPr>
          <a:lstStyle/>
          <a:p>
            <a:pPr fontAlgn="auto">
              <a:spcAft>
                <a:spcPts val="0"/>
              </a:spcAft>
              <a:defRPr/>
            </a:pPr>
            <a:r>
              <a:rPr lang="tr-TR" sz="4000" b="1" dirty="0">
                <a:solidFill>
                  <a:prstClr val="white"/>
                </a:solidFill>
                <a:latin typeface="Calibri"/>
              </a:rPr>
              <a:t/>
            </a:r>
            <a:br>
              <a:rPr lang="tr-TR" sz="4000" b="1" dirty="0">
                <a:solidFill>
                  <a:prstClr val="white"/>
                </a:solidFill>
                <a:latin typeface="Calibri"/>
              </a:rPr>
            </a:br>
            <a:endParaRPr lang="tr-TR" sz="2400" b="1" dirty="0">
              <a:solidFill>
                <a:prstClr val="white"/>
              </a:solidFill>
              <a:latin typeface="Calibri"/>
            </a:endParaRPr>
          </a:p>
        </p:txBody>
      </p:sp>
      <p:sp>
        <p:nvSpPr>
          <p:cNvPr id="2" name="Metin kutusu 1"/>
          <p:cNvSpPr txBox="1"/>
          <p:nvPr/>
        </p:nvSpPr>
        <p:spPr>
          <a:xfrm>
            <a:off x="3787618" y="5864572"/>
            <a:ext cx="4464496" cy="1569632"/>
          </a:xfrm>
          <a:prstGeom prst="rect">
            <a:avLst/>
          </a:prstGeom>
          <a:noFill/>
          <a:ln>
            <a:noFill/>
          </a:ln>
        </p:spPr>
        <p:txBody>
          <a:bodyPr wrap="square" lIns="90983" tIns="45488" rIns="90983" bIns="45488" rtlCol="0">
            <a:spAutoFit/>
          </a:bodyPr>
          <a:lstStyle/>
          <a:p>
            <a:pPr algn="ctr"/>
            <a:r>
              <a:rPr lang="tr-TR" sz="2400" b="1" dirty="0" smtClean="0">
                <a:solidFill>
                  <a:prstClr val="white"/>
                </a:solidFill>
                <a:latin typeface="Calibri"/>
              </a:rPr>
              <a:t>15 Haziran 2020</a:t>
            </a:r>
            <a:endParaRPr lang="tr-TR" sz="2400" b="1" dirty="0">
              <a:solidFill>
                <a:prstClr val="white"/>
              </a:solidFill>
              <a:latin typeface="Calibri"/>
            </a:endParaRPr>
          </a:p>
          <a:p>
            <a:pPr algn="ctr"/>
            <a:r>
              <a:rPr lang="tr-TR" sz="2400" b="1" dirty="0" smtClean="0">
                <a:solidFill>
                  <a:prstClr val="white"/>
                </a:solidFill>
                <a:latin typeface="Calibri"/>
              </a:rPr>
              <a:t>İSTANBUL</a:t>
            </a:r>
            <a:endParaRPr lang="tr-TR" sz="2400" b="1" dirty="0">
              <a:solidFill>
                <a:prstClr val="white"/>
              </a:solidFill>
              <a:latin typeface="Calibri"/>
            </a:endParaRPr>
          </a:p>
          <a:p>
            <a:pPr algn="ctr"/>
            <a:endParaRPr lang="tr-TR" sz="2400" b="1" dirty="0">
              <a:solidFill>
                <a:prstClr val="white"/>
              </a:solidFill>
              <a:latin typeface="Calibri"/>
            </a:endParaRPr>
          </a:p>
          <a:p>
            <a:pPr algn="ctr"/>
            <a:endParaRPr lang="tr-TR" sz="2400" b="1" dirty="0">
              <a:solidFill>
                <a:prstClr val="white"/>
              </a:solidFill>
              <a:latin typeface="Calibri"/>
            </a:endParaRPr>
          </a:p>
        </p:txBody>
      </p:sp>
      <p:sp>
        <p:nvSpPr>
          <p:cNvPr id="3" name="Metin kutusu 2"/>
          <p:cNvSpPr txBox="1"/>
          <p:nvPr/>
        </p:nvSpPr>
        <p:spPr>
          <a:xfrm>
            <a:off x="2185386" y="2118063"/>
            <a:ext cx="3834522" cy="1323411"/>
          </a:xfrm>
          <a:prstGeom prst="rect">
            <a:avLst/>
          </a:prstGeom>
          <a:noFill/>
        </p:spPr>
        <p:txBody>
          <a:bodyPr wrap="square" lIns="90983" tIns="45488" rIns="90983" bIns="45488" rtlCol="0">
            <a:spAutoFit/>
          </a:bodyPr>
          <a:lstStyle/>
          <a:p>
            <a:pPr algn="r"/>
            <a:r>
              <a:rPr lang="tr-TR" sz="8000" b="1" dirty="0">
                <a:solidFill>
                  <a:prstClr val="white"/>
                </a:solidFill>
                <a:effectLst>
                  <a:outerShdw blurRad="38100" dist="38100" dir="2700000" algn="tl">
                    <a:srgbClr val="000000">
                      <a:alpha val="43137"/>
                    </a:srgbClr>
                  </a:outerShdw>
                </a:effectLst>
              </a:rPr>
              <a:t> </a:t>
            </a:r>
          </a:p>
        </p:txBody>
      </p:sp>
      <p:sp>
        <p:nvSpPr>
          <p:cNvPr id="4" name="Metin kutusu 3"/>
          <p:cNvSpPr txBox="1"/>
          <p:nvPr/>
        </p:nvSpPr>
        <p:spPr>
          <a:xfrm>
            <a:off x="2077374" y="3093153"/>
            <a:ext cx="8208911" cy="646303"/>
          </a:xfrm>
          <a:prstGeom prst="rect">
            <a:avLst/>
          </a:prstGeom>
          <a:noFill/>
        </p:spPr>
        <p:txBody>
          <a:bodyPr wrap="square" lIns="90983" tIns="45488" rIns="90983" bIns="45488" rtlCol="0">
            <a:spAutoFit/>
          </a:bodyPr>
          <a:lstStyle/>
          <a:p>
            <a:pPr algn="ctr"/>
            <a:endParaRPr lang="tr-TR" sz="3600" b="1" dirty="0">
              <a:solidFill>
                <a:srgbClr val="FF0000"/>
              </a:solidFill>
              <a:effectLst>
                <a:outerShdw blurRad="38100" dist="38100" dir="2700000" algn="tl">
                  <a:srgbClr val="000000">
                    <a:alpha val="43137"/>
                  </a:srgbClr>
                </a:outerShdw>
              </a:effectLst>
            </a:endParaRPr>
          </a:p>
        </p:txBody>
      </p:sp>
      <p:sp>
        <p:nvSpPr>
          <p:cNvPr id="5" name="Slayt Numarası Yer Tutucusu 4"/>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1</a:t>
            </a:fld>
            <a:endParaRPr lang="en-CA" dirty="0">
              <a:solidFill>
                <a:prstClr val="black">
                  <a:tint val="75000"/>
                </a:prstClr>
              </a:solidFill>
            </a:endParaRPr>
          </a:p>
        </p:txBody>
      </p:sp>
      <p:pic>
        <p:nvPicPr>
          <p:cNvPr id="8" name="Resim 7"/>
          <p:cNvPicPr>
            <a:picLocks noChangeAspect="1"/>
          </p:cNvPicPr>
          <p:nvPr/>
        </p:nvPicPr>
        <p:blipFill>
          <a:blip r:embed="rId4"/>
          <a:stretch>
            <a:fillRect/>
          </a:stretch>
        </p:blipFill>
        <p:spPr>
          <a:xfrm>
            <a:off x="3337471" y="970540"/>
            <a:ext cx="5112568" cy="3093832"/>
          </a:xfrm>
          <a:prstGeom prst="rect">
            <a:avLst/>
          </a:prstGeom>
        </p:spPr>
      </p:pic>
      <p:sp>
        <p:nvSpPr>
          <p:cNvPr id="6" name="Dikdörtgen 5"/>
          <p:cNvSpPr/>
          <p:nvPr/>
        </p:nvSpPr>
        <p:spPr>
          <a:xfrm>
            <a:off x="1585122" y="3290051"/>
            <a:ext cx="9193414" cy="830997"/>
          </a:xfrm>
          <a:prstGeom prst="rect">
            <a:avLst/>
          </a:prstGeom>
        </p:spPr>
        <p:txBody>
          <a:bodyPr wrap="none">
            <a:spAutoFit/>
          </a:bodyPr>
          <a:lstStyle/>
          <a:p>
            <a:pPr lvl="0" algn="ctr"/>
            <a:r>
              <a:rPr lang="tr-TR" sz="4800" b="1" dirty="0">
                <a:solidFill>
                  <a:srgbClr val="FFFFFF"/>
                </a:solidFill>
              </a:rPr>
              <a:t>İşletme Geliştirme Destek Programı</a:t>
            </a:r>
          </a:p>
        </p:txBody>
      </p:sp>
    </p:spTree>
    <p:extLst>
      <p:ext uri="{BB962C8B-B14F-4D97-AF65-F5344CB8AC3E}">
        <p14:creationId xmlns:p14="http://schemas.microsoft.com/office/powerpoint/2010/main" val="215674647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7 Metin kutusu"/>
          <p:cNvSpPr txBox="1">
            <a:spLocks noChangeArrowheads="1"/>
          </p:cNvSpPr>
          <p:nvPr/>
        </p:nvSpPr>
        <p:spPr bwMode="auto">
          <a:xfrm>
            <a:off x="2063703" y="247948"/>
            <a:ext cx="7660104" cy="4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2391" b="1" dirty="0">
                <a:solidFill>
                  <a:srgbClr val="00A6E6"/>
                </a:solidFill>
                <a:latin typeface="Calibri" panose="020F0502020204030204" pitchFamily="34" charset="0"/>
                <a:cs typeface="Calibri" panose="020F0502020204030204" pitchFamily="34" charset="0"/>
              </a:rPr>
              <a:t>TASARIM DESTEĞİ </a:t>
            </a:r>
          </a:p>
        </p:txBody>
      </p:sp>
      <p:pic>
        <p:nvPicPr>
          <p:cNvPr id="46084" name="Picture 6" descr="C:\Users\yildiz.sapmaz\Desktop\imagesCAYELV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802" y="1775243"/>
            <a:ext cx="3463748" cy="31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97111" y="1349076"/>
            <a:ext cx="9100124" cy="3108543"/>
          </a:xfrm>
          <a:prstGeom prst="rect">
            <a:avLst/>
          </a:prstGeom>
        </p:spPr>
        <p:txBody>
          <a:bodyPr wrap="square">
            <a:spAutoFit/>
          </a:bodyPr>
          <a:lstStyle/>
          <a:p>
            <a:pPr marL="361950" algn="just" fontAlgn="b">
              <a:spcBef>
                <a:spcPts val="600"/>
              </a:spcBef>
              <a:spcAft>
                <a:spcPts val="0"/>
              </a:spcAft>
              <a:defRPr/>
            </a:pPr>
            <a:r>
              <a:rPr lang="tr-TR" sz="1900" dirty="0">
                <a:solidFill>
                  <a:schemeClr val="tx1">
                    <a:lumMod val="50000"/>
                  </a:schemeClr>
                </a:solidFill>
                <a:cs typeface="Calibri" panose="020F0502020204030204" pitchFamily="34" charset="0"/>
              </a:rPr>
              <a:t> </a:t>
            </a:r>
            <a:r>
              <a:rPr lang="tr-TR" sz="1900" dirty="0">
                <a:solidFill>
                  <a:srgbClr val="020202"/>
                </a:solidFill>
                <a:cs typeface="Calibri" panose="020F0502020204030204" pitchFamily="34" charset="0"/>
              </a:rPr>
              <a:t>İşletmelerin; </a:t>
            </a:r>
          </a:p>
          <a:p>
            <a:pPr marL="933450" indent="-285750" algn="just" fontAlgn="b">
              <a:spcBef>
                <a:spcPts val="600"/>
              </a:spcBef>
              <a:spcAft>
                <a:spcPts val="0"/>
              </a:spcAft>
              <a:buFont typeface="Wingdings" panose="05000000000000000000" pitchFamily="2" charset="2"/>
              <a:buChar char="ü"/>
              <a:defRPr/>
            </a:pPr>
            <a:r>
              <a:rPr lang="tr-TR" sz="1900" dirty="0">
                <a:solidFill>
                  <a:srgbClr val="020202"/>
                </a:solidFill>
                <a:cs typeface="Calibri" panose="020F0502020204030204" pitchFamily="34" charset="0"/>
              </a:rPr>
              <a:t> Endüstriyel Tasarımcılar Meslek Kuruluşu Derneği, Grafikerler Meslek Kuruluşu Derneği,  Moda Tasarımcıları Derneği ve İç Mimarlar Odası üyeleri ile üyelerinin; sahibi, ortağı veya çalışanı olduğu firmalardan,</a:t>
            </a:r>
          </a:p>
          <a:p>
            <a:pPr marL="933450" indent="-285750" algn="just" fontAlgn="b">
              <a:spcBef>
                <a:spcPts val="600"/>
              </a:spcBef>
              <a:spcAft>
                <a:spcPts val="0"/>
              </a:spcAft>
              <a:buFont typeface="Wingdings" panose="05000000000000000000" pitchFamily="2" charset="2"/>
              <a:buChar char="ü"/>
              <a:defRPr/>
            </a:pPr>
            <a:r>
              <a:rPr lang="tr-TR" sz="1900" dirty="0">
                <a:solidFill>
                  <a:srgbClr val="020202"/>
                </a:solidFill>
                <a:cs typeface="Calibri" panose="020F0502020204030204" pitchFamily="34" charset="0"/>
              </a:rPr>
              <a:t> Üniversitelerden, </a:t>
            </a:r>
          </a:p>
          <a:p>
            <a:pPr marL="933450" indent="-285750" algn="just" fontAlgn="b">
              <a:spcBef>
                <a:spcPts val="600"/>
              </a:spcBef>
              <a:spcAft>
                <a:spcPts val="0"/>
              </a:spcAft>
              <a:buFont typeface="Wingdings" panose="05000000000000000000" pitchFamily="2" charset="2"/>
              <a:buChar char="ü"/>
              <a:defRPr/>
            </a:pPr>
            <a:r>
              <a:rPr lang="tr-TR" sz="1900" dirty="0">
                <a:solidFill>
                  <a:srgbClr val="020202"/>
                </a:solidFill>
                <a:cs typeface="Calibri" panose="020F0502020204030204" pitchFamily="34" charset="0"/>
              </a:rPr>
              <a:t> </a:t>
            </a:r>
            <a:r>
              <a:rPr lang="tr-TR" sz="1900" dirty="0" err="1">
                <a:solidFill>
                  <a:srgbClr val="020202"/>
                </a:solidFill>
                <a:cs typeface="Calibri" panose="020F0502020204030204" pitchFamily="34" charset="0"/>
              </a:rPr>
              <a:t>GETHAM’dan</a:t>
            </a:r>
            <a:r>
              <a:rPr lang="tr-TR" sz="1900" dirty="0">
                <a:solidFill>
                  <a:srgbClr val="020202"/>
                </a:solidFill>
                <a:cs typeface="Calibri" panose="020F0502020204030204" pitchFamily="34" charset="0"/>
              </a:rPr>
              <a:t> ve </a:t>
            </a:r>
          </a:p>
          <a:p>
            <a:pPr marL="933450" indent="-285750" algn="just" fontAlgn="b">
              <a:spcBef>
                <a:spcPts val="600"/>
              </a:spcBef>
              <a:spcAft>
                <a:spcPts val="0"/>
              </a:spcAft>
              <a:buFont typeface="Wingdings" panose="05000000000000000000" pitchFamily="2" charset="2"/>
              <a:buChar char="ü"/>
              <a:defRPr/>
            </a:pPr>
            <a:r>
              <a:rPr lang="tr-TR" sz="1900" dirty="0">
                <a:solidFill>
                  <a:srgbClr val="020202"/>
                </a:solidFill>
                <a:cs typeface="Calibri" panose="020F0502020204030204" pitchFamily="34" charset="0"/>
              </a:rPr>
              <a:t> 28/2/2008 tarihli ve 5746 sayılı Araştırma, Geliştirme ve Tasarım Faaliyetlerinin Desteklenmesi Hakkında Kanun kapsamındaki tasarım merkezlerinden </a:t>
            </a:r>
          </a:p>
          <a:p>
            <a:pPr marL="647700" algn="just" fontAlgn="b">
              <a:spcBef>
                <a:spcPts val="600"/>
              </a:spcBef>
              <a:spcAft>
                <a:spcPts val="0"/>
              </a:spcAft>
              <a:defRPr/>
            </a:pPr>
            <a:r>
              <a:rPr lang="tr-TR" sz="1900" b="1" dirty="0" smtClean="0">
                <a:solidFill>
                  <a:srgbClr val="020202"/>
                </a:solidFill>
                <a:cs typeface="Calibri" panose="020F0502020204030204" pitchFamily="34" charset="0"/>
              </a:rPr>
              <a:t>ürün </a:t>
            </a:r>
            <a:r>
              <a:rPr lang="tr-TR" sz="1900" b="1" dirty="0">
                <a:solidFill>
                  <a:srgbClr val="020202"/>
                </a:solidFill>
                <a:cs typeface="Calibri" panose="020F0502020204030204" pitchFamily="34" charset="0"/>
              </a:rPr>
              <a:t>tasarımına </a:t>
            </a:r>
            <a:r>
              <a:rPr lang="tr-TR" sz="1900" dirty="0">
                <a:solidFill>
                  <a:srgbClr val="020202"/>
                </a:solidFill>
                <a:cs typeface="Calibri" panose="020F0502020204030204" pitchFamily="34" charset="0"/>
              </a:rPr>
              <a:t>yönelik hizmet alımlarına destek verilir. </a:t>
            </a:r>
          </a:p>
        </p:txBody>
      </p:sp>
      <p:sp>
        <p:nvSpPr>
          <p:cNvPr id="5" name="Dikdörtgen 4"/>
          <p:cNvSpPr/>
          <p:nvPr/>
        </p:nvSpPr>
        <p:spPr>
          <a:xfrm>
            <a:off x="97111" y="4640436"/>
            <a:ext cx="11593288" cy="1554272"/>
          </a:xfrm>
          <a:prstGeom prst="rect">
            <a:avLst/>
          </a:prstGeom>
        </p:spPr>
        <p:txBody>
          <a:bodyPr wrap="square">
            <a:spAutoFit/>
          </a:bodyPr>
          <a:lstStyle/>
          <a:p>
            <a:pPr marL="361950" algn="just" fontAlgn="b">
              <a:lnSpc>
                <a:spcPct val="150000"/>
              </a:lnSpc>
              <a:spcBef>
                <a:spcPts val="0"/>
              </a:spcBef>
              <a:spcAft>
                <a:spcPts val="0"/>
              </a:spcAft>
            </a:pPr>
            <a:r>
              <a:rPr lang="tr-TR" sz="1900" dirty="0">
                <a:solidFill>
                  <a:schemeClr val="tx1">
                    <a:lumMod val="50000"/>
                  </a:schemeClr>
                </a:solidFill>
                <a:cs typeface="Calibri" panose="020F0502020204030204" pitchFamily="34" charset="0"/>
              </a:rPr>
              <a:t>Her bir ürün tasarımı için destek üst limiti </a:t>
            </a:r>
            <a:r>
              <a:rPr lang="tr-TR" sz="1900" b="1" dirty="0">
                <a:solidFill>
                  <a:schemeClr val="tx1">
                    <a:lumMod val="50000"/>
                  </a:schemeClr>
                </a:solidFill>
                <a:cs typeface="Calibri" panose="020F0502020204030204" pitchFamily="34" charset="0"/>
              </a:rPr>
              <a:t>2.000</a:t>
            </a:r>
            <a:r>
              <a:rPr lang="tr-TR" sz="1900" dirty="0">
                <a:solidFill>
                  <a:schemeClr val="tx1">
                    <a:lumMod val="50000"/>
                  </a:schemeClr>
                </a:solidFill>
                <a:cs typeface="Calibri" panose="020F0502020204030204" pitchFamily="34" charset="0"/>
              </a:rPr>
              <a:t> TL’dir. </a:t>
            </a:r>
          </a:p>
          <a:p>
            <a:pPr marL="361950" algn="just" fontAlgn="b">
              <a:spcBef>
                <a:spcPts val="0"/>
              </a:spcBef>
              <a:spcAft>
                <a:spcPts val="0"/>
              </a:spcAft>
            </a:pPr>
            <a:r>
              <a:rPr lang="tr-TR" sz="1900" dirty="0">
                <a:solidFill>
                  <a:schemeClr val="tx1">
                    <a:lumMod val="50000"/>
                  </a:schemeClr>
                </a:solidFill>
                <a:cs typeface="Calibri" panose="020F0502020204030204" pitchFamily="34" charset="0"/>
              </a:rPr>
              <a:t>Ürün tasarımının Patent Belgesi, Faydalı Model Belgesi, Endüstriyel Tasarım Tescil Belgesi veya Entegre Devre Topografyaları Tescil Belgesi alımı ile sonuçlanmış olması halinde destek üst limiti </a:t>
            </a:r>
            <a:r>
              <a:rPr lang="tr-TR" sz="1900" b="1" dirty="0">
                <a:solidFill>
                  <a:schemeClr val="tx1">
                    <a:lumMod val="50000"/>
                  </a:schemeClr>
                </a:solidFill>
                <a:cs typeface="Calibri" panose="020F0502020204030204" pitchFamily="34" charset="0"/>
              </a:rPr>
              <a:t>10.000</a:t>
            </a:r>
            <a:r>
              <a:rPr lang="tr-TR" sz="1900" dirty="0">
                <a:solidFill>
                  <a:schemeClr val="tx1">
                    <a:lumMod val="50000"/>
                  </a:schemeClr>
                </a:solidFill>
                <a:cs typeface="Calibri" panose="020F0502020204030204" pitchFamily="34" charset="0"/>
              </a:rPr>
              <a:t>  TL’dir.</a:t>
            </a:r>
          </a:p>
          <a:p>
            <a:pPr marL="361950" algn="just" fontAlgn="b">
              <a:lnSpc>
                <a:spcPct val="150000"/>
              </a:lnSpc>
              <a:spcBef>
                <a:spcPts val="0"/>
              </a:spcBef>
              <a:spcAft>
                <a:spcPts val="0"/>
              </a:spcAft>
            </a:pPr>
            <a:r>
              <a:rPr lang="tr-TR" sz="1900" dirty="0" smtClean="0">
                <a:solidFill>
                  <a:schemeClr val="tx1">
                    <a:lumMod val="50000"/>
                  </a:schemeClr>
                </a:solidFill>
                <a:cs typeface="Calibri" panose="020F0502020204030204" pitchFamily="34" charset="0"/>
              </a:rPr>
              <a:t>Desteğinin </a:t>
            </a:r>
            <a:r>
              <a:rPr lang="tr-TR" sz="1900" dirty="0">
                <a:solidFill>
                  <a:schemeClr val="tx1">
                    <a:lumMod val="50000"/>
                  </a:schemeClr>
                </a:solidFill>
                <a:cs typeface="Calibri" panose="020F0502020204030204" pitchFamily="34" charset="0"/>
              </a:rPr>
              <a:t>üst limiti </a:t>
            </a:r>
            <a:r>
              <a:rPr lang="tr-TR" sz="1900" b="1" dirty="0">
                <a:solidFill>
                  <a:schemeClr val="tx1">
                    <a:lumMod val="50000"/>
                  </a:schemeClr>
                </a:solidFill>
                <a:cs typeface="Calibri" panose="020F0502020204030204" pitchFamily="34" charset="0"/>
              </a:rPr>
              <a:t>50.000 TL</a:t>
            </a:r>
            <a:r>
              <a:rPr lang="tr-TR" sz="1900" b="1" dirty="0" smtClean="0">
                <a:solidFill>
                  <a:schemeClr val="tx1">
                    <a:lumMod val="50000"/>
                  </a:schemeClr>
                </a:solidFill>
                <a:cs typeface="Calibri" panose="020F0502020204030204" pitchFamily="34" charset="0"/>
              </a:rPr>
              <a:t>’</a:t>
            </a:r>
            <a:r>
              <a:rPr lang="tr-TR" sz="1900" b="1" dirty="0">
                <a:solidFill>
                  <a:srgbClr val="020202"/>
                </a:solidFill>
                <a:cs typeface="Calibri" panose="020F0502020204030204" pitchFamily="34" charset="0"/>
              </a:rPr>
              <a:t> TL </a:t>
            </a:r>
            <a:r>
              <a:rPr lang="tr-TR" sz="1900" dirty="0">
                <a:solidFill>
                  <a:srgbClr val="020202"/>
                </a:solidFill>
                <a:cs typeface="Calibri" panose="020F0502020204030204" pitchFamily="34" charset="0"/>
              </a:rPr>
              <a:t>olup, destek oranı </a:t>
            </a:r>
            <a:r>
              <a:rPr lang="tr-TR" sz="1900" b="1" dirty="0">
                <a:solidFill>
                  <a:srgbClr val="020202"/>
                </a:solidFill>
                <a:cs typeface="Calibri" panose="020F0502020204030204" pitchFamily="34" charset="0"/>
              </a:rPr>
              <a:t>%60</a:t>
            </a:r>
            <a:r>
              <a:rPr lang="tr-TR" sz="1900" dirty="0">
                <a:solidFill>
                  <a:srgbClr val="020202"/>
                </a:solidFill>
                <a:cs typeface="Calibri" panose="020F0502020204030204" pitchFamily="34" charset="0"/>
              </a:rPr>
              <a:t>’dır</a:t>
            </a:r>
            <a:r>
              <a:rPr lang="tr-TR" sz="1900" dirty="0" smtClean="0">
                <a:solidFill>
                  <a:srgbClr val="020202"/>
                </a:solidFill>
                <a:cs typeface="Calibri" panose="020F0502020204030204" pitchFamily="34" charset="0"/>
              </a:rPr>
              <a:t>.</a:t>
            </a:r>
            <a:endParaRPr lang="tr-TR" sz="1900" dirty="0">
              <a:solidFill>
                <a:srgbClr val="020202"/>
              </a:solidFill>
              <a:cs typeface="Calibri" panose="020F0502020204030204" pitchFamily="34" charset="0"/>
            </a:endParaRPr>
          </a:p>
        </p:txBody>
      </p:sp>
    </p:spTree>
    <p:extLst>
      <p:ext uri="{BB962C8B-B14F-4D97-AF65-F5344CB8AC3E}">
        <p14:creationId xmlns:p14="http://schemas.microsoft.com/office/powerpoint/2010/main" val="23665066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7 Metin kutusu"/>
          <p:cNvSpPr txBox="1">
            <a:spLocks noChangeArrowheads="1"/>
          </p:cNvSpPr>
          <p:nvPr/>
        </p:nvSpPr>
        <p:spPr bwMode="auto">
          <a:xfrm>
            <a:off x="2543598" y="421344"/>
            <a:ext cx="7660104" cy="4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2391" b="1" dirty="0">
                <a:solidFill>
                  <a:srgbClr val="00A6E6"/>
                </a:solidFill>
                <a:latin typeface="Calibri" panose="020F0502020204030204" pitchFamily="34" charset="0"/>
                <a:cs typeface="Calibri" panose="020F0502020204030204" pitchFamily="34" charset="0"/>
              </a:rPr>
              <a:t>SINAİ MÜLKİYET HAKLARI DESTEĞİ </a:t>
            </a:r>
          </a:p>
        </p:txBody>
      </p:sp>
      <p:sp>
        <p:nvSpPr>
          <p:cNvPr id="2" name="İçerik Yer Tutucusu 1"/>
          <p:cNvSpPr>
            <a:spLocks noGrp="1"/>
          </p:cNvSpPr>
          <p:nvPr>
            <p:ph idx="1"/>
          </p:nvPr>
        </p:nvSpPr>
        <p:spPr>
          <a:xfrm>
            <a:off x="451185" y="1184052"/>
            <a:ext cx="6694315" cy="3156024"/>
          </a:xfrm>
        </p:spPr>
        <p:txBody>
          <a:bodyPr>
            <a:normAutofit/>
          </a:bodyPr>
          <a:lstStyle/>
          <a:p>
            <a:pPr marL="0" indent="0" eaLnBrk="1" hangingPunct="1">
              <a:lnSpc>
                <a:spcPct val="110000"/>
              </a:lnSpc>
              <a:spcBef>
                <a:spcPts val="600"/>
              </a:spcBef>
              <a:buFont typeface="Symbol" pitchFamily="18" charset="2"/>
              <a:buNone/>
              <a:defRPr/>
            </a:pPr>
            <a:r>
              <a:rPr lang="tr-TR" sz="1900" dirty="0">
                <a:latin typeface="Calibri" panose="020F0502020204030204" pitchFamily="34" charset="0"/>
                <a:cs typeface="Calibri" panose="020F0502020204030204" pitchFamily="34" charset="0"/>
              </a:rPr>
              <a:t>İşletmelerin</a:t>
            </a:r>
            <a:r>
              <a:rPr lang="tr-TR" sz="1900" dirty="0" smtClean="0">
                <a:latin typeface="Calibri" panose="020F0502020204030204" pitchFamily="34" charset="0"/>
                <a:cs typeface="Calibri" panose="020F0502020204030204" pitchFamily="34" charset="0"/>
              </a:rPr>
              <a:t>; </a:t>
            </a:r>
            <a:r>
              <a:rPr lang="tr-TR" sz="1900" dirty="0" smtClean="0">
                <a:solidFill>
                  <a:srgbClr val="020202"/>
                </a:solidFill>
                <a:latin typeface="Calibri" pitchFamily="34" charset="0"/>
                <a:ea typeface="ヒラギノ角ゴ Pro W3" pitchFamily="1" charset="-128"/>
                <a:cs typeface="Calibri" panose="020F0502020204030204" pitchFamily="34" charset="0"/>
              </a:rPr>
              <a:t> </a:t>
            </a:r>
            <a:r>
              <a:rPr lang="tr-TR" sz="1900" dirty="0">
                <a:solidFill>
                  <a:srgbClr val="020202"/>
                </a:solidFill>
                <a:latin typeface="Calibri" pitchFamily="34" charset="0"/>
                <a:ea typeface="ヒラギノ角ゴ Pro W3" pitchFamily="1" charset="-128"/>
                <a:cs typeface="Calibri" panose="020F0502020204030204" pitchFamily="34" charset="0"/>
              </a:rPr>
              <a:t>Türk Patent ve Marka Kurumu (TÜRKPATENT) veya </a:t>
            </a:r>
            <a:r>
              <a:rPr lang="tr-TR" sz="1900" dirty="0" smtClean="0">
                <a:solidFill>
                  <a:srgbClr val="020202"/>
                </a:solidFill>
                <a:latin typeface="Calibri" pitchFamily="34" charset="0"/>
                <a:ea typeface="ヒラギノ角ゴ Pro W3" pitchFamily="1" charset="-128"/>
                <a:cs typeface="Calibri" panose="020F0502020204030204" pitchFamily="34" charset="0"/>
              </a:rPr>
              <a:t>muadili  </a:t>
            </a:r>
            <a:r>
              <a:rPr lang="tr-TR" sz="1900" dirty="0">
                <a:solidFill>
                  <a:srgbClr val="020202"/>
                </a:solidFill>
                <a:latin typeface="Calibri" pitchFamily="34" charset="0"/>
                <a:ea typeface="ヒラギノ角ゴ Pro W3" pitchFamily="1" charset="-128"/>
                <a:cs typeface="Calibri" panose="020F0502020204030204" pitchFamily="34" charset="0"/>
              </a:rPr>
              <a:t>yurt dışı kurum/kuruluşlardan;</a:t>
            </a:r>
          </a:p>
          <a:p>
            <a:pPr>
              <a:lnSpc>
                <a:spcPct val="110000"/>
              </a:lnSpc>
              <a:spcBef>
                <a:spcPts val="600"/>
              </a:spcBef>
              <a:buFont typeface="Wingdings" panose="05000000000000000000" pitchFamily="2" charset="2"/>
              <a:buChar char="ü"/>
              <a:defRPr/>
            </a:pPr>
            <a:r>
              <a:rPr lang="tr-TR" sz="1900" dirty="0" smtClean="0">
                <a:solidFill>
                  <a:srgbClr val="020202"/>
                </a:solidFill>
                <a:latin typeface="Calibri" pitchFamily="34" charset="0"/>
                <a:ea typeface="ヒラギノ角ゴ Pro W3" pitchFamily="1" charset="-128"/>
                <a:cs typeface="Calibri" panose="020F0502020204030204" pitchFamily="34" charset="0"/>
              </a:rPr>
              <a:t>Patent</a:t>
            </a:r>
          </a:p>
          <a:p>
            <a:pPr>
              <a:lnSpc>
                <a:spcPct val="110000"/>
              </a:lnSpc>
              <a:spcBef>
                <a:spcPts val="600"/>
              </a:spcBef>
              <a:buFont typeface="Wingdings" panose="05000000000000000000" pitchFamily="2" charset="2"/>
              <a:buChar char="ü"/>
              <a:defRPr/>
            </a:pPr>
            <a:r>
              <a:rPr lang="tr-TR" sz="1900" dirty="0" smtClean="0">
                <a:solidFill>
                  <a:srgbClr val="020202"/>
                </a:solidFill>
                <a:latin typeface="Calibri" pitchFamily="34" charset="0"/>
                <a:ea typeface="ヒラギノ角ゴ Pro W3" pitchFamily="1" charset="-128"/>
                <a:cs typeface="Calibri" panose="020F0502020204030204" pitchFamily="34" charset="0"/>
              </a:rPr>
              <a:t>Faydalı </a:t>
            </a:r>
            <a:r>
              <a:rPr lang="tr-TR" sz="1900" dirty="0">
                <a:solidFill>
                  <a:srgbClr val="020202"/>
                </a:solidFill>
                <a:latin typeface="Calibri" pitchFamily="34" charset="0"/>
                <a:ea typeface="ヒラギノ角ゴ Pro W3" pitchFamily="1" charset="-128"/>
                <a:cs typeface="Calibri" panose="020F0502020204030204" pitchFamily="34" charset="0"/>
              </a:rPr>
              <a:t>model </a:t>
            </a:r>
            <a:r>
              <a:rPr lang="tr-TR" sz="1900" dirty="0" smtClean="0">
                <a:solidFill>
                  <a:srgbClr val="020202"/>
                </a:solidFill>
                <a:latin typeface="Calibri" pitchFamily="34" charset="0"/>
                <a:ea typeface="ヒラギノ角ゴ Pro W3" pitchFamily="1" charset="-128"/>
                <a:cs typeface="Calibri" panose="020F0502020204030204" pitchFamily="34" charset="0"/>
              </a:rPr>
              <a:t>belgesi</a:t>
            </a:r>
          </a:p>
          <a:p>
            <a:pPr>
              <a:lnSpc>
                <a:spcPct val="110000"/>
              </a:lnSpc>
              <a:spcBef>
                <a:spcPts val="600"/>
              </a:spcBef>
              <a:buFont typeface="Wingdings" panose="05000000000000000000" pitchFamily="2" charset="2"/>
              <a:buChar char="ü"/>
              <a:defRPr/>
            </a:pPr>
            <a:r>
              <a:rPr lang="tr-TR" sz="1900" dirty="0" smtClean="0">
                <a:solidFill>
                  <a:srgbClr val="020202"/>
                </a:solidFill>
                <a:latin typeface="Calibri" pitchFamily="34" charset="0"/>
                <a:ea typeface="ヒラギノ角ゴ Pro W3" pitchFamily="1" charset="-128"/>
                <a:cs typeface="Calibri" panose="020F0502020204030204" pitchFamily="34" charset="0"/>
              </a:rPr>
              <a:t>Endüstriyel </a:t>
            </a:r>
            <a:r>
              <a:rPr lang="tr-TR" sz="1900" dirty="0">
                <a:solidFill>
                  <a:srgbClr val="020202"/>
                </a:solidFill>
                <a:latin typeface="Calibri" pitchFamily="34" charset="0"/>
                <a:ea typeface="ヒラギノ角ゴ Pro W3" pitchFamily="1" charset="-128"/>
                <a:cs typeface="Calibri" panose="020F0502020204030204" pitchFamily="34" charset="0"/>
              </a:rPr>
              <a:t>tasarım tescili belgesi </a:t>
            </a:r>
            <a:endParaRPr lang="tr-TR" sz="1900" dirty="0" smtClean="0">
              <a:solidFill>
                <a:srgbClr val="020202"/>
              </a:solidFill>
              <a:latin typeface="Calibri" pitchFamily="34" charset="0"/>
              <a:ea typeface="ヒラギノ角ゴ Pro W3" pitchFamily="1" charset="-128"/>
              <a:cs typeface="Calibri" panose="020F0502020204030204" pitchFamily="34" charset="0"/>
            </a:endParaRPr>
          </a:p>
          <a:p>
            <a:pPr>
              <a:lnSpc>
                <a:spcPct val="110000"/>
              </a:lnSpc>
              <a:spcBef>
                <a:spcPts val="600"/>
              </a:spcBef>
              <a:buFont typeface="Wingdings" panose="05000000000000000000" pitchFamily="2" charset="2"/>
              <a:buChar char="ü"/>
              <a:defRPr/>
            </a:pPr>
            <a:r>
              <a:rPr lang="tr-TR" sz="1900" dirty="0" smtClean="0">
                <a:solidFill>
                  <a:srgbClr val="020202"/>
                </a:solidFill>
                <a:latin typeface="Calibri" pitchFamily="34" charset="0"/>
                <a:ea typeface="ヒラギノ角ゴ Pro W3" pitchFamily="1" charset="-128"/>
                <a:cs typeface="Calibri" panose="020F0502020204030204" pitchFamily="34" charset="0"/>
              </a:rPr>
              <a:t>Entegre </a:t>
            </a:r>
            <a:r>
              <a:rPr lang="tr-TR" sz="1900" dirty="0">
                <a:solidFill>
                  <a:srgbClr val="020202"/>
                </a:solidFill>
                <a:latin typeface="Calibri" pitchFamily="34" charset="0"/>
                <a:ea typeface="ヒラギノ角ゴ Pro W3" pitchFamily="1" charset="-128"/>
                <a:cs typeface="Calibri" panose="020F0502020204030204" pitchFamily="34" charset="0"/>
              </a:rPr>
              <a:t>devre topografyaları tescil belgesi için yaptığı </a:t>
            </a:r>
            <a:r>
              <a:rPr lang="tr-TR" sz="1900" dirty="0" smtClean="0">
                <a:solidFill>
                  <a:srgbClr val="020202"/>
                </a:solidFill>
                <a:latin typeface="Calibri" pitchFamily="34" charset="0"/>
                <a:ea typeface="ヒラギノ角ゴ Pro W3" pitchFamily="1" charset="-128"/>
                <a:cs typeface="Calibri" panose="020F0502020204030204" pitchFamily="34" charset="0"/>
              </a:rPr>
              <a:t>giderler</a:t>
            </a:r>
          </a:p>
          <a:p>
            <a:pPr>
              <a:lnSpc>
                <a:spcPct val="110000"/>
              </a:lnSpc>
              <a:spcBef>
                <a:spcPts val="600"/>
              </a:spcBef>
              <a:buFont typeface="Wingdings" panose="05000000000000000000" pitchFamily="2" charset="2"/>
              <a:buChar char="ü"/>
              <a:defRPr/>
            </a:pPr>
            <a:r>
              <a:rPr lang="tr-TR" sz="1900" dirty="0" smtClean="0">
                <a:solidFill>
                  <a:srgbClr val="020202"/>
                </a:solidFill>
                <a:latin typeface="Calibri" pitchFamily="34" charset="0"/>
                <a:ea typeface="ヒラギノ角ゴ Pro W3" pitchFamily="1" charset="-128"/>
                <a:cs typeface="Calibri" panose="020F0502020204030204" pitchFamily="34" charset="0"/>
              </a:rPr>
              <a:t>Patent </a:t>
            </a:r>
            <a:r>
              <a:rPr lang="tr-TR" sz="1900" dirty="0">
                <a:solidFill>
                  <a:srgbClr val="020202"/>
                </a:solidFill>
                <a:latin typeface="Calibri" pitchFamily="34" charset="0"/>
                <a:ea typeface="ヒラギノ角ゴ Pro W3" pitchFamily="1" charset="-128"/>
                <a:cs typeface="Calibri" panose="020F0502020204030204" pitchFamily="34" charset="0"/>
              </a:rPr>
              <a:t>ve Marka vekili </a:t>
            </a:r>
            <a:r>
              <a:rPr lang="tr-TR" sz="1900" dirty="0" smtClean="0">
                <a:solidFill>
                  <a:srgbClr val="020202"/>
                </a:solidFill>
                <a:latin typeface="Calibri" pitchFamily="34" charset="0"/>
                <a:ea typeface="ヒラギノ角ゴ Pro W3" pitchFamily="1" charset="-128"/>
                <a:cs typeface="Calibri" panose="020F0502020204030204" pitchFamily="34" charset="0"/>
              </a:rPr>
              <a:t>giderleri desteklenir</a:t>
            </a:r>
            <a:r>
              <a:rPr lang="tr-TR" sz="1900" dirty="0">
                <a:solidFill>
                  <a:srgbClr val="020202"/>
                </a:solidFill>
                <a:latin typeface="Calibri" pitchFamily="34" charset="0"/>
                <a:ea typeface="ヒラギノ角ゴ Pro W3" pitchFamily="1" charset="-128"/>
                <a:cs typeface="Calibri" panose="020F0502020204030204" pitchFamily="34" charset="0"/>
              </a:rPr>
              <a:t>.</a:t>
            </a:r>
          </a:p>
          <a:p>
            <a:pPr eaLnBrk="1" hangingPunct="1">
              <a:lnSpc>
                <a:spcPct val="110000"/>
              </a:lnSpc>
              <a:spcBef>
                <a:spcPts val="600"/>
              </a:spcBef>
              <a:defRPr/>
            </a:pPr>
            <a:endParaRPr lang="tr-TR" sz="1900" dirty="0">
              <a:latin typeface="Calibri" panose="020F0502020204030204" pitchFamily="34" charset="0"/>
              <a:cs typeface="Calibri" panose="020F0502020204030204" pitchFamily="34" charset="0"/>
            </a:endParaRPr>
          </a:p>
        </p:txBody>
      </p:sp>
      <p:pic>
        <p:nvPicPr>
          <p:cNvPr id="49156" name="Picture 5" descr="C:\Users\yildiz.sapmaz\Desktop\imagesCAG4T2Q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3429" y="734819"/>
            <a:ext cx="3492218" cy="31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ikdörtgen 3"/>
          <p:cNvSpPr/>
          <p:nvPr/>
        </p:nvSpPr>
        <p:spPr>
          <a:xfrm>
            <a:off x="0" y="4064372"/>
            <a:ext cx="12169352" cy="2285241"/>
          </a:xfrm>
          <a:prstGeom prst="rect">
            <a:avLst/>
          </a:prstGeom>
        </p:spPr>
        <p:txBody>
          <a:bodyPr wrap="square">
            <a:spAutoFit/>
          </a:bodyPr>
          <a:lstStyle/>
          <a:p>
            <a:pPr marL="361950" algn="just">
              <a:lnSpc>
                <a:spcPct val="150000"/>
              </a:lnSpc>
              <a:spcBef>
                <a:spcPts val="0"/>
              </a:spcBef>
              <a:defRPr/>
            </a:pPr>
            <a:r>
              <a:rPr lang="tr-TR" sz="1900" dirty="0" err="1">
                <a:solidFill>
                  <a:srgbClr val="020202"/>
                </a:solidFill>
                <a:cs typeface="Calibri" panose="020F0502020204030204" pitchFamily="34" charset="0"/>
              </a:rPr>
              <a:t>TÜRKPATENT’ten</a:t>
            </a:r>
            <a:r>
              <a:rPr lang="tr-TR" sz="1900" dirty="0">
                <a:solidFill>
                  <a:srgbClr val="020202"/>
                </a:solidFill>
                <a:cs typeface="Calibri" panose="020F0502020204030204" pitchFamily="34" charset="0"/>
              </a:rPr>
              <a:t> alınacak her bir belge için destek üst limiti </a:t>
            </a:r>
            <a:r>
              <a:rPr lang="tr-TR" sz="1900" b="1" dirty="0">
                <a:solidFill>
                  <a:srgbClr val="020202"/>
                </a:solidFill>
                <a:cs typeface="Calibri" panose="020F0502020204030204" pitchFamily="34" charset="0"/>
              </a:rPr>
              <a:t>5.000 TL</a:t>
            </a:r>
            <a:r>
              <a:rPr lang="tr-TR" sz="1900" dirty="0">
                <a:solidFill>
                  <a:srgbClr val="020202"/>
                </a:solidFill>
                <a:cs typeface="Calibri" panose="020F0502020204030204" pitchFamily="34" charset="0"/>
              </a:rPr>
              <a:t>, </a:t>
            </a:r>
            <a:endParaRPr lang="tr-TR" sz="1900" dirty="0" smtClean="0">
              <a:solidFill>
                <a:srgbClr val="020202"/>
              </a:solidFill>
              <a:cs typeface="Calibri" panose="020F0502020204030204" pitchFamily="34" charset="0"/>
            </a:endParaRPr>
          </a:p>
          <a:p>
            <a:pPr marL="361950" algn="just">
              <a:lnSpc>
                <a:spcPct val="150000"/>
              </a:lnSpc>
              <a:spcBef>
                <a:spcPts val="0"/>
              </a:spcBef>
              <a:defRPr/>
            </a:pPr>
            <a:r>
              <a:rPr lang="tr-TR" sz="1900" dirty="0" smtClean="0">
                <a:solidFill>
                  <a:srgbClr val="020202"/>
                </a:solidFill>
                <a:cs typeface="Calibri" panose="020F0502020204030204" pitchFamily="34" charset="0"/>
              </a:rPr>
              <a:t>TÜRKPATENT </a:t>
            </a:r>
            <a:r>
              <a:rPr lang="tr-TR" sz="1900" dirty="0">
                <a:solidFill>
                  <a:srgbClr val="020202"/>
                </a:solidFill>
                <a:cs typeface="Calibri" panose="020F0502020204030204" pitchFamily="34" charset="0"/>
              </a:rPr>
              <a:t>muadili yurt dışı kurum/kuruluşlardan alınacak her bir belge için destek üst limiti </a:t>
            </a:r>
            <a:r>
              <a:rPr lang="tr-TR" sz="1900" b="1" dirty="0">
                <a:solidFill>
                  <a:srgbClr val="020202"/>
                </a:solidFill>
                <a:cs typeface="Calibri" panose="020F0502020204030204" pitchFamily="34" charset="0"/>
              </a:rPr>
              <a:t>10.000 </a:t>
            </a:r>
            <a:r>
              <a:rPr lang="tr-TR" sz="1900" b="1" dirty="0" smtClean="0">
                <a:solidFill>
                  <a:srgbClr val="020202"/>
                </a:solidFill>
                <a:cs typeface="Calibri" panose="020F0502020204030204" pitchFamily="34" charset="0"/>
              </a:rPr>
              <a:t>TL’dir</a:t>
            </a:r>
            <a:r>
              <a:rPr lang="tr-TR" sz="1900" dirty="0" smtClean="0">
                <a:solidFill>
                  <a:srgbClr val="020202"/>
                </a:solidFill>
                <a:cs typeface="Calibri" panose="020F0502020204030204" pitchFamily="34" charset="0"/>
              </a:rPr>
              <a:t>.  </a:t>
            </a:r>
            <a:endParaRPr lang="tr-TR" sz="1900" dirty="0">
              <a:solidFill>
                <a:srgbClr val="020202"/>
              </a:solidFill>
              <a:cs typeface="Calibri" panose="020F0502020204030204" pitchFamily="34" charset="0"/>
            </a:endParaRPr>
          </a:p>
          <a:p>
            <a:pPr marL="361950" algn="just">
              <a:lnSpc>
                <a:spcPct val="150000"/>
              </a:lnSpc>
            </a:pPr>
            <a:r>
              <a:rPr lang="tr-TR" sz="1900" dirty="0">
                <a:solidFill>
                  <a:srgbClr val="020202"/>
                </a:solidFill>
                <a:cs typeface="Calibri" panose="020F0502020204030204" pitchFamily="34" charset="0"/>
              </a:rPr>
              <a:t>D</a:t>
            </a:r>
            <a:r>
              <a:rPr lang="tr-TR" sz="1900" dirty="0" smtClean="0">
                <a:solidFill>
                  <a:srgbClr val="020202"/>
                </a:solidFill>
                <a:cs typeface="Calibri" panose="020F0502020204030204" pitchFamily="34" charset="0"/>
              </a:rPr>
              <a:t>estek </a:t>
            </a:r>
            <a:r>
              <a:rPr lang="tr-TR" sz="1900" dirty="0">
                <a:solidFill>
                  <a:srgbClr val="020202"/>
                </a:solidFill>
                <a:cs typeface="Calibri" panose="020F0502020204030204" pitchFamily="34" charset="0"/>
              </a:rPr>
              <a:t>oranı </a:t>
            </a:r>
            <a:r>
              <a:rPr lang="tr-TR" sz="1900" b="1" dirty="0">
                <a:solidFill>
                  <a:srgbClr val="020202"/>
                </a:solidFill>
                <a:cs typeface="Calibri" panose="020F0502020204030204" pitchFamily="34" charset="0"/>
              </a:rPr>
              <a:t>%</a:t>
            </a:r>
            <a:r>
              <a:rPr lang="tr-TR" sz="1900" b="1" dirty="0" smtClean="0">
                <a:solidFill>
                  <a:srgbClr val="020202"/>
                </a:solidFill>
                <a:cs typeface="Calibri" panose="020F0502020204030204" pitchFamily="34" charset="0"/>
              </a:rPr>
              <a:t>60 </a:t>
            </a:r>
            <a:r>
              <a:rPr lang="tr-TR" sz="1900" dirty="0" smtClean="0">
                <a:solidFill>
                  <a:srgbClr val="020202"/>
                </a:solidFill>
                <a:cs typeface="Calibri" panose="020F0502020204030204" pitchFamily="34" charset="0"/>
              </a:rPr>
              <a:t>olup</a:t>
            </a:r>
            <a:r>
              <a:rPr lang="tr-TR" sz="1900" b="1" dirty="0" smtClean="0">
                <a:solidFill>
                  <a:srgbClr val="020202"/>
                </a:solidFill>
                <a:cs typeface="Calibri" panose="020F0502020204030204" pitchFamily="34" charset="0"/>
              </a:rPr>
              <a:t>, Türk </a:t>
            </a:r>
            <a:r>
              <a:rPr lang="tr-TR" sz="1900" b="1" dirty="0">
                <a:solidFill>
                  <a:srgbClr val="020202"/>
                </a:solidFill>
                <a:cs typeface="Calibri" panose="020F0502020204030204" pitchFamily="34" charset="0"/>
              </a:rPr>
              <a:t>Patent ve Marka Kurumu’ndan </a:t>
            </a:r>
            <a:r>
              <a:rPr lang="tr-TR" sz="1900" dirty="0">
                <a:solidFill>
                  <a:srgbClr val="020202"/>
                </a:solidFill>
                <a:cs typeface="Calibri" panose="020F0502020204030204" pitchFamily="34" charset="0"/>
              </a:rPr>
              <a:t>alınacak belgeler destek üst limitleri dahilinde </a:t>
            </a:r>
            <a:r>
              <a:rPr lang="tr-TR" sz="1900" b="1" dirty="0">
                <a:solidFill>
                  <a:srgbClr val="020202"/>
                </a:solidFill>
                <a:cs typeface="Calibri" panose="020F0502020204030204" pitchFamily="34" charset="0"/>
              </a:rPr>
              <a:t>%100</a:t>
            </a:r>
            <a:r>
              <a:rPr lang="tr-TR" sz="1900" dirty="0">
                <a:solidFill>
                  <a:srgbClr val="020202"/>
                </a:solidFill>
                <a:cs typeface="Calibri" panose="020F0502020204030204" pitchFamily="34" charset="0"/>
              </a:rPr>
              <a:t> oranında desteklenir. </a:t>
            </a:r>
          </a:p>
          <a:p>
            <a:pPr marL="361950" algn="just" fontAlgn="b">
              <a:lnSpc>
                <a:spcPct val="150000"/>
              </a:lnSpc>
              <a:spcBef>
                <a:spcPts val="0"/>
              </a:spcBef>
              <a:defRPr/>
            </a:pPr>
            <a:r>
              <a:rPr lang="tr-TR" sz="1900" dirty="0" smtClean="0">
                <a:solidFill>
                  <a:srgbClr val="020202"/>
                </a:solidFill>
                <a:cs typeface="Calibri" panose="020F0502020204030204" pitchFamily="34" charset="0"/>
              </a:rPr>
              <a:t>Desteğinin </a:t>
            </a:r>
            <a:r>
              <a:rPr lang="tr-TR" sz="1900" dirty="0">
                <a:solidFill>
                  <a:srgbClr val="020202"/>
                </a:solidFill>
                <a:cs typeface="Calibri" panose="020F0502020204030204" pitchFamily="34" charset="0"/>
              </a:rPr>
              <a:t>üst limiti </a:t>
            </a:r>
            <a:r>
              <a:rPr lang="tr-TR" sz="1900" b="1" dirty="0">
                <a:solidFill>
                  <a:srgbClr val="020202"/>
                </a:solidFill>
                <a:cs typeface="Calibri" panose="020F0502020204030204" pitchFamily="34" charset="0"/>
              </a:rPr>
              <a:t>30.000  TL</a:t>
            </a:r>
            <a:r>
              <a:rPr lang="tr-TR" sz="1900" dirty="0">
                <a:solidFill>
                  <a:srgbClr val="020202"/>
                </a:solidFill>
                <a:cs typeface="Calibri" panose="020F0502020204030204" pitchFamily="34" charset="0"/>
              </a:rPr>
              <a:t>’dir.</a:t>
            </a:r>
          </a:p>
        </p:txBody>
      </p:sp>
    </p:spTree>
    <p:extLst>
      <p:ext uri="{BB962C8B-B14F-4D97-AF65-F5344CB8AC3E}">
        <p14:creationId xmlns:p14="http://schemas.microsoft.com/office/powerpoint/2010/main" val="327112505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7 Metin kutusu"/>
          <p:cNvSpPr txBox="1">
            <a:spLocks noChangeArrowheads="1"/>
          </p:cNvSpPr>
          <p:nvPr/>
        </p:nvSpPr>
        <p:spPr bwMode="auto">
          <a:xfrm>
            <a:off x="2716312" y="421344"/>
            <a:ext cx="7660104" cy="4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2391" b="1" dirty="0">
                <a:solidFill>
                  <a:srgbClr val="00A6E6"/>
                </a:solidFill>
                <a:latin typeface="Calibri" panose="020F0502020204030204" pitchFamily="34" charset="0"/>
                <a:cs typeface="Calibri" panose="020F0502020204030204" pitchFamily="34" charset="0"/>
              </a:rPr>
              <a:t>BELGELENDİRME DESTEĞİ</a:t>
            </a:r>
          </a:p>
        </p:txBody>
      </p:sp>
      <p:pic>
        <p:nvPicPr>
          <p:cNvPr id="52228" name="Picture 5" descr="C:\Users\yildiz.sapmaz\Desktop\imagesCA8FM7T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2047" y="1060900"/>
            <a:ext cx="2290818" cy="346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0" y="1328068"/>
            <a:ext cx="8017991" cy="3170099"/>
          </a:xfrm>
          <a:prstGeom prst="rect">
            <a:avLst/>
          </a:prstGeom>
        </p:spPr>
        <p:txBody>
          <a:bodyPr wrap="square">
            <a:spAutoFit/>
          </a:bodyPr>
          <a:lstStyle/>
          <a:p>
            <a:pPr marL="361950" algn="just" fontAlgn="b">
              <a:spcBef>
                <a:spcPts val="0"/>
              </a:spcBef>
              <a:spcAft>
                <a:spcPts val="0"/>
              </a:spcAft>
              <a:defRPr/>
            </a:pPr>
            <a:r>
              <a:rPr lang="tr-TR" sz="2000" dirty="0" smtClean="0">
                <a:solidFill>
                  <a:srgbClr val="020202"/>
                </a:solidFill>
                <a:cs typeface="Calibri" panose="020F0502020204030204" pitchFamily="34" charset="0"/>
              </a:rPr>
              <a:t>İşletmelerin</a:t>
            </a:r>
            <a:r>
              <a:rPr lang="tr-TR" sz="2000" dirty="0">
                <a:solidFill>
                  <a:srgbClr val="020202"/>
                </a:solidFill>
                <a:cs typeface="Calibri" panose="020F0502020204030204" pitchFamily="34" charset="0"/>
              </a:rPr>
              <a:t>; </a:t>
            </a:r>
            <a:endParaRPr lang="tr-TR" sz="2000" dirty="0" smtClean="0">
              <a:solidFill>
                <a:srgbClr val="020202"/>
              </a:solidFill>
              <a:cs typeface="Calibri" panose="020F0502020204030204" pitchFamily="34" charset="0"/>
            </a:endParaRPr>
          </a:p>
          <a:p>
            <a:pPr marL="647700" indent="-285750" algn="just" fontAlgn="b">
              <a:spcBef>
                <a:spcPts val="0"/>
              </a:spcBef>
              <a:spcAft>
                <a:spcPts val="0"/>
              </a:spcAft>
              <a:buFont typeface="Wingdings" panose="05000000000000000000" pitchFamily="2" charset="2"/>
              <a:buChar char="ü"/>
              <a:defRPr/>
            </a:pPr>
            <a:r>
              <a:rPr lang="tr-TR" sz="2000" dirty="0" smtClean="0">
                <a:solidFill>
                  <a:srgbClr val="020202"/>
                </a:solidFill>
                <a:cs typeface="Calibri" panose="020F0502020204030204" pitchFamily="34" charset="0"/>
              </a:rPr>
              <a:t>Türk </a:t>
            </a:r>
            <a:r>
              <a:rPr lang="tr-TR" sz="2000" dirty="0">
                <a:solidFill>
                  <a:srgbClr val="020202"/>
                </a:solidFill>
                <a:cs typeface="Calibri" panose="020F0502020204030204" pitchFamily="34" charset="0"/>
              </a:rPr>
              <a:t>Standartları Enstitüsü (TSE), </a:t>
            </a:r>
            <a:endParaRPr lang="tr-TR" sz="2000" dirty="0" smtClean="0">
              <a:solidFill>
                <a:srgbClr val="020202"/>
              </a:solidFill>
              <a:cs typeface="Calibri" panose="020F0502020204030204" pitchFamily="34" charset="0"/>
            </a:endParaRPr>
          </a:p>
          <a:p>
            <a:pPr marL="647700" indent="-285750" algn="just" fontAlgn="b">
              <a:spcBef>
                <a:spcPts val="0"/>
              </a:spcBef>
              <a:spcAft>
                <a:spcPts val="0"/>
              </a:spcAft>
              <a:buFont typeface="Wingdings" panose="05000000000000000000" pitchFamily="2" charset="2"/>
              <a:buChar char="ü"/>
              <a:defRPr/>
            </a:pPr>
            <a:r>
              <a:rPr lang="tr-TR" sz="2000" dirty="0" smtClean="0">
                <a:solidFill>
                  <a:srgbClr val="020202"/>
                </a:solidFill>
                <a:cs typeface="Calibri" panose="020F0502020204030204" pitchFamily="34" charset="0"/>
              </a:rPr>
              <a:t>Türk </a:t>
            </a:r>
            <a:r>
              <a:rPr lang="tr-TR" sz="2000" dirty="0">
                <a:solidFill>
                  <a:srgbClr val="020202"/>
                </a:solidFill>
                <a:cs typeface="Calibri" panose="020F0502020204030204" pitchFamily="34" charset="0"/>
              </a:rPr>
              <a:t>Akreditasyon Kurumu (</a:t>
            </a:r>
            <a:r>
              <a:rPr lang="tr-TR" sz="2000" dirty="0" smtClean="0">
                <a:solidFill>
                  <a:srgbClr val="020202"/>
                </a:solidFill>
                <a:cs typeface="Calibri" panose="020F0502020204030204" pitchFamily="34" charset="0"/>
              </a:rPr>
              <a:t>TÜRKAK),</a:t>
            </a:r>
          </a:p>
          <a:p>
            <a:pPr marL="647700" indent="-285750" algn="just" fontAlgn="b">
              <a:spcBef>
                <a:spcPts val="0"/>
              </a:spcBef>
              <a:spcAft>
                <a:spcPts val="0"/>
              </a:spcAft>
              <a:buFont typeface="Wingdings" panose="05000000000000000000" pitchFamily="2" charset="2"/>
              <a:buChar char="ü"/>
              <a:defRPr/>
            </a:pPr>
            <a:r>
              <a:rPr lang="tr-TR" sz="2000" dirty="0" smtClean="0">
                <a:solidFill>
                  <a:srgbClr val="020202"/>
                </a:solidFill>
                <a:cs typeface="Calibri" panose="020F0502020204030204" pitchFamily="34" charset="0"/>
              </a:rPr>
              <a:t>TÜRKAK </a:t>
            </a:r>
            <a:r>
              <a:rPr lang="tr-TR" sz="2000" dirty="0">
                <a:solidFill>
                  <a:srgbClr val="020202"/>
                </a:solidFill>
                <a:cs typeface="Calibri" panose="020F0502020204030204" pitchFamily="34" charset="0"/>
              </a:rPr>
              <a:t>tarafından akredite edilmiş kurum/kuruluşlardan akredite oldukları konularda </a:t>
            </a:r>
            <a:r>
              <a:rPr lang="tr-TR" sz="2000" dirty="0" smtClean="0">
                <a:solidFill>
                  <a:srgbClr val="020202"/>
                </a:solidFill>
                <a:cs typeface="Calibri" panose="020F0502020204030204" pitchFamily="34" charset="0"/>
              </a:rPr>
              <a:t>alacakları</a:t>
            </a:r>
          </a:p>
          <a:p>
            <a:pPr marL="1102585" lvl="1" indent="-285750" algn="just" fontAlgn="b">
              <a:spcBef>
                <a:spcPts val="0"/>
              </a:spcBef>
              <a:spcAft>
                <a:spcPts val="0"/>
              </a:spcAft>
              <a:buFont typeface="Wingdings" panose="05000000000000000000" pitchFamily="2" charset="2"/>
              <a:buChar char="Ø"/>
              <a:defRPr/>
            </a:pPr>
            <a:r>
              <a:rPr lang="tr-TR" sz="2000" dirty="0" smtClean="0">
                <a:solidFill>
                  <a:srgbClr val="020202"/>
                </a:solidFill>
                <a:cs typeface="Calibri" panose="020F0502020204030204" pitchFamily="34" charset="0"/>
              </a:rPr>
              <a:t> </a:t>
            </a:r>
            <a:r>
              <a:rPr lang="tr-TR" sz="2000" dirty="0">
                <a:solidFill>
                  <a:srgbClr val="020202"/>
                </a:solidFill>
                <a:cs typeface="Calibri" panose="020F0502020204030204" pitchFamily="34" charset="0"/>
              </a:rPr>
              <a:t>ürün, </a:t>
            </a:r>
            <a:endParaRPr lang="tr-TR" sz="2000" dirty="0" smtClean="0">
              <a:solidFill>
                <a:srgbClr val="020202"/>
              </a:solidFill>
              <a:cs typeface="Calibri" panose="020F0502020204030204" pitchFamily="34" charset="0"/>
            </a:endParaRPr>
          </a:p>
          <a:p>
            <a:pPr marL="1102585" lvl="1" indent="-285750" algn="just" fontAlgn="b">
              <a:spcBef>
                <a:spcPts val="0"/>
              </a:spcBef>
              <a:spcAft>
                <a:spcPts val="0"/>
              </a:spcAft>
              <a:buFont typeface="Wingdings" panose="05000000000000000000" pitchFamily="2" charset="2"/>
              <a:buChar char="Ø"/>
              <a:defRPr/>
            </a:pPr>
            <a:r>
              <a:rPr lang="tr-TR" sz="2000" dirty="0" smtClean="0">
                <a:solidFill>
                  <a:srgbClr val="020202"/>
                </a:solidFill>
                <a:cs typeface="Calibri" panose="020F0502020204030204" pitchFamily="34" charset="0"/>
              </a:rPr>
              <a:t>sistem</a:t>
            </a:r>
            <a:r>
              <a:rPr lang="tr-TR" sz="2000" dirty="0">
                <a:solidFill>
                  <a:srgbClr val="020202"/>
                </a:solidFill>
                <a:cs typeface="Calibri" panose="020F0502020204030204" pitchFamily="34" charset="0"/>
              </a:rPr>
              <a:t>, </a:t>
            </a:r>
            <a:endParaRPr lang="tr-TR" sz="2000" dirty="0" smtClean="0">
              <a:solidFill>
                <a:srgbClr val="020202"/>
              </a:solidFill>
              <a:cs typeface="Calibri" panose="020F0502020204030204" pitchFamily="34" charset="0"/>
            </a:endParaRPr>
          </a:p>
          <a:p>
            <a:pPr marL="1102585" lvl="1" indent="-285750" algn="just" fontAlgn="b">
              <a:spcBef>
                <a:spcPts val="0"/>
              </a:spcBef>
              <a:spcAft>
                <a:spcPts val="0"/>
              </a:spcAft>
              <a:buFont typeface="Wingdings" panose="05000000000000000000" pitchFamily="2" charset="2"/>
              <a:buChar char="Ø"/>
              <a:defRPr/>
            </a:pPr>
            <a:r>
              <a:rPr lang="tr-TR" sz="2000" dirty="0" smtClean="0">
                <a:solidFill>
                  <a:srgbClr val="020202"/>
                </a:solidFill>
                <a:cs typeface="Calibri" panose="020F0502020204030204" pitchFamily="34" charset="0"/>
              </a:rPr>
              <a:t>personel</a:t>
            </a:r>
            <a:r>
              <a:rPr lang="tr-TR" sz="2000" dirty="0">
                <a:solidFill>
                  <a:srgbClr val="020202"/>
                </a:solidFill>
                <a:cs typeface="Calibri" panose="020F0502020204030204" pitchFamily="34" charset="0"/>
              </a:rPr>
              <a:t>, </a:t>
            </a:r>
            <a:endParaRPr lang="tr-TR" sz="2000" dirty="0" smtClean="0">
              <a:solidFill>
                <a:srgbClr val="020202"/>
              </a:solidFill>
              <a:cs typeface="Calibri" panose="020F0502020204030204" pitchFamily="34" charset="0"/>
            </a:endParaRPr>
          </a:p>
          <a:p>
            <a:pPr marL="1102585" lvl="1" indent="-285750" algn="just" fontAlgn="b">
              <a:spcBef>
                <a:spcPts val="0"/>
              </a:spcBef>
              <a:spcAft>
                <a:spcPts val="0"/>
              </a:spcAft>
              <a:buFont typeface="Wingdings" panose="05000000000000000000" pitchFamily="2" charset="2"/>
              <a:buChar char="Ø"/>
              <a:defRPr/>
            </a:pPr>
            <a:r>
              <a:rPr lang="tr-TR" sz="2000" dirty="0" smtClean="0">
                <a:solidFill>
                  <a:srgbClr val="020202"/>
                </a:solidFill>
                <a:cs typeface="Calibri" panose="020F0502020204030204" pitchFamily="34" charset="0"/>
              </a:rPr>
              <a:t>laboratuvar </a:t>
            </a:r>
            <a:r>
              <a:rPr lang="tr-TR" sz="2000" dirty="0">
                <a:solidFill>
                  <a:srgbClr val="020202"/>
                </a:solidFill>
                <a:cs typeface="Calibri" panose="020F0502020204030204" pitchFamily="34" charset="0"/>
              </a:rPr>
              <a:t>akreditasyon </a:t>
            </a:r>
            <a:r>
              <a:rPr lang="tr-TR" sz="2000" dirty="0" smtClean="0">
                <a:solidFill>
                  <a:srgbClr val="020202"/>
                </a:solidFill>
                <a:cs typeface="Calibri" panose="020F0502020204030204" pitchFamily="34" charset="0"/>
              </a:rPr>
              <a:t>belgelerine </a:t>
            </a:r>
            <a:endParaRPr lang="tr-TR" sz="2000" dirty="0">
              <a:solidFill>
                <a:srgbClr val="020202"/>
              </a:solidFill>
              <a:cs typeface="Calibri" panose="020F0502020204030204" pitchFamily="34" charset="0"/>
            </a:endParaRPr>
          </a:p>
          <a:p>
            <a:pPr marL="360363" lvl="1" algn="just" fontAlgn="b">
              <a:spcBef>
                <a:spcPts val="0"/>
              </a:spcBef>
              <a:spcAft>
                <a:spcPts val="0"/>
              </a:spcAft>
              <a:defRPr/>
            </a:pPr>
            <a:endParaRPr lang="tr-TR" sz="2000" dirty="0">
              <a:solidFill>
                <a:srgbClr val="020202"/>
              </a:solidFill>
              <a:cs typeface="Calibri" panose="020F0502020204030204" pitchFamily="34" charset="0"/>
            </a:endParaRPr>
          </a:p>
        </p:txBody>
      </p:sp>
      <p:sp>
        <p:nvSpPr>
          <p:cNvPr id="3" name="Dikdörtgen 2"/>
          <p:cNvSpPr/>
          <p:nvPr/>
        </p:nvSpPr>
        <p:spPr>
          <a:xfrm>
            <a:off x="-131266" y="4263173"/>
            <a:ext cx="9577064" cy="1938992"/>
          </a:xfrm>
          <a:prstGeom prst="rect">
            <a:avLst/>
          </a:prstGeom>
        </p:spPr>
        <p:txBody>
          <a:bodyPr wrap="square">
            <a:spAutoFit/>
          </a:bodyPr>
          <a:lstStyle/>
          <a:p>
            <a:pPr marL="646113" lvl="1" indent="-285750" algn="just" fontAlgn="b">
              <a:spcBef>
                <a:spcPts val="0"/>
              </a:spcBef>
              <a:spcAft>
                <a:spcPts val="0"/>
              </a:spcAft>
              <a:buFont typeface="Wingdings" panose="05000000000000000000" pitchFamily="2" charset="2"/>
              <a:buChar char="ü"/>
              <a:defRPr/>
            </a:pPr>
            <a:r>
              <a:rPr lang="tr-TR" sz="2000" dirty="0">
                <a:solidFill>
                  <a:srgbClr val="020202"/>
                </a:solidFill>
                <a:cs typeface="Calibri" panose="020F0502020204030204" pitchFamily="34" charset="0"/>
              </a:rPr>
              <a:t>Helal Akreditasyon Kurumu (HAK)</a:t>
            </a:r>
          </a:p>
          <a:p>
            <a:pPr marL="646113" lvl="1" indent="-285750" algn="just" fontAlgn="b">
              <a:spcBef>
                <a:spcPts val="0"/>
              </a:spcBef>
              <a:spcAft>
                <a:spcPts val="0"/>
              </a:spcAft>
              <a:buFont typeface="Wingdings" panose="05000000000000000000" pitchFamily="2" charset="2"/>
              <a:buChar char="ü"/>
              <a:defRPr/>
            </a:pPr>
            <a:r>
              <a:rPr lang="tr-TR" sz="2000" dirty="0">
                <a:solidFill>
                  <a:srgbClr val="020202"/>
                </a:solidFill>
                <a:cs typeface="Calibri" panose="020F0502020204030204" pitchFamily="34" charset="0"/>
              </a:rPr>
              <a:t>HAK tarafından akredite edilmiş kurum/kuruluşlardan alınacak belgelere</a:t>
            </a:r>
          </a:p>
          <a:p>
            <a:pPr marL="646113" lvl="1" indent="-285750" algn="just" fontAlgn="b">
              <a:spcBef>
                <a:spcPts val="0"/>
              </a:spcBef>
              <a:spcAft>
                <a:spcPts val="0"/>
              </a:spcAft>
              <a:buFont typeface="Wingdings" panose="05000000000000000000" pitchFamily="2" charset="2"/>
              <a:buChar char="ü"/>
              <a:defRPr/>
            </a:pPr>
            <a:r>
              <a:rPr lang="tr-TR" sz="2000" dirty="0">
                <a:solidFill>
                  <a:srgbClr val="020202"/>
                </a:solidFill>
                <a:cs typeface="Calibri" panose="020F0502020204030204" pitchFamily="34" charset="0"/>
              </a:rPr>
              <a:t>TÜRKAK tarafından herhangi bir konuda akredite edilmiş belgelendirme kuruluşlarından alacakları İş Sağlığı ve Güvenliği konusundaki belgelere (İş Sağlığı ve Güvenliği Yönetim Sistemi (OHSAS, TS ISO 18001), TS ISO 45001:2018 vb.)  ilişkin giderlerine destek verilir. </a:t>
            </a:r>
          </a:p>
        </p:txBody>
      </p:sp>
    </p:spTree>
    <p:extLst>
      <p:ext uri="{BB962C8B-B14F-4D97-AF65-F5344CB8AC3E}">
        <p14:creationId xmlns:p14="http://schemas.microsoft.com/office/powerpoint/2010/main" val="316645811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7 Metin kutusu"/>
          <p:cNvSpPr txBox="1">
            <a:spLocks noChangeArrowheads="1"/>
          </p:cNvSpPr>
          <p:nvPr/>
        </p:nvSpPr>
        <p:spPr bwMode="auto">
          <a:xfrm>
            <a:off x="2716312" y="421344"/>
            <a:ext cx="7660104" cy="4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2391" b="1" dirty="0">
                <a:solidFill>
                  <a:srgbClr val="00A6E6"/>
                </a:solidFill>
                <a:latin typeface="Calibri" panose="020F0502020204030204" pitchFamily="34" charset="0"/>
                <a:cs typeface="Calibri" panose="020F0502020204030204" pitchFamily="34" charset="0"/>
              </a:rPr>
              <a:t>BELGELENDİRME DESTEĞİ</a:t>
            </a:r>
          </a:p>
        </p:txBody>
      </p:sp>
      <p:sp>
        <p:nvSpPr>
          <p:cNvPr id="3" name="Dikdörtgen 2"/>
          <p:cNvSpPr/>
          <p:nvPr/>
        </p:nvSpPr>
        <p:spPr>
          <a:xfrm>
            <a:off x="313135" y="1256060"/>
            <a:ext cx="7920880" cy="4093428"/>
          </a:xfrm>
          <a:prstGeom prst="rect">
            <a:avLst/>
          </a:prstGeom>
        </p:spPr>
        <p:txBody>
          <a:bodyPr wrap="square">
            <a:spAutoFit/>
          </a:bodyPr>
          <a:lstStyle/>
          <a:p>
            <a:pPr marL="360363" lvl="1" algn="just" fontAlgn="b">
              <a:spcBef>
                <a:spcPts val="0"/>
              </a:spcBef>
              <a:spcAft>
                <a:spcPts val="0"/>
              </a:spcAft>
              <a:defRPr/>
            </a:pPr>
            <a:r>
              <a:rPr lang="tr-TR" sz="2000" dirty="0">
                <a:solidFill>
                  <a:srgbClr val="020202"/>
                </a:solidFill>
                <a:cs typeface="Calibri" panose="020F0502020204030204" pitchFamily="34" charset="0"/>
              </a:rPr>
              <a:t>ISO /IEC15408, ISO/IEC 19790, ISO/IEC 24759, ISO/IEC 15504, TS13298, ISO9241151,  ISO/IEC 25051,  ISO/IEC 40500:2012, ISO/IEC 12207, ISO/IEC 15288 ve ISO/IEC 17025 kapsamlarındaki belgeler için destek üst limiti </a:t>
            </a:r>
            <a:r>
              <a:rPr lang="tr-TR" sz="2000" b="1" dirty="0">
                <a:solidFill>
                  <a:srgbClr val="020202"/>
                </a:solidFill>
                <a:cs typeface="Calibri" panose="020F0502020204030204" pitchFamily="34" charset="0"/>
              </a:rPr>
              <a:t>10.000 TL</a:t>
            </a:r>
            <a:r>
              <a:rPr lang="tr-TR" sz="2000" dirty="0">
                <a:solidFill>
                  <a:srgbClr val="020202"/>
                </a:solidFill>
                <a:cs typeface="Calibri" panose="020F0502020204030204" pitchFamily="34" charset="0"/>
              </a:rPr>
              <a:t>, </a:t>
            </a:r>
            <a:endParaRPr lang="tr-TR" sz="2000" dirty="0" smtClean="0">
              <a:solidFill>
                <a:srgbClr val="020202"/>
              </a:solidFill>
              <a:cs typeface="Calibri" panose="020F0502020204030204" pitchFamily="34" charset="0"/>
            </a:endParaRPr>
          </a:p>
          <a:p>
            <a:pPr marL="360363" lvl="1" algn="just" fontAlgn="b">
              <a:spcBef>
                <a:spcPts val="0"/>
              </a:spcBef>
              <a:spcAft>
                <a:spcPts val="0"/>
              </a:spcAft>
              <a:defRPr/>
            </a:pPr>
            <a:endParaRPr lang="tr-TR" sz="2000" dirty="0" smtClean="0">
              <a:solidFill>
                <a:srgbClr val="020202"/>
              </a:solidFill>
              <a:cs typeface="Calibri" panose="020F0502020204030204" pitchFamily="34" charset="0"/>
            </a:endParaRPr>
          </a:p>
          <a:p>
            <a:pPr marL="360363" lvl="1" algn="just" fontAlgn="b">
              <a:spcBef>
                <a:spcPts val="0"/>
              </a:spcBef>
              <a:spcAft>
                <a:spcPts val="0"/>
              </a:spcAft>
              <a:defRPr/>
            </a:pPr>
            <a:r>
              <a:rPr lang="tr-TR" sz="2000" dirty="0" smtClean="0">
                <a:solidFill>
                  <a:srgbClr val="020202"/>
                </a:solidFill>
                <a:cs typeface="Calibri" panose="020F0502020204030204" pitchFamily="34" charset="0"/>
              </a:rPr>
              <a:t>Bu belgeler dışında </a:t>
            </a:r>
            <a:r>
              <a:rPr lang="tr-TR" sz="2000" dirty="0">
                <a:solidFill>
                  <a:srgbClr val="020202"/>
                </a:solidFill>
                <a:cs typeface="Calibri" panose="020F0502020204030204" pitchFamily="34" charset="0"/>
              </a:rPr>
              <a:t>kalan belgeler için ise destek üst limiti </a:t>
            </a:r>
            <a:r>
              <a:rPr lang="tr-TR" sz="2000" b="1" dirty="0">
                <a:solidFill>
                  <a:srgbClr val="020202"/>
                </a:solidFill>
                <a:cs typeface="Calibri" panose="020F0502020204030204" pitchFamily="34" charset="0"/>
              </a:rPr>
              <a:t>2.500 TL</a:t>
            </a:r>
            <a:r>
              <a:rPr lang="tr-TR" sz="2000" dirty="0">
                <a:solidFill>
                  <a:srgbClr val="020202"/>
                </a:solidFill>
                <a:cs typeface="Calibri" panose="020F0502020204030204" pitchFamily="34" charset="0"/>
              </a:rPr>
              <a:t>’dir</a:t>
            </a:r>
            <a:r>
              <a:rPr lang="tr-TR" sz="2000" dirty="0" smtClean="0">
                <a:solidFill>
                  <a:srgbClr val="020202"/>
                </a:solidFill>
                <a:cs typeface="Calibri" panose="020F0502020204030204" pitchFamily="34" charset="0"/>
              </a:rPr>
              <a:t>.</a:t>
            </a:r>
          </a:p>
          <a:p>
            <a:pPr marL="360363" lvl="1" algn="just" fontAlgn="b">
              <a:spcBef>
                <a:spcPts val="0"/>
              </a:spcBef>
              <a:spcAft>
                <a:spcPts val="0"/>
              </a:spcAft>
              <a:defRPr/>
            </a:pPr>
            <a:endParaRPr lang="tr-TR" sz="2000" dirty="0">
              <a:solidFill>
                <a:srgbClr val="020202"/>
              </a:solidFill>
              <a:cs typeface="Calibri" panose="020F0502020204030204" pitchFamily="34" charset="0"/>
            </a:endParaRPr>
          </a:p>
          <a:p>
            <a:pPr marL="361950" algn="just" fontAlgn="b">
              <a:spcBef>
                <a:spcPts val="0"/>
              </a:spcBef>
              <a:spcAft>
                <a:spcPts val="0"/>
              </a:spcAft>
              <a:defRPr/>
            </a:pPr>
            <a:r>
              <a:rPr lang="tr-TR" sz="2000" dirty="0" smtClean="0">
                <a:solidFill>
                  <a:srgbClr val="020202"/>
                </a:solidFill>
                <a:cs typeface="Calibri" panose="020F0502020204030204" pitchFamily="34" charset="0"/>
              </a:rPr>
              <a:t>CE </a:t>
            </a:r>
            <a:r>
              <a:rPr lang="tr-TR" sz="2000" dirty="0">
                <a:solidFill>
                  <a:srgbClr val="020202"/>
                </a:solidFill>
                <a:cs typeface="Calibri" panose="020F0502020204030204" pitchFamily="34" charset="0"/>
              </a:rPr>
              <a:t>işaretlemesi için alınan belgelerde modül ayırımı gözetmeden Öncelikli Teknoloji Alanları Tablosunda belirtilen teknoloji düzeyi orta-yüksek teknoloji olan işletmeler için destek üst limiti </a:t>
            </a:r>
            <a:r>
              <a:rPr lang="tr-TR" sz="2000" b="1" dirty="0">
                <a:solidFill>
                  <a:srgbClr val="020202"/>
                </a:solidFill>
                <a:cs typeface="Calibri" panose="020F0502020204030204" pitchFamily="34" charset="0"/>
              </a:rPr>
              <a:t>25.000</a:t>
            </a:r>
            <a:r>
              <a:rPr lang="tr-TR" sz="2000" dirty="0">
                <a:solidFill>
                  <a:srgbClr val="020202"/>
                </a:solidFill>
                <a:cs typeface="Calibri" panose="020F0502020204030204" pitchFamily="34" charset="0"/>
              </a:rPr>
              <a:t> TL, belirtilen teknoloji düzeyi yüksek teknoloji olan işletmeler için destek üst limiti </a:t>
            </a:r>
            <a:r>
              <a:rPr lang="tr-TR" sz="2000" b="1" dirty="0">
                <a:solidFill>
                  <a:srgbClr val="020202"/>
                </a:solidFill>
                <a:cs typeface="Calibri" panose="020F0502020204030204" pitchFamily="34" charset="0"/>
              </a:rPr>
              <a:t>50.000 TL</a:t>
            </a:r>
            <a:r>
              <a:rPr lang="tr-TR" sz="2000" dirty="0">
                <a:solidFill>
                  <a:srgbClr val="020202"/>
                </a:solidFill>
                <a:cs typeface="Calibri" panose="020F0502020204030204" pitchFamily="34" charset="0"/>
              </a:rPr>
              <a:t>’dir</a:t>
            </a:r>
            <a:r>
              <a:rPr lang="tr-TR" sz="2000" dirty="0" smtClean="0">
                <a:solidFill>
                  <a:srgbClr val="020202"/>
                </a:solidFill>
                <a:cs typeface="Calibri" panose="020F0502020204030204" pitchFamily="34" charset="0"/>
              </a:rPr>
              <a:t>.</a:t>
            </a:r>
          </a:p>
          <a:p>
            <a:pPr marL="361950" algn="just" fontAlgn="b">
              <a:spcBef>
                <a:spcPts val="0"/>
              </a:spcBef>
              <a:spcAft>
                <a:spcPts val="0"/>
              </a:spcAft>
              <a:defRPr/>
            </a:pPr>
            <a:endParaRPr lang="tr-TR" sz="2000" dirty="0">
              <a:solidFill>
                <a:srgbClr val="020202"/>
              </a:solidFill>
              <a:cs typeface="Calibri" panose="020F0502020204030204" pitchFamily="34" charset="0"/>
            </a:endParaRPr>
          </a:p>
        </p:txBody>
      </p:sp>
      <p:sp>
        <p:nvSpPr>
          <p:cNvPr id="5" name="Dikdörtgen 4"/>
          <p:cNvSpPr/>
          <p:nvPr/>
        </p:nvSpPr>
        <p:spPr>
          <a:xfrm>
            <a:off x="337713" y="5212236"/>
            <a:ext cx="11690399" cy="707886"/>
          </a:xfrm>
          <a:prstGeom prst="rect">
            <a:avLst/>
          </a:prstGeom>
        </p:spPr>
        <p:txBody>
          <a:bodyPr wrap="square">
            <a:spAutoFit/>
          </a:bodyPr>
          <a:lstStyle/>
          <a:p>
            <a:pPr marL="361950" algn="just" fontAlgn="b">
              <a:spcBef>
                <a:spcPts val="0"/>
              </a:spcBef>
              <a:spcAft>
                <a:spcPts val="0"/>
              </a:spcAft>
              <a:defRPr/>
            </a:pPr>
            <a:r>
              <a:rPr lang="tr-TR" sz="2000" dirty="0">
                <a:solidFill>
                  <a:srgbClr val="020202"/>
                </a:solidFill>
                <a:cs typeface="Calibri" panose="020F0502020204030204" pitchFamily="34" charset="0"/>
              </a:rPr>
              <a:t>Destek oranı %</a:t>
            </a:r>
            <a:r>
              <a:rPr lang="tr-TR" sz="2000" b="1" dirty="0">
                <a:solidFill>
                  <a:srgbClr val="020202"/>
                </a:solidFill>
                <a:cs typeface="Calibri" panose="020F0502020204030204" pitchFamily="34" charset="0"/>
              </a:rPr>
              <a:t>60</a:t>
            </a:r>
            <a:r>
              <a:rPr lang="tr-TR" sz="2000" dirty="0">
                <a:solidFill>
                  <a:srgbClr val="020202"/>
                </a:solidFill>
                <a:cs typeface="Calibri" panose="020F0502020204030204" pitchFamily="34" charset="0"/>
              </a:rPr>
              <a:t> olup, </a:t>
            </a:r>
            <a:r>
              <a:rPr lang="tr-TR" sz="2000" b="1" dirty="0">
                <a:solidFill>
                  <a:srgbClr val="020202"/>
                </a:solidFill>
                <a:cs typeface="Calibri" panose="020F0502020204030204" pitchFamily="34" charset="0"/>
              </a:rPr>
              <a:t>TSE’den</a:t>
            </a:r>
            <a:r>
              <a:rPr lang="tr-TR" sz="2000" dirty="0">
                <a:solidFill>
                  <a:srgbClr val="020202"/>
                </a:solidFill>
                <a:cs typeface="Calibri" panose="020F0502020204030204" pitchFamily="34" charset="0"/>
              </a:rPr>
              <a:t> alınacak belgeler destek üst limitleri dahilinde </a:t>
            </a:r>
            <a:r>
              <a:rPr lang="tr-TR" sz="2000" b="1" dirty="0">
                <a:solidFill>
                  <a:srgbClr val="020202"/>
                </a:solidFill>
                <a:cs typeface="Calibri" panose="020F0502020204030204" pitchFamily="34" charset="0"/>
              </a:rPr>
              <a:t>%100 </a:t>
            </a:r>
            <a:r>
              <a:rPr lang="tr-TR" sz="2000" dirty="0">
                <a:solidFill>
                  <a:srgbClr val="020202"/>
                </a:solidFill>
                <a:cs typeface="Calibri" panose="020F0502020204030204" pitchFamily="34" charset="0"/>
              </a:rPr>
              <a:t>oranında desteklenir.</a:t>
            </a:r>
          </a:p>
          <a:p>
            <a:pPr marL="361950" algn="just" fontAlgn="b">
              <a:spcBef>
                <a:spcPts val="0"/>
              </a:spcBef>
              <a:spcAft>
                <a:spcPts val="0"/>
              </a:spcAft>
              <a:defRPr/>
            </a:pPr>
            <a:r>
              <a:rPr lang="tr-TR" sz="2000" dirty="0" smtClean="0">
                <a:solidFill>
                  <a:srgbClr val="020202"/>
                </a:solidFill>
                <a:cs typeface="Calibri" panose="020F0502020204030204" pitchFamily="34" charset="0"/>
              </a:rPr>
              <a:t>Desteğin </a:t>
            </a:r>
            <a:r>
              <a:rPr lang="tr-TR" sz="2000" dirty="0">
                <a:solidFill>
                  <a:srgbClr val="020202"/>
                </a:solidFill>
                <a:cs typeface="Calibri" panose="020F0502020204030204" pitchFamily="34" charset="0"/>
              </a:rPr>
              <a:t>üst limiti </a:t>
            </a:r>
            <a:r>
              <a:rPr lang="tr-TR" sz="2000" b="1" dirty="0">
                <a:solidFill>
                  <a:srgbClr val="020202"/>
                </a:solidFill>
                <a:cs typeface="Calibri" panose="020F0502020204030204" pitchFamily="34" charset="0"/>
              </a:rPr>
              <a:t>50.000 </a:t>
            </a:r>
            <a:r>
              <a:rPr lang="tr-TR" sz="2000" dirty="0">
                <a:solidFill>
                  <a:srgbClr val="020202"/>
                </a:solidFill>
                <a:cs typeface="Calibri" panose="020F0502020204030204" pitchFamily="34" charset="0"/>
              </a:rPr>
              <a:t> </a:t>
            </a:r>
            <a:r>
              <a:rPr lang="tr-TR" sz="2000" b="1" dirty="0">
                <a:solidFill>
                  <a:srgbClr val="020202"/>
                </a:solidFill>
                <a:cs typeface="Calibri" panose="020F0502020204030204" pitchFamily="34" charset="0"/>
              </a:rPr>
              <a:t>TL</a:t>
            </a:r>
            <a:r>
              <a:rPr lang="tr-TR" sz="2000" dirty="0">
                <a:solidFill>
                  <a:srgbClr val="020202"/>
                </a:solidFill>
                <a:cs typeface="Calibri" panose="020F0502020204030204" pitchFamily="34" charset="0"/>
              </a:rPr>
              <a:t>’dir.</a:t>
            </a: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4015" y="1965193"/>
            <a:ext cx="3216448" cy="1727941"/>
          </a:xfrm>
          <a:prstGeom prst="rect">
            <a:avLst/>
          </a:prstGeom>
        </p:spPr>
      </p:pic>
    </p:spTree>
    <p:extLst>
      <p:ext uri="{BB962C8B-B14F-4D97-AF65-F5344CB8AC3E}">
        <p14:creationId xmlns:p14="http://schemas.microsoft.com/office/powerpoint/2010/main" val="57415076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7 Metin kutusu"/>
          <p:cNvSpPr txBox="1">
            <a:spLocks noChangeArrowheads="1"/>
          </p:cNvSpPr>
          <p:nvPr/>
        </p:nvSpPr>
        <p:spPr bwMode="auto">
          <a:xfrm>
            <a:off x="2543598" y="231550"/>
            <a:ext cx="7660104" cy="544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 hangingPunct="1">
              <a:lnSpc>
                <a:spcPct val="150000"/>
              </a:lnSpc>
              <a:spcBef>
                <a:spcPts val="0"/>
              </a:spcBef>
              <a:spcAft>
                <a:spcPts val="0"/>
              </a:spcAft>
              <a:defRPr/>
            </a:pPr>
            <a:r>
              <a:rPr lang="tr-TR" sz="2391" b="1" dirty="0" smtClean="0">
                <a:solidFill>
                  <a:srgbClr val="00A6E6"/>
                </a:solidFill>
                <a:latin typeface="Calibri" panose="020F0502020204030204" pitchFamily="34" charset="0"/>
                <a:cs typeface="Calibri" panose="020F0502020204030204" pitchFamily="34" charset="0"/>
              </a:rPr>
              <a:t>TEST VE ANALİZ DESTEĞİ</a:t>
            </a:r>
            <a:endParaRPr lang="tr-TR" sz="2391" b="1" dirty="0">
              <a:solidFill>
                <a:srgbClr val="00A6E6"/>
              </a:solidFill>
              <a:latin typeface="Calibri" panose="020F0502020204030204" pitchFamily="34" charset="0"/>
              <a:cs typeface="Calibri" panose="020F0502020204030204" pitchFamily="34" charset="0"/>
            </a:endParaRPr>
          </a:p>
        </p:txBody>
      </p:sp>
      <p:pic>
        <p:nvPicPr>
          <p:cNvPr id="56324" name="Picture 5" descr="C:\Users\yildiz.sapmaz\Desktop\iltem_kalibrasyon-660x3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1481" y="1306172"/>
            <a:ext cx="3552952" cy="296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322609" y="1506139"/>
            <a:ext cx="7695382" cy="2862322"/>
          </a:xfrm>
          <a:prstGeom prst="rect">
            <a:avLst/>
          </a:prstGeom>
        </p:spPr>
        <p:txBody>
          <a:bodyPr wrap="square">
            <a:spAutoFit/>
          </a:bodyPr>
          <a:lstStyle/>
          <a:p>
            <a:pPr marL="361950" indent="0" algn="just">
              <a:lnSpc>
                <a:spcPct val="150000"/>
              </a:lnSpc>
              <a:spcAft>
                <a:spcPts val="0"/>
              </a:spcAft>
            </a:pPr>
            <a:r>
              <a:rPr lang="tr-TR" sz="2000" dirty="0" smtClean="0">
                <a:solidFill>
                  <a:srgbClr val="020202"/>
                </a:solidFill>
                <a:cs typeface="Calibri" panose="020F0502020204030204" pitchFamily="34" charset="0"/>
              </a:rPr>
              <a:t>İşletmelerin</a:t>
            </a:r>
            <a:r>
              <a:rPr lang="tr-TR" sz="2000" dirty="0">
                <a:solidFill>
                  <a:srgbClr val="020202"/>
                </a:solidFill>
                <a:cs typeface="Calibri" panose="020F0502020204030204" pitchFamily="34" charset="0"/>
              </a:rPr>
              <a:t>, </a:t>
            </a:r>
            <a:r>
              <a:rPr lang="tr-TR" sz="2000" dirty="0" smtClean="0">
                <a:solidFill>
                  <a:srgbClr val="020202"/>
                </a:solidFill>
                <a:cs typeface="Calibri" panose="020F0502020204030204" pitchFamily="34" charset="0"/>
              </a:rPr>
              <a:t>kamu </a:t>
            </a:r>
            <a:r>
              <a:rPr lang="tr-TR" sz="2000" dirty="0">
                <a:solidFill>
                  <a:srgbClr val="020202"/>
                </a:solidFill>
                <a:cs typeface="Calibri" panose="020F0502020204030204" pitchFamily="34" charset="0"/>
              </a:rPr>
              <a:t>kuruluşları ve üniversite laboratuvarlarından </a:t>
            </a:r>
            <a:r>
              <a:rPr lang="tr-TR" sz="2000" dirty="0" smtClean="0">
                <a:solidFill>
                  <a:srgbClr val="020202"/>
                </a:solidFill>
                <a:cs typeface="Calibri" panose="020F0502020204030204" pitchFamily="34" charset="0"/>
              </a:rPr>
              <a:t>alacakları: </a:t>
            </a:r>
            <a:r>
              <a:rPr lang="tr-TR" sz="2000" dirty="0">
                <a:solidFill>
                  <a:srgbClr val="020202"/>
                </a:solidFill>
                <a:cs typeface="Calibri" panose="020F0502020204030204" pitchFamily="34" charset="0"/>
              </a:rPr>
              <a:t>ürün, malzeme, parça, numunelere ilişkin </a:t>
            </a:r>
            <a:r>
              <a:rPr lang="tr-TR" sz="2000" b="1" dirty="0">
                <a:solidFill>
                  <a:srgbClr val="020202"/>
                </a:solidFill>
                <a:cs typeface="Calibri" panose="020F0502020204030204" pitchFamily="34" charset="0"/>
              </a:rPr>
              <a:t>test, analiz, kontrol-muayene ile yurt içi ve yurt dışı laboratuvarlarda akredite olunan test, analiz, kontrol-muayene konularında</a:t>
            </a:r>
            <a:r>
              <a:rPr lang="tr-TR" sz="2000" dirty="0">
                <a:solidFill>
                  <a:srgbClr val="020202"/>
                </a:solidFill>
                <a:cs typeface="Calibri" panose="020F0502020204030204" pitchFamily="34" charset="0"/>
              </a:rPr>
              <a:t> alacakları hizmet giderlerine destek verilir.</a:t>
            </a:r>
          </a:p>
          <a:p>
            <a:pPr marL="361950" algn="just" fontAlgn="auto">
              <a:lnSpc>
                <a:spcPct val="150000"/>
              </a:lnSpc>
              <a:spcBef>
                <a:spcPts val="0"/>
              </a:spcBef>
              <a:spcAft>
                <a:spcPts val="0"/>
              </a:spcAft>
              <a:defRPr/>
            </a:pPr>
            <a:r>
              <a:rPr lang="tr-TR" sz="2000" dirty="0">
                <a:solidFill>
                  <a:srgbClr val="020202"/>
                </a:solidFill>
                <a:cs typeface="Calibri" panose="020F0502020204030204" pitchFamily="34" charset="0"/>
              </a:rPr>
              <a:t> </a:t>
            </a:r>
          </a:p>
        </p:txBody>
      </p:sp>
      <p:sp>
        <p:nvSpPr>
          <p:cNvPr id="4" name="Dikdörtgen 3"/>
          <p:cNvSpPr/>
          <p:nvPr/>
        </p:nvSpPr>
        <p:spPr>
          <a:xfrm>
            <a:off x="322609" y="4568428"/>
            <a:ext cx="11536366" cy="1477328"/>
          </a:xfrm>
          <a:prstGeom prst="rect">
            <a:avLst/>
          </a:prstGeom>
        </p:spPr>
        <p:txBody>
          <a:bodyPr wrap="square">
            <a:spAutoFit/>
          </a:bodyPr>
          <a:lstStyle/>
          <a:p>
            <a:pPr marL="361950" algn="just" fontAlgn="auto">
              <a:lnSpc>
                <a:spcPct val="150000"/>
              </a:lnSpc>
              <a:spcBef>
                <a:spcPts val="0"/>
              </a:spcBef>
              <a:spcAft>
                <a:spcPts val="0"/>
              </a:spcAft>
              <a:defRPr/>
            </a:pPr>
            <a:r>
              <a:rPr lang="tr-TR" sz="2000" dirty="0">
                <a:solidFill>
                  <a:srgbClr val="020202"/>
                </a:solidFill>
                <a:cs typeface="Calibri" panose="020F0502020204030204" pitchFamily="34" charset="0"/>
              </a:rPr>
              <a:t>Destek oranı %</a:t>
            </a:r>
            <a:r>
              <a:rPr lang="tr-TR" sz="2000" b="1" dirty="0">
                <a:solidFill>
                  <a:srgbClr val="020202"/>
                </a:solidFill>
                <a:cs typeface="Calibri" panose="020F0502020204030204" pitchFamily="34" charset="0"/>
              </a:rPr>
              <a:t>60</a:t>
            </a:r>
            <a:r>
              <a:rPr lang="tr-TR" sz="2000" dirty="0">
                <a:solidFill>
                  <a:srgbClr val="020202"/>
                </a:solidFill>
                <a:cs typeface="Calibri" panose="020F0502020204030204" pitchFamily="34" charset="0"/>
              </a:rPr>
              <a:t> olup, </a:t>
            </a:r>
            <a:r>
              <a:rPr lang="tr-TR" sz="2000" b="1" dirty="0" smtClean="0">
                <a:solidFill>
                  <a:srgbClr val="020202"/>
                </a:solidFill>
                <a:cs typeface="Calibri" panose="020F0502020204030204" pitchFamily="34" charset="0"/>
              </a:rPr>
              <a:t>TSE’den</a:t>
            </a:r>
            <a:r>
              <a:rPr lang="tr-TR" sz="2000" dirty="0" smtClean="0">
                <a:solidFill>
                  <a:srgbClr val="020202"/>
                </a:solidFill>
                <a:cs typeface="Calibri" panose="020F0502020204030204" pitchFamily="34" charset="0"/>
              </a:rPr>
              <a:t> </a:t>
            </a:r>
            <a:r>
              <a:rPr lang="tr-TR" sz="2000" dirty="0">
                <a:solidFill>
                  <a:srgbClr val="020202"/>
                </a:solidFill>
                <a:cs typeface="Calibri" panose="020F0502020204030204" pitchFamily="34" charset="0"/>
              </a:rPr>
              <a:t>alınacak hizmetler destek üst limitleri dahilinde </a:t>
            </a:r>
            <a:r>
              <a:rPr lang="tr-TR" sz="2000" b="1" dirty="0">
                <a:solidFill>
                  <a:srgbClr val="020202"/>
                </a:solidFill>
                <a:cs typeface="Calibri" panose="020F0502020204030204" pitchFamily="34" charset="0"/>
              </a:rPr>
              <a:t>%100 </a:t>
            </a:r>
            <a:r>
              <a:rPr lang="tr-TR" sz="2000" dirty="0">
                <a:solidFill>
                  <a:srgbClr val="020202"/>
                </a:solidFill>
                <a:cs typeface="Calibri" panose="020F0502020204030204" pitchFamily="34" charset="0"/>
              </a:rPr>
              <a:t>oranında desteklenir.</a:t>
            </a:r>
          </a:p>
          <a:p>
            <a:pPr marL="361950" indent="0" algn="just">
              <a:lnSpc>
                <a:spcPct val="150000"/>
              </a:lnSpc>
              <a:spcAft>
                <a:spcPts val="0"/>
              </a:spcAft>
            </a:pPr>
            <a:r>
              <a:rPr lang="tr-TR" sz="2000" dirty="0" smtClean="0">
                <a:solidFill>
                  <a:srgbClr val="020202"/>
                </a:solidFill>
                <a:cs typeface="Calibri" panose="020F0502020204030204" pitchFamily="34" charset="0"/>
              </a:rPr>
              <a:t>Desteğin </a:t>
            </a:r>
            <a:r>
              <a:rPr lang="tr-TR" sz="2000" dirty="0">
                <a:solidFill>
                  <a:srgbClr val="020202"/>
                </a:solidFill>
                <a:cs typeface="Calibri" panose="020F0502020204030204" pitchFamily="34" charset="0"/>
              </a:rPr>
              <a:t>üst limiti </a:t>
            </a:r>
            <a:r>
              <a:rPr lang="tr-TR" sz="2000" b="1" dirty="0">
                <a:solidFill>
                  <a:srgbClr val="020202"/>
                </a:solidFill>
                <a:cs typeface="Calibri" panose="020F0502020204030204" pitchFamily="34" charset="0"/>
              </a:rPr>
              <a:t>50.000</a:t>
            </a:r>
            <a:r>
              <a:rPr lang="tr-TR" sz="2000" dirty="0">
                <a:solidFill>
                  <a:srgbClr val="020202"/>
                </a:solidFill>
                <a:cs typeface="Calibri" panose="020F0502020204030204" pitchFamily="34" charset="0"/>
              </a:rPr>
              <a:t> </a:t>
            </a:r>
            <a:r>
              <a:rPr lang="tr-TR" sz="2000" b="1" dirty="0">
                <a:solidFill>
                  <a:srgbClr val="020202"/>
                </a:solidFill>
                <a:cs typeface="Calibri" panose="020F0502020204030204" pitchFamily="34" charset="0"/>
              </a:rPr>
              <a:t>TL</a:t>
            </a:r>
            <a:r>
              <a:rPr lang="tr-TR" sz="2000" dirty="0">
                <a:solidFill>
                  <a:srgbClr val="020202"/>
                </a:solidFill>
                <a:cs typeface="Calibri" panose="020F0502020204030204" pitchFamily="34" charset="0"/>
              </a:rPr>
              <a:t>’dir.</a:t>
            </a:r>
          </a:p>
        </p:txBody>
      </p:sp>
    </p:spTree>
    <p:extLst>
      <p:ext uri="{BB962C8B-B14F-4D97-AF65-F5344CB8AC3E}">
        <p14:creationId xmlns:p14="http://schemas.microsoft.com/office/powerpoint/2010/main" val="1703981747"/>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7 Metin kutusu"/>
          <p:cNvSpPr txBox="1">
            <a:spLocks noChangeArrowheads="1"/>
          </p:cNvSpPr>
          <p:nvPr/>
        </p:nvSpPr>
        <p:spPr bwMode="auto">
          <a:xfrm>
            <a:off x="1825303" y="319956"/>
            <a:ext cx="7660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2391" b="1" dirty="0" smtClean="0">
                <a:solidFill>
                  <a:srgbClr val="00A6E6"/>
                </a:solidFill>
                <a:latin typeface="Calibri" panose="020F0502020204030204" pitchFamily="34" charset="0"/>
                <a:cs typeface="Calibri" panose="020F0502020204030204" pitchFamily="34" charset="0"/>
              </a:rPr>
              <a:t>ENERJİ VERİMLİ ELEKTRİK MOTORLARI DEĞİŞİMİ DESTEĞİ </a:t>
            </a:r>
            <a:endParaRPr lang="tr-TR" sz="2391" b="1" dirty="0">
              <a:solidFill>
                <a:srgbClr val="00A6E6"/>
              </a:solidFill>
              <a:latin typeface="Calibri" panose="020F0502020204030204" pitchFamily="34" charset="0"/>
              <a:cs typeface="Calibri" panose="020F0502020204030204" pitchFamily="34" charset="0"/>
            </a:endParaRPr>
          </a:p>
        </p:txBody>
      </p:sp>
      <p:sp>
        <p:nvSpPr>
          <p:cNvPr id="3" name="Dikdörtgen 2"/>
          <p:cNvSpPr/>
          <p:nvPr/>
        </p:nvSpPr>
        <p:spPr>
          <a:xfrm>
            <a:off x="313135" y="1345500"/>
            <a:ext cx="7607463" cy="4662815"/>
          </a:xfrm>
          <a:prstGeom prst="rect">
            <a:avLst/>
          </a:prstGeom>
        </p:spPr>
        <p:txBody>
          <a:bodyPr wrap="square">
            <a:spAutoFit/>
          </a:bodyPr>
          <a:lstStyle/>
          <a:p>
            <a:pPr marL="361950" indent="0" algn="just">
              <a:lnSpc>
                <a:spcPct val="150000"/>
              </a:lnSpc>
              <a:spcAft>
                <a:spcPts val="0"/>
              </a:spcAft>
            </a:pPr>
            <a:r>
              <a:rPr lang="tr-TR" sz="2200" dirty="0">
                <a:solidFill>
                  <a:srgbClr val="020202"/>
                </a:solidFill>
                <a:cs typeface="Calibri" panose="020F0502020204030204" pitchFamily="34" charset="0"/>
              </a:rPr>
              <a:t>TEVMOT (Türkiye’de Küçük ve Orta Ölçekli İşletmelerde Enerji Verimli Motorların Teşvik </a:t>
            </a:r>
            <a:r>
              <a:rPr lang="tr-TR" sz="2200" dirty="0" smtClean="0">
                <a:solidFill>
                  <a:srgbClr val="020202"/>
                </a:solidFill>
                <a:cs typeface="Calibri" panose="020F0502020204030204" pitchFamily="34" charset="0"/>
              </a:rPr>
              <a:t>Edilmesi) </a:t>
            </a:r>
            <a:r>
              <a:rPr lang="tr-TR" sz="2200" dirty="0">
                <a:solidFill>
                  <a:srgbClr val="020202"/>
                </a:solidFill>
                <a:cs typeface="Calibri" panose="020F0502020204030204" pitchFamily="34" charset="0"/>
              </a:rPr>
              <a:t>projesi kapsamında pilot olarak seçilen Kocaeli Gebze OSB, Antalya OSB, Uşak OSB, Bursa OSB, İzmir Kemalpaşa OSB, Ankara Sanayi Odası 1. OSB ve Adana Hacı Sabancı OSB’de faaliyet gösteren işletmelerin enerji verimli motor değişimlerine imzalanan protokol çerçevesinde destek verilir.</a:t>
            </a:r>
          </a:p>
          <a:p>
            <a:pPr marL="361950" indent="0" algn="just">
              <a:lnSpc>
                <a:spcPct val="150000"/>
              </a:lnSpc>
              <a:spcAft>
                <a:spcPts val="0"/>
              </a:spcAft>
              <a:buFont typeface="Arial" pitchFamily="34" charset="0"/>
              <a:buNone/>
            </a:pPr>
            <a:endParaRPr lang="tr-TR" sz="2200" dirty="0">
              <a:solidFill>
                <a:srgbClr val="020202"/>
              </a:solidFill>
              <a:cs typeface="Calibri" panose="020F0502020204030204" pitchFamily="34" charset="0"/>
            </a:endParaRPr>
          </a:p>
          <a:p>
            <a:pPr marL="361950" indent="0" algn="just">
              <a:lnSpc>
                <a:spcPct val="150000"/>
              </a:lnSpc>
              <a:spcAft>
                <a:spcPts val="0"/>
              </a:spcAft>
            </a:pPr>
            <a:endParaRPr lang="tr-TR" sz="2200" dirty="0">
              <a:solidFill>
                <a:srgbClr val="020202"/>
              </a:solidFill>
              <a:cs typeface="Calibri" panose="020F0502020204030204" pitchFamily="34" charset="0"/>
            </a:endParaRPr>
          </a:p>
        </p:txBody>
      </p:sp>
      <p:pic>
        <p:nvPicPr>
          <p:cNvPr id="7" name="Resim 6"/>
          <p:cNvPicPr>
            <a:picLocks noChangeAspect="1"/>
          </p:cNvPicPr>
          <p:nvPr/>
        </p:nvPicPr>
        <p:blipFill>
          <a:blip r:embed="rId3"/>
          <a:stretch>
            <a:fillRect/>
          </a:stretch>
        </p:blipFill>
        <p:spPr>
          <a:xfrm>
            <a:off x="8377777" y="1345500"/>
            <a:ext cx="3648075" cy="3390900"/>
          </a:xfrm>
          <a:prstGeom prst="rect">
            <a:avLst/>
          </a:prstGeom>
        </p:spPr>
      </p:pic>
      <p:sp>
        <p:nvSpPr>
          <p:cNvPr id="8" name="Dikdörtgen 7"/>
          <p:cNvSpPr/>
          <p:nvPr/>
        </p:nvSpPr>
        <p:spPr>
          <a:xfrm>
            <a:off x="601167" y="5360516"/>
            <a:ext cx="11424685" cy="1015663"/>
          </a:xfrm>
          <a:prstGeom prst="rect">
            <a:avLst/>
          </a:prstGeom>
        </p:spPr>
        <p:txBody>
          <a:bodyPr wrap="square">
            <a:spAutoFit/>
          </a:bodyPr>
          <a:lstStyle/>
          <a:p>
            <a:pPr algn="just">
              <a:spcBef>
                <a:spcPts val="0"/>
              </a:spcBef>
              <a:spcAft>
                <a:spcPts val="0"/>
              </a:spcAft>
            </a:pPr>
            <a:r>
              <a:rPr lang="tr-TR" sz="2000" dirty="0" smtClean="0">
                <a:solidFill>
                  <a:srgbClr val="020202"/>
                </a:solidFill>
                <a:cs typeface="Calibri" panose="020F0502020204030204" pitchFamily="34" charset="0"/>
              </a:rPr>
              <a:t>Desteğin </a:t>
            </a:r>
            <a:r>
              <a:rPr lang="tr-TR" sz="2000" dirty="0">
                <a:solidFill>
                  <a:srgbClr val="020202"/>
                </a:solidFill>
                <a:cs typeface="Calibri" panose="020F0502020204030204" pitchFamily="34" charset="0"/>
              </a:rPr>
              <a:t>üst limiti </a:t>
            </a:r>
            <a:r>
              <a:rPr lang="tr-TR" sz="2000" b="1" dirty="0">
                <a:solidFill>
                  <a:srgbClr val="020202"/>
                </a:solidFill>
                <a:cs typeface="Calibri" panose="020F0502020204030204" pitchFamily="34" charset="0"/>
              </a:rPr>
              <a:t>80.000  TL </a:t>
            </a:r>
            <a:r>
              <a:rPr lang="tr-TR" sz="2000" dirty="0">
                <a:solidFill>
                  <a:srgbClr val="020202"/>
                </a:solidFill>
                <a:cs typeface="Calibri" panose="020F0502020204030204" pitchFamily="34" charset="0"/>
              </a:rPr>
              <a:t>olup</a:t>
            </a:r>
            <a:r>
              <a:rPr lang="tr-TR" sz="2000" b="1" dirty="0">
                <a:solidFill>
                  <a:srgbClr val="020202"/>
                </a:solidFill>
                <a:cs typeface="Calibri" panose="020F0502020204030204" pitchFamily="34" charset="0"/>
              </a:rPr>
              <a:t>, </a:t>
            </a:r>
            <a:r>
              <a:rPr lang="tr-TR" sz="2000" dirty="0">
                <a:solidFill>
                  <a:srgbClr val="020202"/>
                </a:solidFill>
                <a:cs typeface="Calibri" panose="020F0502020204030204" pitchFamily="34" charset="0"/>
              </a:rPr>
              <a:t>d</a:t>
            </a:r>
            <a:r>
              <a:rPr lang="tr-TR" sz="2000" dirty="0">
                <a:cs typeface="Calibri" panose="020F0502020204030204" pitchFamily="34" charset="0"/>
              </a:rPr>
              <a:t>estek oranı </a:t>
            </a:r>
            <a:r>
              <a:rPr lang="tr-TR" sz="2000" b="1" dirty="0">
                <a:cs typeface="Calibri" panose="020F0502020204030204" pitchFamily="34" charset="0"/>
              </a:rPr>
              <a:t>%60</a:t>
            </a:r>
            <a:r>
              <a:rPr lang="tr-TR" sz="2000" dirty="0">
                <a:cs typeface="Calibri" panose="020F0502020204030204" pitchFamily="34" charset="0"/>
              </a:rPr>
              <a:t>’dır</a:t>
            </a:r>
            <a:r>
              <a:rPr lang="tr-TR" sz="2000" dirty="0" smtClean="0">
                <a:cs typeface="Calibri" panose="020F0502020204030204" pitchFamily="34" charset="0"/>
              </a:rPr>
              <a:t>. </a:t>
            </a:r>
            <a:r>
              <a:rPr lang="tr-TR" sz="2000" dirty="0">
                <a:cs typeface="Calibri" panose="020F0502020204030204" pitchFamily="34" charset="0"/>
              </a:rPr>
              <a:t>Desteğe konu satın alınacak motorun yerli malı olması durumunda, destek </a:t>
            </a:r>
            <a:r>
              <a:rPr lang="tr-TR" sz="2000" dirty="0" smtClean="0">
                <a:cs typeface="Calibri" panose="020F0502020204030204" pitchFamily="34" charset="0"/>
              </a:rPr>
              <a:t>oranına  </a:t>
            </a:r>
            <a:r>
              <a:rPr lang="tr-TR" sz="2000" b="1" dirty="0">
                <a:cs typeface="Calibri" panose="020F0502020204030204" pitchFamily="34" charset="0"/>
              </a:rPr>
              <a:t>% </a:t>
            </a:r>
            <a:r>
              <a:rPr lang="tr-TR" sz="2000" b="1" dirty="0" smtClean="0">
                <a:cs typeface="Calibri" panose="020F0502020204030204" pitchFamily="34" charset="0"/>
              </a:rPr>
              <a:t>15 </a:t>
            </a:r>
            <a:r>
              <a:rPr lang="tr-TR" sz="2000" dirty="0" smtClean="0">
                <a:cs typeface="Calibri" panose="020F0502020204030204" pitchFamily="34" charset="0"/>
              </a:rPr>
              <a:t>ilave edilir.</a:t>
            </a:r>
            <a:endParaRPr lang="tr-TR" sz="2000" dirty="0">
              <a:cs typeface="Calibri" panose="020F0502020204030204" pitchFamily="34" charset="0"/>
            </a:endParaRPr>
          </a:p>
          <a:p>
            <a:pPr algn="just">
              <a:spcBef>
                <a:spcPts val="0"/>
              </a:spcBef>
              <a:spcAft>
                <a:spcPts val="0"/>
              </a:spcAft>
            </a:pPr>
            <a:r>
              <a:rPr lang="tr-TR" sz="2000" dirty="0">
                <a:cs typeface="Calibri" panose="020F0502020204030204" pitchFamily="34" charset="0"/>
              </a:rPr>
              <a:t> </a:t>
            </a:r>
          </a:p>
        </p:txBody>
      </p:sp>
    </p:spTree>
    <p:extLst>
      <p:ext uri="{BB962C8B-B14F-4D97-AF65-F5344CB8AC3E}">
        <p14:creationId xmlns:p14="http://schemas.microsoft.com/office/powerpoint/2010/main" val="3682630735"/>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9394" name="7 Metin kutusu"/>
          <p:cNvSpPr txBox="1">
            <a:spLocks noChangeArrowheads="1"/>
          </p:cNvSpPr>
          <p:nvPr/>
        </p:nvSpPr>
        <p:spPr bwMode="auto">
          <a:xfrm>
            <a:off x="1681287" y="338620"/>
            <a:ext cx="7660104" cy="54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 hangingPunct="1">
              <a:lnSpc>
                <a:spcPct val="150000"/>
              </a:lnSpc>
              <a:spcBef>
                <a:spcPts val="0"/>
              </a:spcBef>
              <a:spcAft>
                <a:spcPts val="0"/>
              </a:spcAft>
              <a:defRPr/>
            </a:pPr>
            <a:r>
              <a:rPr lang="tr-TR" sz="2391" b="1" dirty="0" smtClean="0">
                <a:solidFill>
                  <a:srgbClr val="00A6E6"/>
                </a:solidFill>
                <a:latin typeface="Calibri" panose="020F0502020204030204" pitchFamily="34" charset="0"/>
                <a:cs typeface="Calibri" panose="020F0502020204030204" pitchFamily="34" charset="0"/>
              </a:rPr>
              <a:t>BAĞIMSIZ DEĞERLENDİRME DESTEĞİ</a:t>
            </a:r>
            <a:endParaRPr lang="tr-TR" sz="2391" b="1" dirty="0">
              <a:solidFill>
                <a:srgbClr val="00A6E6"/>
              </a:solidFill>
              <a:latin typeface="Calibri" panose="020F0502020204030204" pitchFamily="34" charset="0"/>
              <a:cs typeface="Calibri" panose="020F0502020204030204" pitchFamily="34" charset="0"/>
            </a:endParaRPr>
          </a:p>
        </p:txBody>
      </p:sp>
      <p:pic>
        <p:nvPicPr>
          <p:cNvPr id="59398" name="Picture 7" descr="C:\Users\yildiz.sapmaz\Desktop\imagesCA6EOIJ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8031" y="1688108"/>
            <a:ext cx="2871591" cy="243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299875" y="1513003"/>
            <a:ext cx="7790124" cy="2862322"/>
          </a:xfrm>
          <a:prstGeom prst="rect">
            <a:avLst/>
          </a:prstGeom>
        </p:spPr>
        <p:txBody>
          <a:bodyPr wrap="square">
            <a:spAutoFit/>
          </a:bodyPr>
          <a:lstStyle/>
          <a:p>
            <a:pPr marL="361950" indent="0" algn="just">
              <a:lnSpc>
                <a:spcPct val="150000"/>
              </a:lnSpc>
              <a:spcAft>
                <a:spcPts val="0"/>
              </a:spcAft>
            </a:pPr>
            <a:r>
              <a:rPr lang="tr-TR" sz="2000" dirty="0">
                <a:solidFill>
                  <a:srgbClr val="020202"/>
                </a:solidFill>
                <a:cs typeface="Calibri" panose="020F0502020204030204" pitchFamily="34" charset="0"/>
              </a:rPr>
              <a:t> İşletmelerin </a:t>
            </a:r>
            <a:r>
              <a:rPr lang="tr-TR" sz="2000" dirty="0" smtClean="0">
                <a:solidFill>
                  <a:srgbClr val="020202"/>
                </a:solidFill>
                <a:cs typeface="Calibri" panose="020F0502020204030204" pitchFamily="34" charset="0"/>
              </a:rPr>
              <a:t>Teknoloji </a:t>
            </a:r>
            <a:r>
              <a:rPr lang="tr-TR" sz="2000" dirty="0">
                <a:solidFill>
                  <a:srgbClr val="020202"/>
                </a:solidFill>
                <a:cs typeface="Calibri" panose="020F0502020204030204" pitchFamily="34" charset="0"/>
              </a:rPr>
              <a:t>Odaklı Sanayi Hamlesi Programı Uygulama Esasları Tebliği’nin çağrı planlarında belirtilen öncelikli ürün listesinde yer alan ürünleri üretmesine yönelik yaptıkları proje başvuruları kapsamında </a:t>
            </a:r>
            <a:r>
              <a:rPr lang="tr-TR" sz="2000" b="1" dirty="0">
                <a:solidFill>
                  <a:srgbClr val="020202"/>
                </a:solidFill>
                <a:cs typeface="Calibri" panose="020F0502020204030204" pitchFamily="34" charset="0"/>
              </a:rPr>
              <a:t>Sanayi ve Teknoloji Bakanlığı tarafından yayınlanan listede yer alan hizmet sağlayıcılarından </a:t>
            </a:r>
            <a:r>
              <a:rPr lang="tr-TR" sz="2000" dirty="0">
                <a:solidFill>
                  <a:srgbClr val="020202"/>
                </a:solidFill>
                <a:cs typeface="Calibri" panose="020F0502020204030204" pitchFamily="34" charset="0"/>
              </a:rPr>
              <a:t>alınacak bağımsız değerlendirme raporu giderlerine destek verilir. </a:t>
            </a:r>
          </a:p>
        </p:txBody>
      </p:sp>
      <p:sp>
        <p:nvSpPr>
          <p:cNvPr id="2" name="Dikdörtgen 1"/>
          <p:cNvSpPr/>
          <p:nvPr/>
        </p:nvSpPr>
        <p:spPr>
          <a:xfrm>
            <a:off x="299875" y="4900805"/>
            <a:ext cx="10949747" cy="553998"/>
          </a:xfrm>
          <a:prstGeom prst="rect">
            <a:avLst/>
          </a:prstGeom>
        </p:spPr>
        <p:txBody>
          <a:bodyPr wrap="square">
            <a:spAutoFit/>
          </a:bodyPr>
          <a:lstStyle/>
          <a:p>
            <a:pPr marL="361950" algn="just">
              <a:lnSpc>
                <a:spcPct val="150000"/>
              </a:lnSpc>
              <a:spcAft>
                <a:spcPts val="0"/>
              </a:spcAft>
            </a:pPr>
            <a:r>
              <a:rPr lang="tr-TR" sz="2000" dirty="0" smtClean="0">
                <a:solidFill>
                  <a:srgbClr val="020202"/>
                </a:solidFill>
                <a:cs typeface="Calibri" panose="020F0502020204030204" pitchFamily="34" charset="0"/>
              </a:rPr>
              <a:t>Desteğin üst limiti </a:t>
            </a:r>
            <a:r>
              <a:rPr lang="tr-TR" sz="2000" b="1" dirty="0">
                <a:solidFill>
                  <a:srgbClr val="020202"/>
                </a:solidFill>
                <a:cs typeface="Calibri" panose="020F0502020204030204" pitchFamily="34" charset="0"/>
              </a:rPr>
              <a:t>20.000 </a:t>
            </a:r>
            <a:r>
              <a:rPr lang="tr-TR" sz="2000" dirty="0">
                <a:solidFill>
                  <a:srgbClr val="020202"/>
                </a:solidFill>
                <a:cs typeface="Calibri" panose="020F0502020204030204" pitchFamily="34" charset="0"/>
              </a:rPr>
              <a:t> TL olup</a:t>
            </a:r>
            <a:r>
              <a:rPr lang="tr-TR" sz="2000" b="1" dirty="0">
                <a:solidFill>
                  <a:srgbClr val="020202"/>
                </a:solidFill>
                <a:cs typeface="Calibri" panose="020F0502020204030204" pitchFamily="34" charset="0"/>
              </a:rPr>
              <a:t>, </a:t>
            </a:r>
            <a:r>
              <a:rPr lang="tr-TR" sz="2000" dirty="0">
                <a:solidFill>
                  <a:srgbClr val="020202"/>
                </a:solidFill>
                <a:cs typeface="Calibri" panose="020F0502020204030204" pitchFamily="34" charset="0"/>
              </a:rPr>
              <a:t>d</a:t>
            </a:r>
            <a:r>
              <a:rPr lang="tr-TR" sz="2000" dirty="0"/>
              <a:t>estek oranı </a:t>
            </a:r>
            <a:r>
              <a:rPr lang="tr-TR" sz="2000" b="1" dirty="0"/>
              <a:t>%60</a:t>
            </a:r>
            <a:r>
              <a:rPr lang="tr-TR" sz="2000" dirty="0"/>
              <a:t>’dır. </a:t>
            </a:r>
          </a:p>
        </p:txBody>
      </p:sp>
    </p:spTree>
    <p:extLst>
      <p:ext uri="{BB962C8B-B14F-4D97-AF65-F5344CB8AC3E}">
        <p14:creationId xmlns:p14="http://schemas.microsoft.com/office/powerpoint/2010/main" val="3203726023"/>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7 Metin kutusu"/>
          <p:cNvSpPr txBox="1">
            <a:spLocks noChangeArrowheads="1"/>
          </p:cNvSpPr>
          <p:nvPr/>
        </p:nvSpPr>
        <p:spPr bwMode="auto">
          <a:xfrm>
            <a:off x="1969319" y="404243"/>
            <a:ext cx="7660104" cy="4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2400" b="1" dirty="0" smtClean="0">
                <a:solidFill>
                  <a:srgbClr val="00A6E6"/>
                </a:solidFill>
                <a:latin typeface="Calibri" panose="020F0502020204030204" pitchFamily="34" charset="0"/>
                <a:cs typeface="Calibri" panose="020F0502020204030204" pitchFamily="34" charset="0"/>
              </a:rPr>
              <a:t>MODEL FABRİKA DESTEĞİ</a:t>
            </a:r>
            <a:endParaRPr lang="tr-TR" sz="2400" b="1" dirty="0">
              <a:solidFill>
                <a:srgbClr val="00A6E6"/>
              </a:solidFill>
              <a:latin typeface="Calibri" panose="020F0502020204030204" pitchFamily="34" charset="0"/>
              <a:cs typeface="Calibri" panose="020F0502020204030204" pitchFamily="34" charset="0"/>
            </a:endParaRPr>
          </a:p>
        </p:txBody>
      </p:sp>
      <p:sp>
        <p:nvSpPr>
          <p:cNvPr id="2" name="Dikdörtgen 1"/>
          <p:cNvSpPr/>
          <p:nvPr/>
        </p:nvSpPr>
        <p:spPr>
          <a:xfrm>
            <a:off x="817191" y="1824141"/>
            <a:ext cx="5976664" cy="3139321"/>
          </a:xfrm>
          <a:prstGeom prst="rect">
            <a:avLst/>
          </a:prstGeom>
        </p:spPr>
        <p:txBody>
          <a:bodyPr wrap="square">
            <a:spAutoFit/>
          </a:bodyPr>
          <a:lstStyle/>
          <a:p>
            <a:pPr algn="just">
              <a:spcBef>
                <a:spcPts val="0"/>
              </a:spcBef>
              <a:spcAft>
                <a:spcPts val="0"/>
              </a:spcAft>
            </a:pPr>
            <a:r>
              <a:rPr lang="tr-TR" sz="2200" dirty="0" err="1" smtClean="0">
                <a:solidFill>
                  <a:srgbClr val="020202"/>
                </a:solidFill>
                <a:cs typeface="Calibri" panose="020F0502020204030204" pitchFamily="34" charset="0"/>
              </a:rPr>
              <a:t>Operasyonel</a:t>
            </a:r>
            <a:r>
              <a:rPr lang="tr-TR" sz="2200" dirty="0" smtClean="0">
                <a:solidFill>
                  <a:srgbClr val="020202"/>
                </a:solidFill>
                <a:cs typeface="Calibri" panose="020F0502020204030204" pitchFamily="34" charset="0"/>
              </a:rPr>
              <a:t> mükemmeliyet </a:t>
            </a:r>
            <a:r>
              <a:rPr lang="tr-TR" sz="2200" dirty="0">
                <a:solidFill>
                  <a:srgbClr val="020202"/>
                </a:solidFill>
                <a:cs typeface="Calibri" panose="020F0502020204030204" pitchFamily="34" charset="0"/>
              </a:rPr>
              <a:t>ilkelerinin, deneyimsel öğrenme tekniklerini kullanarak, ölçeklenebilir bir şekilde yaygınlaştırılmasını sağlayan </a:t>
            </a:r>
            <a:r>
              <a:rPr lang="tr-TR" sz="2200" dirty="0" smtClean="0">
                <a:solidFill>
                  <a:srgbClr val="020202"/>
                </a:solidFill>
                <a:cs typeface="Calibri" panose="020F0502020204030204" pitchFamily="34" charset="0"/>
              </a:rPr>
              <a:t>(</a:t>
            </a:r>
            <a:r>
              <a:rPr lang="tr-TR" sz="2200" dirty="0">
                <a:solidFill>
                  <a:srgbClr val="020202"/>
                </a:solidFill>
                <a:cs typeface="Calibri" panose="020F0502020204030204" pitchFamily="34" charset="0"/>
              </a:rPr>
              <a:t>ortak kullanıma yönelik bir yetkinlik merkezi) </a:t>
            </a:r>
            <a:r>
              <a:rPr lang="tr-TR" sz="2200" b="1" dirty="0" smtClean="0">
                <a:solidFill>
                  <a:srgbClr val="020202"/>
                </a:solidFill>
                <a:cs typeface="Calibri" panose="020F0502020204030204" pitchFamily="34" charset="0"/>
              </a:rPr>
              <a:t>Model Fabrikalardan </a:t>
            </a:r>
            <a:r>
              <a:rPr lang="tr-TR" sz="2200" dirty="0" smtClean="0">
                <a:solidFill>
                  <a:srgbClr val="020202"/>
                </a:solidFill>
                <a:cs typeface="Calibri" panose="020F0502020204030204" pitchFamily="34" charset="0"/>
              </a:rPr>
              <a:t>işletmelerin alacakları eğitim hizmetlerine destek sağlanmaktadır.</a:t>
            </a:r>
          </a:p>
          <a:p>
            <a:pPr algn="just">
              <a:spcBef>
                <a:spcPts val="0"/>
              </a:spcBef>
              <a:spcAft>
                <a:spcPts val="0"/>
              </a:spcAft>
            </a:pPr>
            <a:endParaRPr lang="tr-TR" sz="2200" dirty="0" smtClean="0">
              <a:cs typeface="Calibri" panose="020F0502020204030204" pitchFamily="34" charset="0"/>
            </a:endParaRPr>
          </a:p>
          <a:p>
            <a:pPr algn="just">
              <a:spcBef>
                <a:spcPts val="0"/>
              </a:spcBef>
              <a:spcAft>
                <a:spcPts val="0"/>
              </a:spcAft>
            </a:pPr>
            <a:r>
              <a:rPr lang="tr-TR" sz="2200" dirty="0" smtClean="0">
                <a:solidFill>
                  <a:srgbClr val="020202"/>
                </a:solidFill>
                <a:cs typeface="Calibri" panose="020F0502020204030204" pitchFamily="34" charset="0"/>
              </a:rPr>
              <a:t>Desteğin üst limiti </a:t>
            </a:r>
            <a:r>
              <a:rPr lang="tr-TR" sz="2200" b="1" dirty="0" smtClean="0">
                <a:solidFill>
                  <a:srgbClr val="020202"/>
                </a:solidFill>
                <a:cs typeface="Calibri" panose="020F0502020204030204" pitchFamily="34" charset="0"/>
              </a:rPr>
              <a:t>70.000 TL </a:t>
            </a:r>
            <a:r>
              <a:rPr lang="tr-TR" sz="2200" dirty="0" smtClean="0">
                <a:solidFill>
                  <a:srgbClr val="020202"/>
                </a:solidFill>
                <a:cs typeface="Calibri" panose="020F0502020204030204" pitchFamily="34" charset="0"/>
              </a:rPr>
              <a:t>olup</a:t>
            </a:r>
            <a:r>
              <a:rPr lang="tr-TR" sz="2200" b="1" dirty="0" smtClean="0">
                <a:solidFill>
                  <a:srgbClr val="020202"/>
                </a:solidFill>
                <a:cs typeface="Calibri" panose="020F0502020204030204" pitchFamily="34" charset="0"/>
              </a:rPr>
              <a:t>, </a:t>
            </a:r>
            <a:r>
              <a:rPr lang="tr-TR" sz="2200" dirty="0" smtClean="0">
                <a:solidFill>
                  <a:srgbClr val="020202"/>
                </a:solidFill>
                <a:cs typeface="Calibri" panose="020F0502020204030204" pitchFamily="34" charset="0"/>
              </a:rPr>
              <a:t>d</a:t>
            </a:r>
            <a:r>
              <a:rPr lang="tr-TR" sz="2200" dirty="0" smtClean="0"/>
              <a:t>estek </a:t>
            </a:r>
            <a:r>
              <a:rPr lang="tr-TR" sz="2200" dirty="0"/>
              <a:t>oranı </a:t>
            </a:r>
            <a:r>
              <a:rPr lang="tr-TR" sz="2200" b="1" dirty="0"/>
              <a:t>%</a:t>
            </a:r>
            <a:r>
              <a:rPr lang="tr-TR" sz="2200" b="1" dirty="0" smtClean="0"/>
              <a:t>60</a:t>
            </a:r>
            <a:r>
              <a:rPr lang="tr-TR" sz="2200" dirty="0" smtClean="0"/>
              <a:t>’dır</a:t>
            </a:r>
            <a:r>
              <a:rPr lang="tr-TR" sz="2200" dirty="0"/>
              <a:t>. </a:t>
            </a:r>
          </a:p>
        </p:txBody>
      </p:sp>
      <p:pic>
        <p:nvPicPr>
          <p:cNvPr id="3" name="Resim 2"/>
          <p:cNvPicPr>
            <a:picLocks noChangeAspect="1"/>
          </p:cNvPicPr>
          <p:nvPr/>
        </p:nvPicPr>
        <p:blipFill>
          <a:blip r:embed="rId2"/>
          <a:stretch>
            <a:fillRect/>
          </a:stretch>
        </p:blipFill>
        <p:spPr>
          <a:xfrm>
            <a:off x="7225903" y="634370"/>
            <a:ext cx="4119736" cy="5271636"/>
          </a:xfrm>
          <a:prstGeom prst="rect">
            <a:avLst/>
          </a:prstGeom>
        </p:spPr>
      </p:pic>
    </p:spTree>
    <p:extLst>
      <p:ext uri="{BB962C8B-B14F-4D97-AF65-F5344CB8AC3E}">
        <p14:creationId xmlns:p14="http://schemas.microsoft.com/office/powerpoint/2010/main" val="228434635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1868C5-B491-42BF-9F5C-46095BC3F40A}" type="slidenum">
              <a:rPr kumimoji="0" lang="tr-TR" sz="1200" b="0" i="0" u="none" strike="noStrike" kern="1200" cap="none" spc="0" normalizeH="0" baseline="0" noProof="0" smtClean="0">
                <a:ln>
                  <a:noFill/>
                </a:ln>
                <a:solidFill>
                  <a:srgbClr val="445469">
                    <a:tint val="75000"/>
                  </a:srgb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tr-TR" sz="1200" b="0" i="0" u="none" strike="noStrike" kern="1200" cap="none" spc="0" normalizeH="0" baseline="0" noProof="0" dirty="0">
              <a:ln>
                <a:noFill/>
              </a:ln>
              <a:solidFill>
                <a:srgbClr val="445469">
                  <a:tint val="75000"/>
                </a:srgbClr>
              </a:solidFill>
              <a:effectLst/>
              <a:uLnTx/>
              <a:uFillTx/>
              <a:latin typeface="Calibri" pitchFamily="34" charset="0"/>
              <a:ea typeface="ヒラギノ角ゴ Pro W3" pitchFamily="1" charset="-128"/>
              <a:cs typeface="+mn-cs"/>
            </a:endParaRPr>
          </a:p>
        </p:txBody>
      </p:sp>
      <p:graphicFrame>
        <p:nvGraphicFramePr>
          <p:cNvPr id="4" name="Tablo 3"/>
          <p:cNvGraphicFramePr>
            <a:graphicFrameLocks noGrp="1"/>
          </p:cNvGraphicFramePr>
          <p:nvPr>
            <p:extLst>
              <p:ext uri="{D42A27DB-BD31-4B8C-83A1-F6EECF244321}">
                <p14:modId xmlns:p14="http://schemas.microsoft.com/office/powerpoint/2010/main" val="3649260647"/>
              </p:ext>
            </p:extLst>
          </p:nvPr>
        </p:nvGraphicFramePr>
        <p:xfrm>
          <a:off x="673175" y="1192486"/>
          <a:ext cx="10368257" cy="3697510"/>
        </p:xfrm>
        <a:graphic>
          <a:graphicData uri="http://schemas.openxmlformats.org/drawingml/2006/table">
            <a:tbl>
              <a:tblPr firstRow="1" firstCol="1" bandRow="1">
                <a:tableStyleId>{5C22544A-7EE6-4342-B048-85BDC9FD1C3A}</a:tableStyleId>
              </a:tblPr>
              <a:tblGrid>
                <a:gridCol w="651444">
                  <a:extLst>
                    <a:ext uri="{9D8B030D-6E8A-4147-A177-3AD203B41FA5}">
                      <a16:colId xmlns:a16="http://schemas.microsoft.com/office/drawing/2014/main" val="20000"/>
                    </a:ext>
                  </a:extLst>
                </a:gridCol>
                <a:gridCol w="5397228">
                  <a:extLst>
                    <a:ext uri="{9D8B030D-6E8A-4147-A177-3AD203B41FA5}">
                      <a16:colId xmlns:a16="http://schemas.microsoft.com/office/drawing/2014/main" val="20001"/>
                    </a:ext>
                  </a:extLst>
                </a:gridCol>
                <a:gridCol w="2646874">
                  <a:extLst>
                    <a:ext uri="{9D8B030D-6E8A-4147-A177-3AD203B41FA5}">
                      <a16:colId xmlns:a16="http://schemas.microsoft.com/office/drawing/2014/main" val="20002"/>
                    </a:ext>
                  </a:extLst>
                </a:gridCol>
                <a:gridCol w="1672711">
                  <a:extLst>
                    <a:ext uri="{9D8B030D-6E8A-4147-A177-3AD203B41FA5}">
                      <a16:colId xmlns:a16="http://schemas.microsoft.com/office/drawing/2014/main" val="20003"/>
                    </a:ext>
                  </a:extLst>
                </a:gridCol>
              </a:tblGrid>
              <a:tr h="557230">
                <a:tc>
                  <a:txBody>
                    <a:bodyPr/>
                    <a:lstStyle/>
                    <a:p>
                      <a:pPr indent="450215">
                        <a:spcAft>
                          <a:spcPts val="0"/>
                        </a:spcAft>
                      </a:pPr>
                      <a:r>
                        <a:rPr lang="tr-TR" sz="2000" dirty="0">
                          <a:effectLst/>
                          <a:latin typeface="Calibri" panose="020F0502020204030204" pitchFamily="34" charset="0"/>
                          <a:cs typeface="Calibri" panose="020F0502020204030204" pitchFamily="34" charset="0"/>
                        </a:rPr>
                        <a:t> </a:t>
                      </a:r>
                    </a:p>
                  </a:txBody>
                  <a:tcPr marL="68580" marR="68580" marT="0" marB="0"/>
                </a:tc>
                <a:tc>
                  <a:txBody>
                    <a:bodyPr/>
                    <a:lstStyle/>
                    <a:p>
                      <a:pPr indent="21590" algn="ctr">
                        <a:spcAft>
                          <a:spcPts val="0"/>
                        </a:spcAft>
                      </a:pPr>
                      <a:r>
                        <a:rPr lang="tr-TR" sz="2000" dirty="0" smtClean="0">
                          <a:effectLst/>
                          <a:latin typeface="Calibri" panose="020F0502020204030204" pitchFamily="34" charset="0"/>
                          <a:cs typeface="Calibri" panose="020F0502020204030204" pitchFamily="34" charset="0"/>
                        </a:rPr>
                        <a:t>DESTEKLER</a:t>
                      </a:r>
                      <a:endParaRPr lang="tr-TR" sz="2000" dirty="0">
                        <a:effectLst/>
                        <a:latin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tr-TR" sz="2000">
                          <a:effectLst/>
                          <a:latin typeface="Calibri" panose="020F0502020204030204" pitchFamily="34" charset="0"/>
                          <a:cs typeface="Calibri" panose="020F0502020204030204" pitchFamily="34" charset="0"/>
                        </a:rPr>
                        <a:t>DESTEK ÜST LİMİTİ (TL)</a:t>
                      </a:r>
                    </a:p>
                  </a:txBody>
                  <a:tcPr marL="68580" marR="68580" marT="0" marB="0"/>
                </a:tc>
                <a:tc>
                  <a:txBody>
                    <a:bodyPr/>
                    <a:lstStyle/>
                    <a:p>
                      <a:pPr algn="ctr">
                        <a:spcAft>
                          <a:spcPts val="0"/>
                        </a:spcAft>
                      </a:pPr>
                      <a:r>
                        <a:rPr lang="tr-TR" sz="2000">
                          <a:effectLst/>
                          <a:latin typeface="Calibri" panose="020F0502020204030204" pitchFamily="34" charset="0"/>
                          <a:cs typeface="Calibri" panose="020F0502020204030204" pitchFamily="34" charset="0"/>
                        </a:rPr>
                        <a:t>DESTEK</a:t>
                      </a:r>
                    </a:p>
                    <a:p>
                      <a:pPr algn="ctr">
                        <a:spcAft>
                          <a:spcPts val="0"/>
                        </a:spcAft>
                      </a:pPr>
                      <a:r>
                        <a:rPr lang="tr-TR" sz="2000">
                          <a:effectLst/>
                          <a:latin typeface="Calibri" panose="020F0502020204030204" pitchFamily="34" charset="0"/>
                          <a:cs typeface="Calibri" panose="020F0502020204030204" pitchFamily="34" charset="0"/>
                        </a:rPr>
                        <a:t>ORANI</a:t>
                      </a:r>
                    </a:p>
                  </a:txBody>
                  <a:tcPr marL="68580" marR="68580" marT="0" marB="0"/>
                </a:tc>
                <a:extLst>
                  <a:ext uri="{0D108BD9-81ED-4DB2-BD59-A6C34878D82A}">
                    <a16:rowId xmlns:a16="http://schemas.microsoft.com/office/drawing/2014/main" val="10000"/>
                  </a:ext>
                </a:extLst>
              </a:tr>
              <a:tr h="262226">
                <a:tc>
                  <a:txBody>
                    <a:bodyPr/>
                    <a:lstStyle/>
                    <a:p>
                      <a:pPr algn="ctr">
                        <a:spcAft>
                          <a:spcPts val="0"/>
                        </a:spcAft>
                      </a:pPr>
                      <a:r>
                        <a:rPr lang="tr-TR" sz="2000">
                          <a:effectLst/>
                          <a:latin typeface="Calibri" panose="020F0502020204030204" pitchFamily="34" charset="0"/>
                          <a:cs typeface="Calibri" panose="020F0502020204030204" pitchFamily="34" charset="0"/>
                        </a:rPr>
                        <a:t>1</a:t>
                      </a:r>
                    </a:p>
                  </a:txBody>
                  <a:tcPr marL="68580" marR="68580" marT="0" marB="0"/>
                </a:tc>
                <a:tc>
                  <a:txBody>
                    <a:bodyPr/>
                    <a:lstStyle/>
                    <a:p>
                      <a:pPr>
                        <a:spcAft>
                          <a:spcPts val="0"/>
                        </a:spcAft>
                      </a:pPr>
                      <a:r>
                        <a:rPr lang="tr-TR" sz="2000">
                          <a:effectLst/>
                          <a:latin typeface="Calibri" panose="020F0502020204030204" pitchFamily="34" charset="0"/>
                          <a:cs typeface="Calibri" panose="020F0502020204030204" pitchFamily="34" charset="0"/>
                        </a:rPr>
                        <a:t>Yurt İçi Fuar Desteği</a:t>
                      </a:r>
                    </a:p>
                  </a:txBody>
                  <a:tcPr marL="68580" marR="68580" marT="0" marB="0"/>
                </a:tc>
                <a:tc>
                  <a:txBody>
                    <a:bodyPr/>
                    <a:lstStyle/>
                    <a:p>
                      <a:pPr marL="291465">
                        <a:spcAft>
                          <a:spcPts val="0"/>
                        </a:spcAft>
                        <a:tabLst>
                          <a:tab pos="381000" algn="l"/>
                        </a:tabLst>
                      </a:pPr>
                      <a:r>
                        <a:rPr lang="tr-TR" sz="2000">
                          <a:effectLst/>
                          <a:latin typeface="Calibri" panose="020F0502020204030204" pitchFamily="34" charset="0"/>
                          <a:cs typeface="Calibri" panose="020F0502020204030204" pitchFamily="34" charset="0"/>
                        </a:rPr>
                        <a:t>50.000</a:t>
                      </a:r>
                    </a:p>
                  </a:txBody>
                  <a:tcPr marL="68580" marR="68580" marT="0" marB="0"/>
                </a:tc>
                <a:tc rowSpan="10">
                  <a:txBody>
                    <a:bodyPr/>
                    <a:lstStyle/>
                    <a:p>
                      <a:pPr indent="450215">
                        <a:spcAft>
                          <a:spcPts val="0"/>
                        </a:spcAft>
                      </a:pPr>
                      <a:r>
                        <a:rPr lang="tr-TR" sz="2000">
                          <a:effectLst/>
                          <a:latin typeface="Calibri" panose="020F0502020204030204" pitchFamily="34" charset="0"/>
                          <a:cs typeface="Calibri" panose="020F0502020204030204" pitchFamily="34" charset="0"/>
                        </a:rPr>
                        <a:t> </a:t>
                      </a:r>
                    </a:p>
                    <a:p>
                      <a:pPr indent="450215">
                        <a:spcAft>
                          <a:spcPts val="0"/>
                        </a:spcAft>
                      </a:pPr>
                      <a:r>
                        <a:rPr lang="tr-TR" sz="2000">
                          <a:effectLst/>
                          <a:latin typeface="Calibri" panose="020F0502020204030204" pitchFamily="34" charset="0"/>
                          <a:cs typeface="Calibri" panose="020F0502020204030204" pitchFamily="34" charset="0"/>
                        </a:rPr>
                        <a:t> </a:t>
                      </a:r>
                    </a:p>
                    <a:p>
                      <a:pPr>
                        <a:spcAft>
                          <a:spcPts val="0"/>
                        </a:spcAft>
                      </a:pPr>
                      <a:r>
                        <a:rPr lang="tr-TR" sz="2000">
                          <a:effectLst/>
                          <a:latin typeface="Calibri" panose="020F0502020204030204" pitchFamily="34" charset="0"/>
                          <a:cs typeface="Calibri" panose="020F0502020204030204" pitchFamily="34" charset="0"/>
                        </a:rPr>
                        <a:t> </a:t>
                      </a:r>
                    </a:p>
                    <a:p>
                      <a:pPr marL="21590" algn="ctr">
                        <a:spcAft>
                          <a:spcPts val="0"/>
                        </a:spcAft>
                      </a:pPr>
                      <a:r>
                        <a:rPr lang="tr-TR" sz="2000">
                          <a:effectLst/>
                          <a:latin typeface="Calibri" panose="020F0502020204030204" pitchFamily="34" charset="0"/>
                          <a:cs typeface="Calibri" panose="020F0502020204030204" pitchFamily="34" charset="0"/>
                        </a:rPr>
                        <a:t> </a:t>
                      </a:r>
                    </a:p>
                    <a:p>
                      <a:pPr marL="21590" algn="ctr">
                        <a:spcAft>
                          <a:spcPts val="0"/>
                        </a:spcAft>
                      </a:pPr>
                      <a:r>
                        <a:rPr lang="tr-TR" sz="2000">
                          <a:effectLst/>
                          <a:latin typeface="Calibri" panose="020F0502020204030204" pitchFamily="34" charset="0"/>
                          <a:cs typeface="Calibri" panose="020F0502020204030204" pitchFamily="34" charset="0"/>
                        </a:rPr>
                        <a:t> </a:t>
                      </a:r>
                    </a:p>
                    <a:p>
                      <a:pPr marL="21590" algn="ctr">
                        <a:spcAft>
                          <a:spcPts val="0"/>
                        </a:spcAft>
                      </a:pPr>
                      <a:r>
                        <a:rPr lang="tr-TR" sz="2000">
                          <a:effectLst/>
                          <a:latin typeface="Calibri" panose="020F0502020204030204" pitchFamily="34" charset="0"/>
                          <a:cs typeface="Calibri" panose="020F0502020204030204" pitchFamily="34" charset="0"/>
                        </a:rPr>
                        <a:t>%60</a:t>
                      </a:r>
                    </a:p>
                    <a:p>
                      <a:pPr indent="450215" algn="ctr">
                        <a:spcAft>
                          <a:spcPts val="0"/>
                        </a:spcAft>
                      </a:pPr>
                      <a:r>
                        <a:rPr lang="tr-TR" sz="2000">
                          <a:effectLst/>
                          <a:latin typeface="Calibri" panose="020F0502020204030204" pitchFamily="34" charset="0"/>
                          <a:cs typeface="Calibri" panose="020F0502020204030204" pitchFamily="34" charset="0"/>
                        </a:rPr>
                        <a:t> </a:t>
                      </a:r>
                    </a:p>
                  </a:txBody>
                  <a:tcPr marL="68580" marR="68580" marT="0" marB="0"/>
                </a:tc>
                <a:extLst>
                  <a:ext uri="{0D108BD9-81ED-4DB2-BD59-A6C34878D82A}">
                    <a16:rowId xmlns:a16="http://schemas.microsoft.com/office/drawing/2014/main" val="10001"/>
                  </a:ext>
                </a:extLst>
              </a:tr>
              <a:tr h="262226">
                <a:tc>
                  <a:txBody>
                    <a:bodyPr/>
                    <a:lstStyle/>
                    <a:p>
                      <a:pPr algn="ctr">
                        <a:spcAft>
                          <a:spcPts val="0"/>
                        </a:spcAft>
                      </a:pPr>
                      <a:r>
                        <a:rPr lang="tr-TR" sz="2000">
                          <a:effectLst/>
                          <a:latin typeface="Calibri" panose="020F0502020204030204" pitchFamily="34" charset="0"/>
                          <a:cs typeface="Calibri" panose="020F0502020204030204" pitchFamily="34" charset="0"/>
                        </a:rPr>
                        <a:t>2</a:t>
                      </a:r>
                    </a:p>
                  </a:txBody>
                  <a:tcPr marL="68580" marR="68580" marT="0" marB="0"/>
                </a:tc>
                <a:tc>
                  <a:txBody>
                    <a:bodyPr/>
                    <a:lstStyle/>
                    <a:p>
                      <a:pPr>
                        <a:spcAft>
                          <a:spcPts val="0"/>
                        </a:spcAft>
                      </a:pPr>
                      <a:r>
                        <a:rPr lang="tr-TR" sz="2000">
                          <a:effectLst/>
                          <a:latin typeface="Calibri" panose="020F0502020204030204" pitchFamily="34" charset="0"/>
                          <a:cs typeface="Calibri" panose="020F0502020204030204" pitchFamily="34" charset="0"/>
                        </a:rPr>
                        <a:t>Yurt Dışı İş Gezisi Desteği</a:t>
                      </a:r>
                    </a:p>
                  </a:txBody>
                  <a:tcPr marL="68580" marR="68580" marT="0" marB="0"/>
                </a:tc>
                <a:tc>
                  <a:txBody>
                    <a:bodyPr/>
                    <a:lstStyle/>
                    <a:p>
                      <a:pPr marL="291465">
                        <a:spcAft>
                          <a:spcPts val="0"/>
                        </a:spcAft>
                        <a:tabLst>
                          <a:tab pos="381000" algn="l"/>
                        </a:tabLst>
                      </a:pPr>
                      <a:r>
                        <a:rPr lang="tr-TR" sz="2000">
                          <a:effectLst/>
                          <a:latin typeface="Calibri" panose="020F0502020204030204" pitchFamily="34" charset="0"/>
                          <a:cs typeface="Calibri" panose="020F0502020204030204" pitchFamily="34" charset="0"/>
                        </a:rPr>
                        <a:t>30.000*</a:t>
                      </a:r>
                    </a:p>
                  </a:txBody>
                  <a:tcPr marL="68580" marR="68580" marT="0" marB="0"/>
                </a:tc>
                <a:tc vMerge="1">
                  <a:txBody>
                    <a:bodyPr/>
                    <a:lstStyle/>
                    <a:p>
                      <a:endParaRPr lang="tr-TR"/>
                    </a:p>
                  </a:txBody>
                  <a:tcPr/>
                </a:tc>
                <a:extLst>
                  <a:ext uri="{0D108BD9-81ED-4DB2-BD59-A6C34878D82A}">
                    <a16:rowId xmlns:a16="http://schemas.microsoft.com/office/drawing/2014/main" val="10002"/>
                  </a:ext>
                </a:extLst>
              </a:tr>
              <a:tr h="262226">
                <a:tc>
                  <a:txBody>
                    <a:bodyPr/>
                    <a:lstStyle/>
                    <a:p>
                      <a:pPr algn="ctr">
                        <a:spcAft>
                          <a:spcPts val="0"/>
                        </a:spcAft>
                      </a:pPr>
                      <a:r>
                        <a:rPr lang="tr-TR" sz="2000">
                          <a:effectLst/>
                          <a:latin typeface="Calibri" panose="020F0502020204030204" pitchFamily="34" charset="0"/>
                          <a:cs typeface="Calibri" panose="020F0502020204030204" pitchFamily="34" charset="0"/>
                        </a:rPr>
                        <a:t>3</a:t>
                      </a:r>
                    </a:p>
                  </a:txBody>
                  <a:tcPr marL="68580" marR="68580" marT="0" marB="0"/>
                </a:tc>
                <a:tc>
                  <a:txBody>
                    <a:bodyPr/>
                    <a:lstStyle/>
                    <a:p>
                      <a:pPr>
                        <a:spcAft>
                          <a:spcPts val="0"/>
                        </a:spcAft>
                      </a:pPr>
                      <a:r>
                        <a:rPr lang="tr-TR" sz="2000">
                          <a:effectLst/>
                          <a:latin typeface="Calibri" panose="020F0502020204030204" pitchFamily="34" charset="0"/>
                          <a:cs typeface="Calibri" panose="020F0502020204030204" pitchFamily="34" charset="0"/>
                        </a:rPr>
                        <a:t>Nitelikli Eleman İstihdam Desteği</a:t>
                      </a:r>
                    </a:p>
                  </a:txBody>
                  <a:tcPr marL="68580" marR="68580" marT="0" marB="0"/>
                </a:tc>
                <a:tc>
                  <a:txBody>
                    <a:bodyPr/>
                    <a:lstStyle/>
                    <a:p>
                      <a:pPr marL="291465">
                        <a:spcAft>
                          <a:spcPts val="0"/>
                        </a:spcAft>
                        <a:tabLst>
                          <a:tab pos="381000" algn="l"/>
                        </a:tabLst>
                      </a:pPr>
                      <a:r>
                        <a:rPr lang="tr-TR" sz="2000">
                          <a:effectLst/>
                          <a:latin typeface="Calibri" panose="020F0502020204030204" pitchFamily="34" charset="0"/>
                          <a:cs typeface="Calibri" panose="020F0502020204030204" pitchFamily="34" charset="0"/>
                        </a:rPr>
                        <a:t>50.000**</a:t>
                      </a:r>
                    </a:p>
                  </a:txBody>
                  <a:tcPr marL="68580" marR="68580" marT="0" marB="0"/>
                </a:tc>
                <a:tc vMerge="1">
                  <a:txBody>
                    <a:bodyPr/>
                    <a:lstStyle/>
                    <a:p>
                      <a:endParaRPr lang="tr-TR"/>
                    </a:p>
                  </a:txBody>
                  <a:tcPr/>
                </a:tc>
                <a:extLst>
                  <a:ext uri="{0D108BD9-81ED-4DB2-BD59-A6C34878D82A}">
                    <a16:rowId xmlns:a16="http://schemas.microsoft.com/office/drawing/2014/main" val="10003"/>
                  </a:ext>
                </a:extLst>
              </a:tr>
              <a:tr h="262226">
                <a:tc>
                  <a:txBody>
                    <a:bodyPr/>
                    <a:lstStyle/>
                    <a:p>
                      <a:pPr algn="ctr">
                        <a:spcAft>
                          <a:spcPts val="0"/>
                        </a:spcAft>
                      </a:pPr>
                      <a:r>
                        <a:rPr lang="tr-TR" sz="2000">
                          <a:effectLst/>
                          <a:latin typeface="Calibri" panose="020F0502020204030204" pitchFamily="34" charset="0"/>
                          <a:cs typeface="Calibri" panose="020F0502020204030204" pitchFamily="34" charset="0"/>
                        </a:rPr>
                        <a:t>4</a:t>
                      </a:r>
                    </a:p>
                  </a:txBody>
                  <a:tcPr marL="68580" marR="68580" marT="0" marB="0"/>
                </a:tc>
                <a:tc>
                  <a:txBody>
                    <a:bodyPr/>
                    <a:lstStyle/>
                    <a:p>
                      <a:pPr>
                        <a:spcAft>
                          <a:spcPts val="0"/>
                        </a:spcAft>
                      </a:pPr>
                      <a:r>
                        <a:rPr lang="tr-TR" sz="2000">
                          <a:effectLst/>
                          <a:latin typeface="Calibri" panose="020F0502020204030204" pitchFamily="34" charset="0"/>
                          <a:cs typeface="Calibri" panose="020F0502020204030204" pitchFamily="34" charset="0"/>
                        </a:rPr>
                        <a:t>Tasarım Desteği</a:t>
                      </a:r>
                    </a:p>
                  </a:txBody>
                  <a:tcPr marL="68580" marR="68580" marT="0" marB="0"/>
                </a:tc>
                <a:tc>
                  <a:txBody>
                    <a:bodyPr/>
                    <a:lstStyle/>
                    <a:p>
                      <a:pPr marL="291465">
                        <a:spcAft>
                          <a:spcPts val="0"/>
                        </a:spcAft>
                        <a:tabLst>
                          <a:tab pos="381000" algn="l"/>
                        </a:tabLst>
                      </a:pPr>
                      <a:r>
                        <a:rPr lang="tr-TR" sz="2000" dirty="0">
                          <a:effectLst/>
                          <a:latin typeface="Calibri" panose="020F0502020204030204" pitchFamily="34" charset="0"/>
                          <a:cs typeface="Calibri" panose="020F0502020204030204" pitchFamily="34" charset="0"/>
                        </a:rPr>
                        <a:t>50.000</a:t>
                      </a:r>
                    </a:p>
                  </a:txBody>
                  <a:tcPr marL="68580" marR="68580" marT="0" marB="0"/>
                </a:tc>
                <a:tc vMerge="1">
                  <a:txBody>
                    <a:bodyPr/>
                    <a:lstStyle/>
                    <a:p>
                      <a:endParaRPr lang="tr-TR"/>
                    </a:p>
                  </a:txBody>
                  <a:tcPr/>
                </a:tc>
                <a:extLst>
                  <a:ext uri="{0D108BD9-81ED-4DB2-BD59-A6C34878D82A}">
                    <a16:rowId xmlns:a16="http://schemas.microsoft.com/office/drawing/2014/main" val="10004"/>
                  </a:ext>
                </a:extLst>
              </a:tr>
              <a:tr h="262226">
                <a:tc>
                  <a:txBody>
                    <a:bodyPr/>
                    <a:lstStyle/>
                    <a:p>
                      <a:pPr algn="ctr">
                        <a:spcAft>
                          <a:spcPts val="0"/>
                        </a:spcAft>
                      </a:pPr>
                      <a:r>
                        <a:rPr lang="tr-TR" sz="2000" dirty="0">
                          <a:effectLst/>
                          <a:latin typeface="Calibri" panose="020F0502020204030204" pitchFamily="34" charset="0"/>
                          <a:cs typeface="Calibri" panose="020F0502020204030204" pitchFamily="34" charset="0"/>
                        </a:rPr>
                        <a:t>5</a:t>
                      </a:r>
                    </a:p>
                  </a:txBody>
                  <a:tcPr marL="68580" marR="68580" marT="0" marB="0"/>
                </a:tc>
                <a:tc>
                  <a:txBody>
                    <a:bodyPr/>
                    <a:lstStyle/>
                    <a:p>
                      <a:pPr>
                        <a:spcAft>
                          <a:spcPts val="0"/>
                        </a:spcAft>
                      </a:pPr>
                      <a:r>
                        <a:rPr lang="tr-TR" sz="2000" dirty="0">
                          <a:effectLst/>
                          <a:latin typeface="Calibri" panose="020F0502020204030204" pitchFamily="34" charset="0"/>
                          <a:cs typeface="Calibri" panose="020F0502020204030204" pitchFamily="34" charset="0"/>
                        </a:rPr>
                        <a:t>Sınai Mülkiyet Hakları Desteği</a:t>
                      </a:r>
                    </a:p>
                  </a:txBody>
                  <a:tcPr marL="68580" marR="68580" marT="0" marB="0"/>
                </a:tc>
                <a:tc>
                  <a:txBody>
                    <a:bodyPr/>
                    <a:lstStyle/>
                    <a:p>
                      <a:pPr marL="291465">
                        <a:spcAft>
                          <a:spcPts val="0"/>
                        </a:spcAft>
                        <a:tabLst>
                          <a:tab pos="381000" algn="l"/>
                        </a:tabLst>
                      </a:pPr>
                      <a:r>
                        <a:rPr lang="tr-TR" sz="2000" dirty="0">
                          <a:effectLst/>
                          <a:latin typeface="Calibri" panose="020F0502020204030204" pitchFamily="34" charset="0"/>
                          <a:cs typeface="Calibri" panose="020F0502020204030204" pitchFamily="34" charset="0"/>
                        </a:rPr>
                        <a:t>30.000***</a:t>
                      </a:r>
                    </a:p>
                  </a:txBody>
                  <a:tcPr marL="68580" marR="68580" marT="0" marB="0"/>
                </a:tc>
                <a:tc vMerge="1">
                  <a:txBody>
                    <a:bodyPr/>
                    <a:lstStyle/>
                    <a:p>
                      <a:endParaRPr lang="tr-TR"/>
                    </a:p>
                  </a:txBody>
                  <a:tcPr/>
                </a:tc>
                <a:extLst>
                  <a:ext uri="{0D108BD9-81ED-4DB2-BD59-A6C34878D82A}">
                    <a16:rowId xmlns:a16="http://schemas.microsoft.com/office/drawing/2014/main" val="10005"/>
                  </a:ext>
                </a:extLst>
              </a:tr>
              <a:tr h="262226">
                <a:tc>
                  <a:txBody>
                    <a:bodyPr/>
                    <a:lstStyle/>
                    <a:p>
                      <a:pPr algn="ctr">
                        <a:spcAft>
                          <a:spcPts val="0"/>
                        </a:spcAft>
                      </a:pPr>
                      <a:r>
                        <a:rPr lang="tr-TR" sz="2000">
                          <a:effectLst/>
                          <a:latin typeface="Calibri" panose="020F0502020204030204" pitchFamily="34" charset="0"/>
                          <a:cs typeface="Calibri" panose="020F0502020204030204" pitchFamily="34" charset="0"/>
                        </a:rPr>
                        <a:t>6</a:t>
                      </a:r>
                    </a:p>
                  </a:txBody>
                  <a:tcPr marL="68580" marR="68580" marT="0" marB="0"/>
                </a:tc>
                <a:tc>
                  <a:txBody>
                    <a:bodyPr/>
                    <a:lstStyle/>
                    <a:p>
                      <a:pPr>
                        <a:spcAft>
                          <a:spcPts val="0"/>
                        </a:spcAft>
                      </a:pPr>
                      <a:r>
                        <a:rPr lang="tr-TR" sz="2000">
                          <a:effectLst/>
                          <a:latin typeface="Calibri" panose="020F0502020204030204" pitchFamily="34" charset="0"/>
                          <a:cs typeface="Calibri" panose="020F0502020204030204" pitchFamily="34" charset="0"/>
                        </a:rPr>
                        <a:t>Belgelendirme Desteği</a:t>
                      </a:r>
                    </a:p>
                  </a:txBody>
                  <a:tcPr marL="68580" marR="68580" marT="0" marB="0"/>
                </a:tc>
                <a:tc>
                  <a:txBody>
                    <a:bodyPr/>
                    <a:lstStyle/>
                    <a:p>
                      <a:pPr marL="291465">
                        <a:spcAft>
                          <a:spcPts val="0"/>
                        </a:spcAft>
                        <a:tabLst>
                          <a:tab pos="381000" algn="l"/>
                        </a:tabLst>
                      </a:pPr>
                      <a:r>
                        <a:rPr lang="tr-TR" sz="2000" dirty="0">
                          <a:effectLst/>
                          <a:latin typeface="Calibri" panose="020F0502020204030204" pitchFamily="34" charset="0"/>
                          <a:cs typeface="Calibri" panose="020F0502020204030204" pitchFamily="34" charset="0"/>
                        </a:rPr>
                        <a:t>50.000***</a:t>
                      </a:r>
                    </a:p>
                  </a:txBody>
                  <a:tcPr marL="68580" marR="68580" marT="0" marB="0"/>
                </a:tc>
                <a:tc vMerge="1">
                  <a:txBody>
                    <a:bodyPr/>
                    <a:lstStyle/>
                    <a:p>
                      <a:endParaRPr lang="tr-TR"/>
                    </a:p>
                  </a:txBody>
                  <a:tcPr/>
                </a:tc>
                <a:extLst>
                  <a:ext uri="{0D108BD9-81ED-4DB2-BD59-A6C34878D82A}">
                    <a16:rowId xmlns:a16="http://schemas.microsoft.com/office/drawing/2014/main" val="10006"/>
                  </a:ext>
                </a:extLst>
              </a:tr>
              <a:tr h="262226">
                <a:tc>
                  <a:txBody>
                    <a:bodyPr/>
                    <a:lstStyle/>
                    <a:p>
                      <a:pPr algn="ctr">
                        <a:spcAft>
                          <a:spcPts val="0"/>
                        </a:spcAft>
                      </a:pPr>
                      <a:r>
                        <a:rPr lang="tr-TR" sz="2000">
                          <a:effectLst/>
                          <a:latin typeface="Calibri" panose="020F0502020204030204" pitchFamily="34" charset="0"/>
                          <a:cs typeface="Calibri" panose="020F0502020204030204" pitchFamily="34" charset="0"/>
                        </a:rPr>
                        <a:t>7</a:t>
                      </a:r>
                    </a:p>
                  </a:txBody>
                  <a:tcPr marL="68580" marR="68580" marT="0" marB="0"/>
                </a:tc>
                <a:tc>
                  <a:txBody>
                    <a:bodyPr/>
                    <a:lstStyle/>
                    <a:p>
                      <a:pPr>
                        <a:spcAft>
                          <a:spcPts val="0"/>
                        </a:spcAft>
                      </a:pPr>
                      <a:r>
                        <a:rPr lang="tr-TR" sz="2000">
                          <a:effectLst/>
                          <a:latin typeface="Calibri" panose="020F0502020204030204" pitchFamily="34" charset="0"/>
                          <a:cs typeface="Calibri" panose="020F0502020204030204" pitchFamily="34" charset="0"/>
                        </a:rPr>
                        <a:t>Test ve Analiz Desteği</a:t>
                      </a:r>
                    </a:p>
                  </a:txBody>
                  <a:tcPr marL="68580" marR="68580" marT="0" marB="0"/>
                </a:tc>
                <a:tc>
                  <a:txBody>
                    <a:bodyPr/>
                    <a:lstStyle/>
                    <a:p>
                      <a:pPr marL="291465">
                        <a:spcAft>
                          <a:spcPts val="0"/>
                        </a:spcAft>
                        <a:tabLst>
                          <a:tab pos="381000" algn="l"/>
                        </a:tabLst>
                      </a:pPr>
                      <a:r>
                        <a:rPr lang="tr-TR" sz="2000" dirty="0">
                          <a:effectLst/>
                          <a:latin typeface="Calibri" panose="020F0502020204030204" pitchFamily="34" charset="0"/>
                          <a:cs typeface="Calibri" panose="020F0502020204030204" pitchFamily="34" charset="0"/>
                        </a:rPr>
                        <a:t>50.000</a:t>
                      </a:r>
                      <a:r>
                        <a:rPr lang="tr-TR" sz="2000" dirty="0" smtClean="0">
                          <a:effectLst/>
                          <a:latin typeface="Calibri" panose="020F0502020204030204" pitchFamily="34" charset="0"/>
                          <a:cs typeface="Calibri" panose="020F0502020204030204" pitchFamily="34" charset="0"/>
                        </a:rPr>
                        <a:t>***</a:t>
                      </a:r>
                      <a:endParaRPr lang="tr-TR" sz="2000" dirty="0">
                        <a:effectLst/>
                        <a:latin typeface="Calibri" panose="020F0502020204030204" pitchFamily="34" charset="0"/>
                        <a:cs typeface="Calibri" panose="020F0502020204030204" pitchFamily="34" charset="0"/>
                      </a:endParaRPr>
                    </a:p>
                  </a:txBody>
                  <a:tcPr marL="68580" marR="68580" marT="0" marB="0"/>
                </a:tc>
                <a:tc vMerge="1">
                  <a:txBody>
                    <a:bodyPr/>
                    <a:lstStyle/>
                    <a:p>
                      <a:endParaRPr lang="tr-TR"/>
                    </a:p>
                  </a:txBody>
                  <a:tcPr/>
                </a:tc>
                <a:extLst>
                  <a:ext uri="{0D108BD9-81ED-4DB2-BD59-A6C34878D82A}">
                    <a16:rowId xmlns:a16="http://schemas.microsoft.com/office/drawing/2014/main" val="10007"/>
                  </a:ext>
                </a:extLst>
              </a:tr>
              <a:tr h="344710">
                <a:tc>
                  <a:txBody>
                    <a:bodyPr/>
                    <a:lstStyle/>
                    <a:p>
                      <a:pPr algn="ctr">
                        <a:spcAft>
                          <a:spcPts val="0"/>
                        </a:spcAft>
                      </a:pPr>
                      <a:r>
                        <a:rPr lang="tr-TR" sz="2000">
                          <a:effectLst/>
                          <a:latin typeface="Calibri" panose="020F0502020204030204" pitchFamily="34" charset="0"/>
                          <a:cs typeface="Calibri" panose="020F0502020204030204" pitchFamily="34" charset="0"/>
                        </a:rPr>
                        <a:t>8</a:t>
                      </a:r>
                    </a:p>
                  </a:txBody>
                  <a:tcPr marL="68580" marR="68580" marT="0" marB="0"/>
                </a:tc>
                <a:tc>
                  <a:txBody>
                    <a:bodyPr/>
                    <a:lstStyle/>
                    <a:p>
                      <a:pPr>
                        <a:spcAft>
                          <a:spcPts val="0"/>
                        </a:spcAft>
                      </a:pPr>
                      <a:r>
                        <a:rPr lang="tr-TR" sz="2000" dirty="0">
                          <a:effectLst/>
                          <a:latin typeface="Calibri" panose="020F0502020204030204" pitchFamily="34" charset="0"/>
                          <a:cs typeface="Calibri" panose="020F0502020204030204" pitchFamily="34" charset="0"/>
                        </a:rPr>
                        <a:t>Enerji Verimli Elektrik Motorları Değişimi Desteği</a:t>
                      </a:r>
                    </a:p>
                  </a:txBody>
                  <a:tcPr marL="68580" marR="68580" marT="0" marB="0" anchor="ctr"/>
                </a:tc>
                <a:tc>
                  <a:txBody>
                    <a:bodyPr/>
                    <a:lstStyle/>
                    <a:p>
                      <a:pPr marL="291465">
                        <a:spcAft>
                          <a:spcPts val="0"/>
                        </a:spcAft>
                        <a:tabLst>
                          <a:tab pos="381000" algn="l"/>
                        </a:tabLst>
                      </a:pPr>
                      <a:r>
                        <a:rPr lang="tr-TR" sz="2000" dirty="0">
                          <a:effectLst/>
                          <a:latin typeface="Calibri" panose="020F0502020204030204" pitchFamily="34" charset="0"/>
                          <a:cs typeface="Calibri" panose="020F0502020204030204" pitchFamily="34" charset="0"/>
                        </a:rPr>
                        <a:t>80.000</a:t>
                      </a:r>
                      <a:r>
                        <a:rPr lang="tr-TR" sz="2000" dirty="0" smtClean="0">
                          <a:effectLst/>
                          <a:latin typeface="Calibri" panose="020F0502020204030204" pitchFamily="34" charset="0"/>
                          <a:cs typeface="Calibri" panose="020F0502020204030204" pitchFamily="34" charset="0"/>
                        </a:rPr>
                        <a:t>****</a:t>
                      </a:r>
                      <a:endParaRPr lang="tr-TR" sz="2000" dirty="0">
                        <a:effectLst/>
                        <a:latin typeface="Calibri" panose="020F0502020204030204" pitchFamily="34" charset="0"/>
                        <a:cs typeface="Calibri" panose="020F0502020204030204" pitchFamily="34" charset="0"/>
                      </a:endParaRPr>
                    </a:p>
                  </a:txBody>
                  <a:tcPr marL="68580" marR="68580" marT="0" marB="0" anchor="ctr"/>
                </a:tc>
                <a:tc vMerge="1">
                  <a:txBody>
                    <a:bodyPr/>
                    <a:lstStyle/>
                    <a:p>
                      <a:endParaRPr lang="tr-TR"/>
                    </a:p>
                  </a:txBody>
                  <a:tcPr/>
                </a:tc>
                <a:extLst>
                  <a:ext uri="{0D108BD9-81ED-4DB2-BD59-A6C34878D82A}">
                    <a16:rowId xmlns:a16="http://schemas.microsoft.com/office/drawing/2014/main" val="10008"/>
                  </a:ext>
                </a:extLst>
              </a:tr>
              <a:tr h="262226">
                <a:tc>
                  <a:txBody>
                    <a:bodyPr/>
                    <a:lstStyle/>
                    <a:p>
                      <a:pPr algn="ctr">
                        <a:spcAft>
                          <a:spcPts val="0"/>
                        </a:spcAft>
                      </a:pPr>
                      <a:r>
                        <a:rPr lang="tr-TR" sz="2000">
                          <a:effectLst/>
                          <a:latin typeface="Calibri" panose="020F0502020204030204" pitchFamily="34" charset="0"/>
                          <a:cs typeface="Calibri" panose="020F0502020204030204" pitchFamily="34" charset="0"/>
                        </a:rPr>
                        <a:t>9</a:t>
                      </a:r>
                    </a:p>
                  </a:txBody>
                  <a:tcPr marL="68580" marR="68580" marT="0" marB="0"/>
                </a:tc>
                <a:tc>
                  <a:txBody>
                    <a:bodyPr/>
                    <a:lstStyle/>
                    <a:p>
                      <a:pPr>
                        <a:spcAft>
                          <a:spcPts val="0"/>
                        </a:spcAft>
                      </a:pPr>
                      <a:r>
                        <a:rPr lang="tr-TR" sz="2000">
                          <a:effectLst/>
                          <a:latin typeface="Calibri" panose="020F0502020204030204" pitchFamily="34" charset="0"/>
                          <a:cs typeface="Calibri" panose="020F0502020204030204" pitchFamily="34" charset="0"/>
                        </a:rPr>
                        <a:t>Bağımsız Değerlendirme Desteği</a:t>
                      </a:r>
                    </a:p>
                  </a:txBody>
                  <a:tcPr marL="68580" marR="68580" marT="0" marB="0"/>
                </a:tc>
                <a:tc>
                  <a:txBody>
                    <a:bodyPr/>
                    <a:lstStyle/>
                    <a:p>
                      <a:pPr marL="291465">
                        <a:spcAft>
                          <a:spcPts val="0"/>
                        </a:spcAft>
                        <a:tabLst>
                          <a:tab pos="381000" algn="l"/>
                        </a:tabLst>
                      </a:pPr>
                      <a:r>
                        <a:rPr lang="tr-TR" sz="2000">
                          <a:effectLst/>
                          <a:latin typeface="Calibri" panose="020F0502020204030204" pitchFamily="34" charset="0"/>
                          <a:cs typeface="Calibri" panose="020F0502020204030204" pitchFamily="34" charset="0"/>
                        </a:rPr>
                        <a:t>20.000</a:t>
                      </a:r>
                    </a:p>
                  </a:txBody>
                  <a:tcPr marL="68580" marR="68580" marT="0" marB="0"/>
                </a:tc>
                <a:tc vMerge="1">
                  <a:txBody>
                    <a:bodyPr/>
                    <a:lstStyle/>
                    <a:p>
                      <a:endParaRPr lang="tr-TR"/>
                    </a:p>
                  </a:txBody>
                  <a:tcPr/>
                </a:tc>
                <a:extLst>
                  <a:ext uri="{0D108BD9-81ED-4DB2-BD59-A6C34878D82A}">
                    <a16:rowId xmlns:a16="http://schemas.microsoft.com/office/drawing/2014/main" val="10009"/>
                  </a:ext>
                </a:extLst>
              </a:tr>
              <a:tr h="262226">
                <a:tc>
                  <a:txBody>
                    <a:bodyPr/>
                    <a:lstStyle/>
                    <a:p>
                      <a:pPr algn="ctr">
                        <a:spcAft>
                          <a:spcPts val="0"/>
                        </a:spcAft>
                      </a:pPr>
                      <a:r>
                        <a:rPr lang="tr-TR" sz="2000">
                          <a:effectLst/>
                          <a:latin typeface="Calibri" panose="020F0502020204030204" pitchFamily="34" charset="0"/>
                          <a:cs typeface="Calibri" panose="020F0502020204030204" pitchFamily="34" charset="0"/>
                        </a:rPr>
                        <a:t>10</a:t>
                      </a:r>
                    </a:p>
                  </a:txBody>
                  <a:tcPr marL="68580" marR="68580" marT="0" marB="0"/>
                </a:tc>
                <a:tc>
                  <a:txBody>
                    <a:bodyPr/>
                    <a:lstStyle/>
                    <a:p>
                      <a:pPr>
                        <a:spcAft>
                          <a:spcPts val="0"/>
                        </a:spcAft>
                      </a:pPr>
                      <a:r>
                        <a:rPr lang="tr-TR" sz="2000">
                          <a:effectLst/>
                          <a:latin typeface="Calibri" panose="020F0502020204030204" pitchFamily="34" charset="0"/>
                          <a:cs typeface="Calibri" panose="020F0502020204030204" pitchFamily="34" charset="0"/>
                        </a:rPr>
                        <a:t>Model Fabrika Desteği</a:t>
                      </a:r>
                    </a:p>
                  </a:txBody>
                  <a:tcPr marL="68580" marR="68580" marT="0" marB="0"/>
                </a:tc>
                <a:tc>
                  <a:txBody>
                    <a:bodyPr/>
                    <a:lstStyle/>
                    <a:p>
                      <a:pPr marL="291465">
                        <a:spcAft>
                          <a:spcPts val="0"/>
                        </a:spcAft>
                        <a:tabLst>
                          <a:tab pos="381000" algn="l"/>
                        </a:tabLst>
                      </a:pPr>
                      <a:r>
                        <a:rPr lang="tr-TR" sz="2000" dirty="0">
                          <a:effectLst/>
                          <a:latin typeface="Calibri" panose="020F0502020204030204" pitchFamily="34" charset="0"/>
                          <a:cs typeface="Calibri" panose="020F0502020204030204" pitchFamily="34" charset="0"/>
                        </a:rPr>
                        <a:t>70.000</a:t>
                      </a:r>
                    </a:p>
                  </a:txBody>
                  <a:tcPr marL="68580" marR="68580" marT="0" marB="0"/>
                </a:tc>
                <a:tc vMerge="1">
                  <a:txBody>
                    <a:bodyPr/>
                    <a:lstStyle/>
                    <a:p>
                      <a:endParaRPr lang="tr-TR"/>
                    </a:p>
                  </a:txBody>
                  <a:tcPr/>
                </a:tc>
                <a:extLst>
                  <a:ext uri="{0D108BD9-81ED-4DB2-BD59-A6C34878D82A}">
                    <a16:rowId xmlns:a16="http://schemas.microsoft.com/office/drawing/2014/main" val="10010"/>
                  </a:ext>
                </a:extLst>
              </a:tr>
            </a:tbl>
          </a:graphicData>
        </a:graphic>
      </p:graphicFrame>
      <p:sp>
        <p:nvSpPr>
          <p:cNvPr id="5" name="Rectangle 1"/>
          <p:cNvSpPr>
            <a:spLocks noChangeArrowheads="1"/>
          </p:cNvSpPr>
          <p:nvPr/>
        </p:nvSpPr>
        <p:spPr bwMode="auto">
          <a:xfrm>
            <a:off x="813023" y="5078328"/>
            <a:ext cx="1024716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cs typeface="Calibri" panose="020F0502020204030204" pitchFamily="34" charset="0"/>
              </a:rPr>
              <a:t> (*)KOSGEB KOBİ ve Girişimcilik Ödülleri kapsamında her yıl belirlenen finalistler, KOSGEB tarafından düzenlenen yurt dışı iş gezisi programından bir defaya mahsus olmak üzere üst limitler dikkate alınmaksızın %100  oranında desteklenir. </a:t>
            </a:r>
            <a:endParaRPr kumimoji="0" lang="tr-TR" sz="1200" b="0" i="0" u="none" strike="noStrike" cap="none" normalizeH="0" baseline="0" dirty="0" smtClean="0">
              <a:ln>
                <a:noFill/>
              </a:ln>
              <a:solidFill>
                <a:schemeClr val="tx1"/>
              </a:solidFill>
              <a:effectLs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cs typeface="Calibri" panose="020F0502020204030204" pitchFamily="34" charset="0"/>
              </a:rPr>
              <a:t>(**)Nitelikli Eleman İstihdam Desteği kapsamında istihdam edilecek elemanın; yeni mezun, kadın, engelli, birinci derece şehit yakını veya gazi olması halinde destek oranına %20  ilave edilir. </a:t>
            </a:r>
            <a:endParaRPr kumimoji="0" lang="tr-TR" sz="1200" b="0" i="0" u="none" strike="noStrike" cap="none" normalizeH="0" baseline="0" dirty="0" smtClean="0">
              <a:ln>
                <a:noFill/>
              </a:ln>
              <a:solidFill>
                <a:schemeClr val="tx1"/>
              </a:solidFill>
              <a:effectLs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cs typeface="Calibri" panose="020F0502020204030204" pitchFamily="34" charset="0"/>
              </a:rPr>
              <a:t>(***)TSE ve </a:t>
            </a:r>
            <a:r>
              <a:rPr kumimoji="0" lang="tr-TR" sz="1200" b="0" i="0" u="none" strike="noStrike" cap="none" normalizeH="0" baseline="0" dirty="0" err="1" smtClean="0">
                <a:ln>
                  <a:noFill/>
                </a:ln>
                <a:solidFill>
                  <a:srgbClr val="000000"/>
                </a:solidFill>
                <a:effectLst/>
                <a:cs typeface="Calibri" panose="020F0502020204030204" pitchFamily="34" charset="0"/>
              </a:rPr>
              <a:t>TÜRKPATENT’ten</a:t>
            </a:r>
            <a:r>
              <a:rPr kumimoji="0" lang="tr-TR" sz="1200" b="0" i="0" u="none" strike="noStrike" cap="none" normalizeH="0" baseline="0" dirty="0" smtClean="0">
                <a:ln>
                  <a:noFill/>
                </a:ln>
                <a:solidFill>
                  <a:srgbClr val="000000"/>
                </a:solidFill>
                <a:effectLst/>
                <a:cs typeface="Calibri" panose="020F0502020204030204" pitchFamily="34" charset="0"/>
              </a:rPr>
              <a:t> alınacak belgeler ve hizmetler %100 oranında desteklenir.</a:t>
            </a:r>
          </a:p>
          <a:p>
            <a:pPr lvl="0" eaLnBrk="0" hangingPunct="0"/>
            <a:r>
              <a:rPr lang="tr-TR" sz="1200" dirty="0">
                <a:solidFill>
                  <a:srgbClr val="000000"/>
                </a:solidFill>
                <a:cs typeface="Calibri" panose="020F0502020204030204" pitchFamily="34" charset="0"/>
              </a:rPr>
              <a:t>(****) Desteğe konu satın alınacak motorun yerli malı olması durumunda, destek oranına  % 15 ilave edilir</a:t>
            </a:r>
            <a:r>
              <a:rPr lang="tr-TR" sz="1200" dirty="0" smtClean="0">
                <a:solidFill>
                  <a:srgbClr val="000000"/>
                </a:solidFill>
                <a:cs typeface="Calibri" panose="020F0502020204030204" pitchFamily="34" charset="0"/>
              </a:rPr>
              <a:t>.</a:t>
            </a:r>
            <a:endParaRPr kumimoji="0" lang="tr-TR" sz="1800" b="0" i="0" u="none" strike="noStrike" cap="none" normalizeH="0" baseline="0" dirty="0" smtClean="0">
              <a:ln>
                <a:noFill/>
              </a:ln>
              <a:solidFill>
                <a:schemeClr val="tx1"/>
              </a:solidFill>
              <a:effectLst/>
              <a:cs typeface="Calibri" panose="020F0502020204030204" pitchFamily="34" charset="0"/>
            </a:endParaRPr>
          </a:p>
        </p:txBody>
      </p:sp>
      <p:sp>
        <p:nvSpPr>
          <p:cNvPr id="7" name="Rectangle 8"/>
          <p:cNvSpPr>
            <a:spLocks noChangeArrowheads="1"/>
          </p:cNvSpPr>
          <p:nvPr/>
        </p:nvSpPr>
        <p:spPr bwMode="auto">
          <a:xfrm>
            <a:off x="1989353" y="319956"/>
            <a:ext cx="5382371" cy="460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defTabSz="1093257" fontAlgn="auto">
              <a:spcBef>
                <a:spcPct val="50000"/>
              </a:spcBef>
              <a:spcAft>
                <a:spcPts val="0"/>
              </a:spcAft>
            </a:pPr>
            <a:r>
              <a:rPr lang="tr-TR" sz="2400" b="1" dirty="0">
                <a:solidFill>
                  <a:srgbClr val="00A6E6"/>
                </a:solidFill>
                <a:ea typeface="+mn-ea"/>
                <a:cs typeface="Calibri" panose="020F0502020204030204" pitchFamily="34" charset="0"/>
              </a:rPr>
              <a:t>İŞLETME GELİŞTİRME DESTEK PROGRAMI</a:t>
            </a:r>
          </a:p>
        </p:txBody>
      </p:sp>
    </p:spTree>
    <p:extLst>
      <p:ext uri="{BB962C8B-B14F-4D97-AF65-F5344CB8AC3E}">
        <p14:creationId xmlns:p14="http://schemas.microsoft.com/office/powerpoint/2010/main" val="398193287"/>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ayt Numarası Yer Tutucusu 7"/>
          <p:cNvSpPr>
            <a:spLocks noGrp="1"/>
          </p:cNvSpPr>
          <p:nvPr>
            <p:ph type="sldNum" sz="quarter" idx="12"/>
          </p:nvPr>
        </p:nvSpPr>
        <p:spPr/>
        <p:txBody>
          <a:bodyPr/>
          <a:lstStyle/>
          <a:p>
            <a:pPr>
              <a:defRPr/>
            </a:pPr>
            <a:fld id="{23834FD1-F4F0-40AB-A596-CAED2E9ED3B6}" type="slidenum">
              <a:rPr lang="tr-TR">
                <a:latin typeface="Calibri"/>
              </a:rPr>
              <a:pPr>
                <a:defRPr/>
              </a:pPr>
              <a:t>19</a:t>
            </a:fld>
            <a:endParaRPr lang="tr-TR">
              <a:latin typeface="Calibri"/>
            </a:endParaRPr>
          </a:p>
        </p:txBody>
      </p:sp>
      <p:sp>
        <p:nvSpPr>
          <p:cNvPr id="17" name="Yuvarlatılmış Dikdörtgen 16"/>
          <p:cNvSpPr/>
          <p:nvPr/>
        </p:nvSpPr>
        <p:spPr>
          <a:xfrm>
            <a:off x="3609782" y="3305694"/>
            <a:ext cx="6898248" cy="414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solidFill>
                  <a:prstClr val="white"/>
                </a:solidFill>
                <a:latin typeface="Calibri"/>
              </a:rPr>
              <a:t>(Destek oranı % 75)</a:t>
            </a:r>
          </a:p>
        </p:txBody>
      </p:sp>
      <p:pic>
        <p:nvPicPr>
          <p:cNvPr id="4" name="Resim 3"/>
          <p:cNvPicPr>
            <a:picLocks noChangeAspect="1"/>
          </p:cNvPicPr>
          <p:nvPr/>
        </p:nvPicPr>
        <p:blipFill>
          <a:blip r:embed="rId3"/>
          <a:stretch>
            <a:fillRect/>
          </a:stretch>
        </p:blipFill>
        <p:spPr>
          <a:xfrm>
            <a:off x="1579869" y="2120156"/>
            <a:ext cx="8963015" cy="5110193"/>
          </a:xfrm>
          <a:prstGeom prst="rect">
            <a:avLst/>
          </a:prstGeom>
        </p:spPr>
      </p:pic>
    </p:spTree>
    <p:extLst>
      <p:ext uri="{BB962C8B-B14F-4D97-AF65-F5344CB8AC3E}">
        <p14:creationId xmlns:p14="http://schemas.microsoft.com/office/powerpoint/2010/main" val="188998712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1989353" y="319956"/>
            <a:ext cx="5382371" cy="460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defTabSz="1093257" fontAlgn="auto">
              <a:spcBef>
                <a:spcPct val="50000"/>
              </a:spcBef>
              <a:spcAft>
                <a:spcPts val="0"/>
              </a:spcAft>
            </a:pPr>
            <a:r>
              <a:rPr lang="tr-TR" sz="2400" b="1" dirty="0">
                <a:solidFill>
                  <a:srgbClr val="00A6E6"/>
                </a:solidFill>
                <a:ea typeface="+mn-ea"/>
                <a:cs typeface="Calibri" panose="020F0502020204030204" pitchFamily="34" charset="0"/>
              </a:rPr>
              <a:t>İŞLETME GELİŞTİRME DESTEK PROGRAMI</a:t>
            </a:r>
          </a:p>
        </p:txBody>
      </p:sp>
      <p:sp>
        <p:nvSpPr>
          <p:cNvPr id="9" name="İçerik Yer Tutucusu 1"/>
          <p:cNvSpPr>
            <a:spLocks noGrp="1"/>
          </p:cNvSpPr>
          <p:nvPr>
            <p:ph idx="1"/>
          </p:nvPr>
        </p:nvSpPr>
        <p:spPr>
          <a:xfrm>
            <a:off x="529159" y="1256060"/>
            <a:ext cx="11089232" cy="3960440"/>
          </a:xfrm>
        </p:spPr>
        <p:txBody>
          <a:bodyPr>
            <a:noAutofit/>
          </a:bodyPr>
          <a:lstStyle/>
          <a:p>
            <a:pPr marL="531444" indent="-425155" algn="just">
              <a:spcBef>
                <a:spcPts val="717"/>
              </a:spcBef>
              <a:spcAft>
                <a:spcPts val="717"/>
              </a:spcAft>
              <a:buClr>
                <a:srgbClr val="00A6E6"/>
              </a:buClr>
              <a:buNone/>
              <a:tabLst>
                <a:tab pos="425155" algn="l"/>
              </a:tabLst>
              <a:defRPr/>
            </a:pPr>
            <a:r>
              <a:rPr lang="tr-TR" sz="2100" b="1" dirty="0">
                <a:latin typeface="Calibri" panose="020F0502020204030204" pitchFamily="34" charset="0"/>
                <a:cs typeface="Calibri" panose="020F0502020204030204" pitchFamily="34" charset="0"/>
              </a:rPr>
              <a:t>Program </a:t>
            </a:r>
            <a:r>
              <a:rPr lang="tr-TR" sz="2100" b="1" dirty="0" smtClean="0">
                <a:latin typeface="Calibri" panose="020F0502020204030204" pitchFamily="34" charset="0"/>
                <a:cs typeface="Calibri" panose="020F0502020204030204" pitchFamily="34" charset="0"/>
              </a:rPr>
              <a:t>ile KOBİ’lerin </a:t>
            </a:r>
            <a:r>
              <a:rPr lang="tr-TR" sz="2100" dirty="0" smtClean="0">
                <a:latin typeface="Calibri" panose="020F0502020204030204" pitchFamily="34" charset="0"/>
                <a:cs typeface="Calibri" panose="020F0502020204030204" pitchFamily="34" charset="0"/>
              </a:rPr>
              <a:t>;</a:t>
            </a:r>
            <a:endParaRPr lang="tr-TR" sz="2100" dirty="0">
              <a:latin typeface="Calibri" panose="020F0502020204030204" pitchFamily="34" charset="0"/>
              <a:cs typeface="Calibri" panose="020F0502020204030204" pitchFamily="34" charset="0"/>
            </a:endParaRPr>
          </a:p>
          <a:p>
            <a:pPr algn="just">
              <a:spcBef>
                <a:spcPts val="717"/>
              </a:spcBef>
              <a:spcAft>
                <a:spcPts val="717"/>
              </a:spcAft>
              <a:buClr>
                <a:srgbClr val="00B0F0"/>
              </a:buClr>
              <a:buSzPct val="125000"/>
              <a:buFont typeface="Wingdings" pitchFamily="2" charset="2"/>
              <a:buChar char="ü"/>
            </a:pPr>
            <a:r>
              <a:rPr lang="tr-TR" altLang="tr-TR" sz="2100" dirty="0" smtClean="0">
                <a:latin typeface="Calibri" panose="020F0502020204030204" pitchFamily="34" charset="0"/>
                <a:cs typeface="Calibri" panose="020F0502020204030204" pitchFamily="34" charset="0"/>
              </a:rPr>
              <a:t>Rekabet güçlerini </a:t>
            </a:r>
            <a:r>
              <a:rPr lang="tr-TR" altLang="tr-TR" sz="2100" dirty="0">
                <a:latin typeface="Calibri" panose="020F0502020204030204" pitchFamily="34" charset="0"/>
                <a:cs typeface="Calibri" panose="020F0502020204030204" pitchFamily="34" charset="0"/>
              </a:rPr>
              <a:t>ve düzeylerini yükseltmek amacıyla genel işletme geliştirme faaliyetlerinin teşvik edilmesi,</a:t>
            </a:r>
          </a:p>
          <a:p>
            <a:pPr algn="just">
              <a:spcBef>
                <a:spcPts val="717"/>
              </a:spcBef>
              <a:spcAft>
                <a:spcPts val="717"/>
              </a:spcAft>
              <a:buClr>
                <a:srgbClr val="00B0F0"/>
              </a:buClr>
              <a:buSzPct val="125000"/>
              <a:buFont typeface="Wingdings" pitchFamily="2" charset="2"/>
              <a:buChar char="ü"/>
            </a:pPr>
            <a:r>
              <a:rPr lang="tr-TR" sz="2100" dirty="0">
                <a:latin typeface="Calibri" panose="020F0502020204030204" pitchFamily="34" charset="0"/>
                <a:cs typeface="Calibri" panose="020F0502020204030204" pitchFamily="34" charset="0"/>
              </a:rPr>
              <a:t>KOBİ’lerin </a:t>
            </a:r>
            <a:r>
              <a:rPr lang="tr-TR" sz="2100" dirty="0" smtClean="0">
                <a:latin typeface="Calibri" panose="020F0502020204030204" pitchFamily="34" charset="0"/>
                <a:cs typeface="Calibri" panose="020F0502020204030204" pitchFamily="34" charset="0"/>
              </a:rPr>
              <a:t>kurumsallaşma, markalaşma </a:t>
            </a:r>
            <a:r>
              <a:rPr lang="tr-TR" sz="2100" dirty="0">
                <a:latin typeface="Calibri" panose="020F0502020204030204" pitchFamily="34" charset="0"/>
                <a:cs typeface="Calibri" panose="020F0502020204030204" pitchFamily="34" charset="0"/>
              </a:rPr>
              <a:t>düzeylerinin ve ekonomideki paylarının arttırılması, </a:t>
            </a:r>
            <a:endParaRPr lang="tr-TR" sz="2100" dirty="0" smtClean="0">
              <a:latin typeface="Calibri" panose="020F0502020204030204" pitchFamily="34" charset="0"/>
              <a:cs typeface="Calibri" panose="020F0502020204030204" pitchFamily="34" charset="0"/>
            </a:endParaRPr>
          </a:p>
          <a:p>
            <a:pPr algn="just">
              <a:spcBef>
                <a:spcPts val="717"/>
              </a:spcBef>
              <a:spcAft>
                <a:spcPts val="717"/>
              </a:spcAft>
              <a:buClr>
                <a:srgbClr val="00B0F0"/>
              </a:buClr>
              <a:buSzPct val="125000"/>
              <a:buFont typeface="Wingdings" pitchFamily="2" charset="2"/>
              <a:buChar char="ü"/>
            </a:pPr>
            <a:r>
              <a:rPr lang="tr-TR" sz="2100" dirty="0" smtClean="0">
                <a:latin typeface="Calibri" panose="020F0502020204030204" pitchFamily="34" charset="0"/>
                <a:cs typeface="Calibri" panose="020F0502020204030204" pitchFamily="34" charset="0"/>
              </a:rPr>
              <a:t>Kapasitelerinin geliştirilmesi ve öncelikli ihtiyaçlarının karşılanması, </a:t>
            </a:r>
          </a:p>
          <a:p>
            <a:pPr algn="just">
              <a:spcBef>
                <a:spcPts val="717"/>
              </a:spcBef>
              <a:spcAft>
                <a:spcPts val="717"/>
              </a:spcAft>
              <a:buClr>
                <a:srgbClr val="00B0F0"/>
              </a:buClr>
              <a:buSzPct val="125000"/>
              <a:buFont typeface="Wingdings" pitchFamily="2" charset="2"/>
              <a:buChar char="ü"/>
            </a:pPr>
            <a:r>
              <a:rPr lang="tr-TR" sz="2100" dirty="0">
                <a:latin typeface="Calibri" panose="020F0502020204030204" pitchFamily="34" charset="0"/>
                <a:cs typeface="Calibri" panose="020F0502020204030204" pitchFamily="34" charset="0"/>
              </a:rPr>
              <a:t>Kaliteli ve verimli mal/hizmet üretmelerinin sağlanması, </a:t>
            </a:r>
          </a:p>
          <a:p>
            <a:pPr algn="just">
              <a:spcBef>
                <a:spcPts val="717"/>
              </a:spcBef>
              <a:spcAft>
                <a:spcPts val="717"/>
              </a:spcAft>
              <a:buClr>
                <a:srgbClr val="00B0F0"/>
              </a:buClr>
              <a:buSzPct val="125000"/>
              <a:buFont typeface="Wingdings" pitchFamily="2" charset="2"/>
              <a:buChar char="ü"/>
            </a:pPr>
            <a:r>
              <a:rPr lang="tr-TR" altLang="tr-TR" sz="2100" dirty="0" smtClean="0">
                <a:latin typeface="Calibri" panose="020F0502020204030204" pitchFamily="34" charset="0"/>
                <a:cs typeface="Calibri" panose="020F0502020204030204" pitchFamily="34" charset="0"/>
              </a:rPr>
              <a:t>KOBİ’lerin </a:t>
            </a:r>
            <a:r>
              <a:rPr lang="tr-TR" altLang="tr-TR" sz="2100" dirty="0">
                <a:latin typeface="Calibri" panose="020F0502020204030204" pitchFamily="34" charset="0"/>
                <a:cs typeface="Calibri" panose="020F0502020204030204" pitchFamily="34" charset="0"/>
              </a:rPr>
              <a:t>yurt içi ve yurt dışı pazar paylarını artırmak </a:t>
            </a:r>
            <a:r>
              <a:rPr lang="tr-TR" altLang="tr-TR" sz="2100" dirty="0" smtClean="0">
                <a:latin typeface="Calibri" panose="020F0502020204030204" pitchFamily="34" charset="0"/>
                <a:cs typeface="Calibri" panose="020F0502020204030204" pitchFamily="34" charset="0"/>
              </a:rPr>
              <a:t>için tanıtım </a:t>
            </a:r>
            <a:r>
              <a:rPr lang="tr-TR" altLang="tr-TR" sz="2100" dirty="0">
                <a:latin typeface="Calibri" panose="020F0502020204030204" pitchFamily="34" charset="0"/>
                <a:cs typeface="Calibri" panose="020F0502020204030204" pitchFamily="34" charset="0"/>
              </a:rPr>
              <a:t>ve pazarlama faaliyetlerinin geliştirilmesi amaçlanmıştır</a:t>
            </a:r>
            <a:r>
              <a:rPr lang="tr-TR" altLang="tr-TR" sz="2100" dirty="0" smtClean="0">
                <a:latin typeface="Calibri" panose="020F0502020204030204" pitchFamily="34" charset="0"/>
                <a:cs typeface="Calibri" panose="020F0502020204030204" pitchFamily="34" charset="0"/>
              </a:rPr>
              <a:t>.</a:t>
            </a:r>
            <a:endParaRPr lang="tr-TR" altLang="tr-TR" sz="2100" dirty="0">
              <a:latin typeface="Calibri" panose="020F0502020204030204" pitchFamily="34" charset="0"/>
              <a:cs typeface="Calibri" panose="020F0502020204030204" pitchFamily="34" charset="0"/>
            </a:endParaRPr>
          </a:p>
        </p:txBody>
      </p:sp>
      <p:sp>
        <p:nvSpPr>
          <p:cNvPr id="2" name="Dikdörtgen 1"/>
          <p:cNvSpPr/>
          <p:nvPr/>
        </p:nvSpPr>
        <p:spPr>
          <a:xfrm>
            <a:off x="745183" y="5230685"/>
            <a:ext cx="3377784" cy="461665"/>
          </a:xfrm>
          <a:prstGeom prst="rect">
            <a:avLst/>
          </a:prstGeom>
        </p:spPr>
        <p:txBody>
          <a:bodyPr wrap="none">
            <a:spAutoFit/>
          </a:bodyPr>
          <a:lstStyle/>
          <a:p>
            <a:pPr marL="0" lvl="0" indent="0" algn="just">
              <a:spcBef>
                <a:spcPts val="717"/>
              </a:spcBef>
              <a:spcAft>
                <a:spcPts val="717"/>
              </a:spcAft>
              <a:buClr>
                <a:srgbClr val="00B0F0"/>
              </a:buClr>
              <a:buSzPct val="125000"/>
              <a:buNone/>
            </a:pPr>
            <a:r>
              <a:rPr lang="tr-TR" sz="2400" b="1" dirty="0">
                <a:cs typeface="Calibri" panose="020F0502020204030204" pitchFamily="34" charset="0"/>
              </a:rPr>
              <a:t>Programın Süresi  </a:t>
            </a:r>
            <a:r>
              <a:rPr lang="tr-TR" sz="2400" dirty="0">
                <a:cs typeface="Calibri" panose="020F0502020204030204" pitchFamily="34" charset="0"/>
              </a:rPr>
              <a:t>2 yıldır.</a:t>
            </a:r>
          </a:p>
        </p:txBody>
      </p:sp>
    </p:spTree>
    <p:extLst>
      <p:ext uri="{BB962C8B-B14F-4D97-AF65-F5344CB8AC3E}">
        <p14:creationId xmlns:p14="http://schemas.microsoft.com/office/powerpoint/2010/main" val="82900519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1989353" y="319956"/>
            <a:ext cx="5382371" cy="460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defTabSz="1093257" fontAlgn="auto">
              <a:spcBef>
                <a:spcPct val="50000"/>
              </a:spcBef>
              <a:spcAft>
                <a:spcPts val="0"/>
              </a:spcAft>
            </a:pPr>
            <a:r>
              <a:rPr lang="tr-TR" sz="2400" b="1" dirty="0">
                <a:solidFill>
                  <a:srgbClr val="00A6E6"/>
                </a:solidFill>
                <a:ea typeface="+mn-ea"/>
                <a:cs typeface="Calibri" panose="020F0502020204030204" pitchFamily="34" charset="0"/>
              </a:rPr>
              <a:t>İŞLETME GELİŞTİRME DESTEK PROGRAMI</a:t>
            </a:r>
          </a:p>
        </p:txBody>
      </p:sp>
      <p:grpSp>
        <p:nvGrpSpPr>
          <p:cNvPr id="7" name="Grup 6"/>
          <p:cNvGrpSpPr/>
          <p:nvPr/>
        </p:nvGrpSpPr>
        <p:grpSpPr>
          <a:xfrm>
            <a:off x="817496" y="917997"/>
            <a:ext cx="10477064" cy="5275610"/>
            <a:chOff x="726606" y="1684343"/>
            <a:chExt cx="7690785" cy="4312705"/>
          </a:xfrm>
        </p:grpSpPr>
        <p:grpSp>
          <p:nvGrpSpPr>
            <p:cNvPr id="8" name="Group 67"/>
            <p:cNvGrpSpPr>
              <a:grpSpLocks noChangeAspect="1"/>
            </p:cNvGrpSpPr>
            <p:nvPr/>
          </p:nvGrpSpPr>
          <p:grpSpPr>
            <a:xfrm>
              <a:off x="6947318" y="2270743"/>
              <a:ext cx="1470073" cy="1483078"/>
              <a:chOff x="9268877" y="1596791"/>
              <a:chExt cx="1005840" cy="1014737"/>
            </a:xfrm>
          </p:grpSpPr>
          <p:sp>
            <p:nvSpPr>
              <p:cNvPr id="92" name="Arc 66"/>
              <p:cNvSpPr>
                <a:spLocks noChangeAspect="1"/>
              </p:cNvSpPr>
              <p:nvPr/>
            </p:nvSpPr>
            <p:spPr>
              <a:xfrm rot="5400000">
                <a:off x="9268877" y="1605688"/>
                <a:ext cx="1005840" cy="1005840"/>
              </a:xfrm>
              <a:prstGeom prst="arc">
                <a:avLst>
                  <a:gd name="adj1" fmla="val 16200000"/>
                  <a:gd name="adj2" fmla="val 66898"/>
                </a:avLst>
              </a:prstGeom>
              <a:ln w="152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3" name="Arc 64"/>
              <p:cNvSpPr>
                <a:spLocks noChangeAspect="1"/>
              </p:cNvSpPr>
              <p:nvPr/>
            </p:nvSpPr>
            <p:spPr>
              <a:xfrm>
                <a:off x="9268877" y="1596791"/>
                <a:ext cx="1005840" cy="1005840"/>
              </a:xfrm>
              <a:prstGeom prst="arc">
                <a:avLst>
                  <a:gd name="adj1" fmla="val 16200000"/>
                  <a:gd name="adj2" fmla="val 66898"/>
                </a:avLst>
              </a:prstGeom>
              <a:ln w="152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10" name="Straight Connector 5"/>
            <p:cNvCxnSpPr/>
            <p:nvPr/>
          </p:nvCxnSpPr>
          <p:spPr>
            <a:xfrm>
              <a:off x="1132084" y="2270743"/>
              <a:ext cx="6561158" cy="0"/>
            </a:xfrm>
            <a:prstGeom prst="line">
              <a:avLst/>
            </a:prstGeom>
            <a:ln w="1524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Oval 10"/>
            <p:cNvSpPr>
              <a:spLocks noChangeAspect="1"/>
            </p:cNvSpPr>
            <p:nvPr/>
          </p:nvSpPr>
          <p:spPr>
            <a:xfrm>
              <a:off x="1986871" y="2196505"/>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Oval 11"/>
            <p:cNvSpPr>
              <a:spLocks noChangeAspect="1"/>
            </p:cNvSpPr>
            <p:nvPr/>
          </p:nvSpPr>
          <p:spPr>
            <a:xfrm>
              <a:off x="4203137" y="2196505"/>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Oval 12"/>
            <p:cNvSpPr>
              <a:spLocks noChangeAspect="1"/>
            </p:cNvSpPr>
            <p:nvPr/>
          </p:nvSpPr>
          <p:spPr>
            <a:xfrm>
              <a:off x="6419404" y="2196505"/>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14" name="Straight Connector 7"/>
            <p:cNvCxnSpPr/>
            <p:nvPr/>
          </p:nvCxnSpPr>
          <p:spPr>
            <a:xfrm flipV="1">
              <a:off x="1484728" y="3753769"/>
              <a:ext cx="6209997" cy="51"/>
            </a:xfrm>
            <a:prstGeom prst="line">
              <a:avLst/>
            </a:prstGeom>
            <a:ln w="152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483986" y="5236795"/>
              <a:ext cx="6209997" cy="51"/>
            </a:xfrm>
            <a:prstGeom prst="line">
              <a:avLst/>
            </a:prstGeom>
            <a:ln w="1524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91"/>
            <p:cNvSpPr txBox="1"/>
            <p:nvPr/>
          </p:nvSpPr>
          <p:spPr>
            <a:xfrm>
              <a:off x="1016216" y="2388115"/>
              <a:ext cx="2114764" cy="779964"/>
            </a:xfrm>
            <a:prstGeom prst="rect">
              <a:avLst/>
            </a:prstGeom>
            <a:noFill/>
          </p:spPr>
          <p:txBody>
            <a:bodyPr wrap="none" rtlCol="0">
              <a:spAutoFit/>
            </a:bodyPr>
            <a:lstStyle/>
            <a:p>
              <a:pPr lvl="0" algn="ctr" defTabSz="685764" fontAlgn="auto">
                <a:spcBef>
                  <a:spcPts val="0"/>
                </a:spcBef>
                <a:spcAft>
                  <a:spcPts val="0"/>
                </a:spcAft>
                <a:defRPr/>
              </a:pPr>
              <a:r>
                <a:rPr lang="tr-TR" b="1" kern="0" dirty="0">
                  <a:solidFill>
                    <a:srgbClr val="1F497D"/>
                  </a:solidFill>
                </a:rPr>
                <a:t>KOSGEB </a:t>
              </a:r>
              <a:r>
                <a:rPr lang="tr-TR" b="1" kern="0" dirty="0" smtClean="0">
                  <a:solidFill>
                    <a:srgbClr val="1F497D"/>
                  </a:solidFill>
                </a:rPr>
                <a:t>Veri Tabanına Kayıt</a:t>
              </a:r>
            </a:p>
            <a:p>
              <a:pPr algn="ctr" defTabSz="685764" fontAlgn="auto">
                <a:spcBef>
                  <a:spcPts val="0"/>
                </a:spcBef>
                <a:spcAft>
                  <a:spcPts val="0"/>
                </a:spcAft>
                <a:defRPr/>
              </a:pPr>
              <a:r>
                <a:rPr lang="en-US" b="1" kern="0" dirty="0">
                  <a:solidFill>
                    <a:srgbClr val="1F497D"/>
                  </a:solidFill>
                </a:rPr>
                <a:t>KOBİ </a:t>
              </a:r>
              <a:r>
                <a:rPr lang="tr-TR" b="1" kern="0" dirty="0" smtClean="0">
                  <a:solidFill>
                    <a:srgbClr val="1F497D"/>
                  </a:solidFill>
                </a:rPr>
                <a:t>Beyannamesi</a:t>
              </a:r>
            </a:p>
            <a:p>
              <a:pPr lvl="0" algn="ctr" defTabSz="685764" fontAlgn="auto">
                <a:spcBef>
                  <a:spcPts val="0"/>
                </a:spcBef>
                <a:spcAft>
                  <a:spcPts val="0"/>
                </a:spcAft>
                <a:defRPr/>
              </a:pPr>
              <a:r>
                <a:rPr lang="tr-TR" b="1" kern="0" dirty="0" smtClean="0">
                  <a:solidFill>
                    <a:srgbClr val="1F497D"/>
                  </a:solidFill>
                </a:rPr>
                <a:t> </a:t>
              </a:r>
              <a:endParaRPr kumimoji="0" lang="en-US" b="1" i="0" u="none" strike="noStrike" kern="0" cap="none" spc="0" normalizeH="0" baseline="0" noProof="0" dirty="0">
                <a:ln>
                  <a:noFill/>
                </a:ln>
                <a:solidFill>
                  <a:srgbClr val="1F497D"/>
                </a:solidFill>
                <a:effectLst/>
                <a:uLnTx/>
                <a:uFillTx/>
              </a:endParaRPr>
            </a:p>
          </p:txBody>
        </p:sp>
        <p:sp>
          <p:nvSpPr>
            <p:cNvPr id="17" name="TextBox 92"/>
            <p:cNvSpPr txBox="1"/>
            <p:nvPr/>
          </p:nvSpPr>
          <p:spPr>
            <a:xfrm>
              <a:off x="3130980" y="2308859"/>
              <a:ext cx="2644447" cy="578683"/>
            </a:xfrm>
            <a:prstGeom prst="rect">
              <a:avLst/>
            </a:prstGeom>
            <a:noFill/>
          </p:spPr>
          <p:txBody>
            <a:bodyPr wrap="square" rtlCol="0">
              <a:spAutoFit/>
            </a:bodyPr>
            <a:lstStyle/>
            <a:p>
              <a:pPr lvl="0" algn="ctr" defTabSz="685764" fontAlgn="auto">
                <a:spcBef>
                  <a:spcPts val="0"/>
                </a:spcBef>
                <a:spcAft>
                  <a:spcPts val="0"/>
                </a:spcAft>
                <a:defRPr/>
              </a:pPr>
              <a:r>
                <a:rPr lang="en-US" sz="2000" b="1" kern="0" dirty="0">
                  <a:solidFill>
                    <a:srgbClr val="1F497D"/>
                  </a:solidFill>
                </a:rPr>
                <a:t>Program</a:t>
              </a:r>
              <a:r>
                <a:rPr lang="tr-TR" sz="2000" b="1" kern="0" dirty="0">
                  <a:solidFill>
                    <a:srgbClr val="1F497D"/>
                  </a:solidFill>
                </a:rPr>
                <a:t> </a:t>
              </a:r>
              <a:r>
                <a:rPr lang="tr-TR" sz="2000" b="1" kern="0" dirty="0" smtClean="0">
                  <a:solidFill>
                    <a:srgbClr val="1F497D"/>
                  </a:solidFill>
                </a:rPr>
                <a:t>Başvurusu/Taahhütname</a:t>
              </a:r>
              <a:endParaRPr lang="en-US" sz="2000" b="1" kern="0" dirty="0">
                <a:solidFill>
                  <a:srgbClr val="1F497D"/>
                </a:solidFill>
              </a:endParaRPr>
            </a:p>
          </p:txBody>
        </p:sp>
        <p:sp>
          <p:nvSpPr>
            <p:cNvPr id="18" name="TextBox 94"/>
            <p:cNvSpPr txBox="1"/>
            <p:nvPr/>
          </p:nvSpPr>
          <p:spPr>
            <a:xfrm>
              <a:off x="967683" y="2937961"/>
              <a:ext cx="2273428" cy="276761"/>
            </a:xfrm>
            <a:prstGeom prst="rect">
              <a:avLst/>
            </a:prstGeom>
            <a:noFill/>
          </p:spPr>
          <p:txBody>
            <a:bodyPr wrap="square" rtlCol="0">
              <a:spAutoFit/>
            </a:bodyPr>
            <a:lstStyle/>
            <a:p>
              <a:pPr algn="ctr" defTabSz="685764" fontAlgn="auto">
                <a:spcBef>
                  <a:spcPts val="0"/>
                </a:spcBef>
                <a:spcAft>
                  <a:spcPts val="0"/>
                </a:spcAft>
                <a:defRPr/>
              </a:pPr>
              <a:r>
                <a:rPr lang="tr-TR" sz="1600" dirty="0" smtClean="0">
                  <a:solidFill>
                    <a:srgbClr val="0070C0"/>
                  </a:solidFill>
                  <a:effectLst>
                    <a:outerShdw blurRad="38100" dist="38100" dir="2700000" algn="tl">
                      <a:srgbClr val="FFFFFF"/>
                    </a:outerShdw>
                  </a:effectLst>
                  <a:hlinkClick r:id="rId51"/>
                </a:rPr>
                <a:t>www.kosgeb.gov.tr</a:t>
              </a:r>
              <a:endParaRPr lang="tr-TR" sz="1600" dirty="0" smtClean="0">
                <a:solidFill>
                  <a:srgbClr val="0070C0"/>
                </a:solidFill>
                <a:effectLst>
                  <a:outerShdw blurRad="38100" dist="38100" dir="2700000" algn="tl">
                    <a:srgbClr val="FFFFFF"/>
                  </a:outerShdw>
                </a:effectLst>
              </a:endParaRPr>
            </a:p>
          </p:txBody>
        </p:sp>
        <p:grpSp>
          <p:nvGrpSpPr>
            <p:cNvPr id="22" name="POWER_USER_ID_ICONS_Gavel"/>
            <p:cNvGrpSpPr>
              <a:grpSpLocks noChangeAspect="1"/>
            </p:cNvGrpSpPr>
            <p:nvPr>
              <p:custDataLst>
                <p:tags r:id="rId6"/>
              </p:custDataLst>
            </p:nvPr>
          </p:nvGrpSpPr>
          <p:grpSpPr>
            <a:xfrm>
              <a:off x="4083506" y="1731573"/>
              <a:ext cx="403436" cy="326506"/>
              <a:chOff x="-1958181" y="55563"/>
              <a:chExt cx="715963" cy="579438"/>
            </a:xfrm>
            <a:solidFill>
              <a:schemeClr val="tx2"/>
            </a:solidFill>
          </p:grpSpPr>
          <p:sp>
            <p:nvSpPr>
              <p:cNvPr id="86" name="POWER_USER_ID_ICONS_Gavel"/>
              <p:cNvSpPr>
                <a:spLocks noChangeArrowheads="1"/>
              </p:cNvSpPr>
              <p:nvPr>
                <p:custDataLst>
                  <p:tags r:id="rId43"/>
                </p:custDataLst>
              </p:nvPr>
            </p:nvSpPr>
            <p:spPr bwMode="auto">
              <a:xfrm>
                <a:off x="-1532731" y="560388"/>
                <a:ext cx="209550" cy="74613"/>
              </a:xfrm>
              <a:prstGeom prst="rect">
                <a:avLst/>
              </a:prstGeom>
              <a:grpFill/>
              <a:ln w="9525">
                <a:noFill/>
                <a:miter lim="800000"/>
                <a:headEnd/>
                <a:tailEnd/>
              </a:ln>
              <a:extLst/>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87" name="POWER_USER_ID_ICONS_Gavel"/>
              <p:cNvSpPr>
                <a:spLocks noChangeArrowheads="1"/>
              </p:cNvSpPr>
              <p:nvPr>
                <p:custDataLst>
                  <p:tags r:id="rId44"/>
                </p:custDataLst>
              </p:nvPr>
            </p:nvSpPr>
            <p:spPr bwMode="auto">
              <a:xfrm>
                <a:off x="-1643856" y="604838"/>
                <a:ext cx="401638" cy="30163"/>
              </a:xfrm>
              <a:prstGeom prst="rect">
                <a:avLst/>
              </a:prstGeom>
              <a:grpFill/>
              <a:ln w="9525">
                <a:noFill/>
                <a:miter lim="800000"/>
                <a:headEnd/>
                <a:tailEnd/>
              </a:ln>
              <a:extLst/>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88" name="POWER_USER_ID_ICONS_Gavel"/>
              <p:cNvSpPr>
                <a:spLocks/>
              </p:cNvSpPr>
              <p:nvPr>
                <p:custDataLst>
                  <p:tags r:id="rId45"/>
                </p:custDataLst>
              </p:nvPr>
            </p:nvSpPr>
            <p:spPr bwMode="auto">
              <a:xfrm>
                <a:off x="-1593056" y="176213"/>
                <a:ext cx="152400" cy="161925"/>
              </a:xfrm>
              <a:custGeom>
                <a:avLst/>
                <a:gdLst>
                  <a:gd name="T0" fmla="*/ 222 w 257"/>
                  <a:gd name="T1" fmla="*/ 90 h 270"/>
                  <a:gd name="T2" fmla="*/ 156 w 257"/>
                  <a:gd name="T3" fmla="*/ 0 h 270"/>
                  <a:gd name="T4" fmla="*/ 0 w 257"/>
                  <a:gd name="T5" fmla="*/ 86 h 270"/>
                  <a:gd name="T6" fmla="*/ 39 w 257"/>
                  <a:gd name="T7" fmla="*/ 192 h 270"/>
                  <a:gd name="T8" fmla="*/ 94 w 257"/>
                  <a:gd name="T9" fmla="*/ 270 h 270"/>
                  <a:gd name="T10" fmla="*/ 257 w 257"/>
                  <a:gd name="T11" fmla="*/ 180 h 270"/>
                  <a:gd name="T12" fmla="*/ 222 w 257"/>
                  <a:gd name="T13" fmla="*/ 90 h 270"/>
                </a:gdLst>
                <a:ahLst/>
                <a:cxnLst>
                  <a:cxn ang="0">
                    <a:pos x="T0" y="T1"/>
                  </a:cxn>
                  <a:cxn ang="0">
                    <a:pos x="T2" y="T3"/>
                  </a:cxn>
                  <a:cxn ang="0">
                    <a:pos x="T4" y="T5"/>
                  </a:cxn>
                  <a:cxn ang="0">
                    <a:pos x="T6" y="T7"/>
                  </a:cxn>
                  <a:cxn ang="0">
                    <a:pos x="T8" y="T9"/>
                  </a:cxn>
                  <a:cxn ang="0">
                    <a:pos x="T10" y="T11"/>
                  </a:cxn>
                  <a:cxn ang="0">
                    <a:pos x="T12" y="T13"/>
                  </a:cxn>
                </a:cxnLst>
                <a:rect l="0" t="0" r="r" b="b"/>
                <a:pathLst>
                  <a:path w="257" h="270">
                    <a:moveTo>
                      <a:pt x="222" y="90"/>
                    </a:moveTo>
                    <a:cubicBezTo>
                      <a:pt x="203" y="54"/>
                      <a:pt x="180" y="23"/>
                      <a:pt x="156" y="0"/>
                    </a:cubicBezTo>
                    <a:lnTo>
                      <a:pt x="0" y="86"/>
                    </a:lnTo>
                    <a:cubicBezTo>
                      <a:pt x="7" y="119"/>
                      <a:pt x="20" y="156"/>
                      <a:pt x="39" y="192"/>
                    </a:cubicBezTo>
                    <a:cubicBezTo>
                      <a:pt x="55" y="222"/>
                      <a:pt x="74" y="249"/>
                      <a:pt x="94" y="270"/>
                    </a:cubicBezTo>
                    <a:lnTo>
                      <a:pt x="257" y="180"/>
                    </a:lnTo>
                    <a:cubicBezTo>
                      <a:pt x="250" y="151"/>
                      <a:pt x="238" y="121"/>
                      <a:pt x="222" y="90"/>
                    </a:cubicBezTo>
                    <a:close/>
                  </a:path>
                </a:pathLst>
              </a:custGeom>
              <a:grpFill/>
              <a:ln w="9525">
                <a:noFill/>
                <a:round/>
                <a:headEnd/>
                <a:tailEnd/>
              </a:ln>
              <a:extLst/>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89" name="POWER_USER_ID_ICONS_Gavel"/>
              <p:cNvSpPr>
                <a:spLocks/>
              </p:cNvSpPr>
              <p:nvPr>
                <p:custDataLst>
                  <p:tags r:id="rId46"/>
                </p:custDataLst>
              </p:nvPr>
            </p:nvSpPr>
            <p:spPr bwMode="auto">
              <a:xfrm>
                <a:off x="-1575594" y="273050"/>
                <a:ext cx="231775" cy="184150"/>
              </a:xfrm>
              <a:custGeom>
                <a:avLst/>
                <a:gdLst>
                  <a:gd name="T0" fmla="*/ 376 w 388"/>
                  <a:gd name="T1" fmla="*/ 96 h 309"/>
                  <a:gd name="T2" fmla="*/ 341 w 388"/>
                  <a:gd name="T3" fmla="*/ 31 h 309"/>
                  <a:gd name="T4" fmla="*/ 278 w 388"/>
                  <a:gd name="T5" fmla="*/ 12 h 309"/>
                  <a:gd name="T6" fmla="*/ 31 w 388"/>
                  <a:gd name="T7" fmla="*/ 149 h 309"/>
                  <a:gd name="T8" fmla="*/ 12 w 388"/>
                  <a:gd name="T9" fmla="*/ 213 h 309"/>
                  <a:gd name="T10" fmla="*/ 47 w 388"/>
                  <a:gd name="T11" fmla="*/ 278 h 309"/>
                  <a:gd name="T12" fmla="*/ 110 w 388"/>
                  <a:gd name="T13" fmla="*/ 297 h 309"/>
                  <a:gd name="T14" fmla="*/ 357 w 388"/>
                  <a:gd name="T15" fmla="*/ 160 h 309"/>
                  <a:gd name="T16" fmla="*/ 376 w 388"/>
                  <a:gd name="T17" fmla="*/ 9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09">
                    <a:moveTo>
                      <a:pt x="376" y="96"/>
                    </a:moveTo>
                    <a:lnTo>
                      <a:pt x="341" y="31"/>
                    </a:lnTo>
                    <a:cubicBezTo>
                      <a:pt x="328" y="8"/>
                      <a:pt x="300" y="0"/>
                      <a:pt x="278" y="12"/>
                    </a:cubicBezTo>
                    <a:lnTo>
                      <a:pt x="31" y="149"/>
                    </a:lnTo>
                    <a:cubicBezTo>
                      <a:pt x="8" y="161"/>
                      <a:pt x="0" y="190"/>
                      <a:pt x="12" y="213"/>
                    </a:cubicBezTo>
                    <a:lnTo>
                      <a:pt x="47" y="278"/>
                    </a:lnTo>
                    <a:cubicBezTo>
                      <a:pt x="60" y="301"/>
                      <a:pt x="88" y="309"/>
                      <a:pt x="110" y="297"/>
                    </a:cubicBezTo>
                    <a:lnTo>
                      <a:pt x="357" y="160"/>
                    </a:lnTo>
                    <a:cubicBezTo>
                      <a:pt x="380" y="148"/>
                      <a:pt x="388" y="119"/>
                      <a:pt x="376" y="96"/>
                    </a:cubicBezTo>
                    <a:close/>
                  </a:path>
                </a:pathLst>
              </a:custGeom>
              <a:grpFill/>
              <a:ln w="9525">
                <a:noFill/>
                <a:round/>
                <a:headEnd/>
                <a:tailEnd/>
              </a:ln>
              <a:extLst/>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90" name="POWER_USER_ID_ICONS_Gavel"/>
              <p:cNvSpPr>
                <a:spLocks/>
              </p:cNvSpPr>
              <p:nvPr>
                <p:custDataLst>
                  <p:tags r:id="rId47"/>
                </p:custDataLst>
              </p:nvPr>
            </p:nvSpPr>
            <p:spPr bwMode="auto">
              <a:xfrm>
                <a:off x="-1958181" y="268288"/>
                <a:ext cx="396875" cy="231775"/>
              </a:xfrm>
              <a:custGeom>
                <a:avLst/>
                <a:gdLst>
                  <a:gd name="T0" fmla="*/ 11 w 666"/>
                  <a:gd name="T1" fmla="*/ 361 h 388"/>
                  <a:gd name="T2" fmla="*/ 56 w 666"/>
                  <a:gd name="T3" fmla="*/ 381 h 388"/>
                  <a:gd name="T4" fmla="*/ 648 w 666"/>
                  <a:gd name="T5" fmla="*/ 75 h 388"/>
                  <a:gd name="T6" fmla="*/ 655 w 666"/>
                  <a:gd name="T7" fmla="*/ 29 h 388"/>
                  <a:gd name="T8" fmla="*/ 654 w 666"/>
                  <a:gd name="T9" fmla="*/ 27 h 388"/>
                  <a:gd name="T10" fmla="*/ 609 w 666"/>
                  <a:gd name="T11" fmla="*/ 8 h 388"/>
                  <a:gd name="T12" fmla="*/ 17 w 666"/>
                  <a:gd name="T13" fmla="*/ 313 h 388"/>
                  <a:gd name="T14" fmla="*/ 10 w 666"/>
                  <a:gd name="T15" fmla="*/ 360 h 388"/>
                  <a:gd name="T16" fmla="*/ 11 w 666"/>
                  <a:gd name="T17" fmla="*/ 361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6" h="388">
                    <a:moveTo>
                      <a:pt x="11" y="361"/>
                    </a:moveTo>
                    <a:cubicBezTo>
                      <a:pt x="21" y="379"/>
                      <a:pt x="42" y="388"/>
                      <a:pt x="56" y="381"/>
                    </a:cubicBezTo>
                    <a:lnTo>
                      <a:pt x="648" y="75"/>
                    </a:lnTo>
                    <a:cubicBezTo>
                      <a:pt x="663" y="68"/>
                      <a:pt x="666" y="47"/>
                      <a:pt x="655" y="29"/>
                    </a:cubicBezTo>
                    <a:lnTo>
                      <a:pt x="654" y="27"/>
                    </a:lnTo>
                    <a:cubicBezTo>
                      <a:pt x="644" y="9"/>
                      <a:pt x="624" y="0"/>
                      <a:pt x="609" y="8"/>
                    </a:cubicBezTo>
                    <a:lnTo>
                      <a:pt x="17" y="313"/>
                    </a:lnTo>
                    <a:cubicBezTo>
                      <a:pt x="3" y="320"/>
                      <a:pt x="0" y="341"/>
                      <a:pt x="10" y="360"/>
                    </a:cubicBezTo>
                    <a:lnTo>
                      <a:pt x="11" y="361"/>
                    </a:lnTo>
                    <a:close/>
                  </a:path>
                </a:pathLst>
              </a:custGeom>
              <a:grpFill/>
              <a:ln w="9525">
                <a:noFill/>
                <a:round/>
                <a:headEnd/>
                <a:tailEnd/>
              </a:ln>
              <a:extLst/>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91" name="POWER_USER_ID_ICONS_Gavel"/>
              <p:cNvSpPr>
                <a:spLocks/>
              </p:cNvSpPr>
              <p:nvPr>
                <p:custDataLst>
                  <p:tags r:id="rId48"/>
                </p:custDataLst>
              </p:nvPr>
            </p:nvSpPr>
            <p:spPr bwMode="auto">
              <a:xfrm>
                <a:off x="-1696244" y="55563"/>
                <a:ext cx="231775" cy="185738"/>
              </a:xfrm>
              <a:custGeom>
                <a:avLst/>
                <a:gdLst>
                  <a:gd name="T0" fmla="*/ 12 w 388"/>
                  <a:gd name="T1" fmla="*/ 213 h 310"/>
                  <a:gd name="T2" fmla="*/ 30 w 388"/>
                  <a:gd name="T3" fmla="*/ 150 h 310"/>
                  <a:gd name="T4" fmla="*/ 277 w 388"/>
                  <a:gd name="T5" fmla="*/ 13 h 310"/>
                  <a:gd name="T6" fmla="*/ 340 w 388"/>
                  <a:gd name="T7" fmla="*/ 31 h 310"/>
                  <a:gd name="T8" fmla="*/ 375 w 388"/>
                  <a:gd name="T9" fmla="*/ 97 h 310"/>
                  <a:gd name="T10" fmla="*/ 357 w 388"/>
                  <a:gd name="T11" fmla="*/ 161 h 310"/>
                  <a:gd name="T12" fmla="*/ 110 w 388"/>
                  <a:gd name="T13" fmla="*/ 298 h 310"/>
                  <a:gd name="T14" fmla="*/ 47 w 388"/>
                  <a:gd name="T15" fmla="*/ 279 h 310"/>
                  <a:gd name="T16" fmla="*/ 12 w 388"/>
                  <a:gd name="T17" fmla="*/ 21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10">
                    <a:moveTo>
                      <a:pt x="12" y="213"/>
                    </a:moveTo>
                    <a:cubicBezTo>
                      <a:pt x="0" y="191"/>
                      <a:pt x="8" y="162"/>
                      <a:pt x="30" y="150"/>
                    </a:cubicBezTo>
                    <a:lnTo>
                      <a:pt x="277" y="13"/>
                    </a:lnTo>
                    <a:cubicBezTo>
                      <a:pt x="300" y="0"/>
                      <a:pt x="328" y="9"/>
                      <a:pt x="340" y="31"/>
                    </a:cubicBezTo>
                    <a:lnTo>
                      <a:pt x="375" y="97"/>
                    </a:lnTo>
                    <a:cubicBezTo>
                      <a:pt x="388" y="120"/>
                      <a:pt x="379" y="148"/>
                      <a:pt x="357" y="161"/>
                    </a:cubicBezTo>
                    <a:lnTo>
                      <a:pt x="110" y="298"/>
                    </a:lnTo>
                    <a:cubicBezTo>
                      <a:pt x="87" y="310"/>
                      <a:pt x="59" y="302"/>
                      <a:pt x="47" y="279"/>
                    </a:cubicBezTo>
                    <a:lnTo>
                      <a:pt x="12" y="213"/>
                    </a:lnTo>
                    <a:close/>
                  </a:path>
                </a:pathLst>
              </a:custGeom>
              <a:grpFill/>
              <a:ln w="9525">
                <a:noFill/>
                <a:round/>
                <a:headEnd/>
                <a:tailEnd/>
              </a:ln>
              <a:extLst/>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grpSp>
        <p:grpSp>
          <p:nvGrpSpPr>
            <p:cNvPr id="23" name="POWER_USER_ID_ICONS_Big_Idea"/>
            <p:cNvGrpSpPr>
              <a:grpSpLocks noChangeAspect="1"/>
            </p:cNvGrpSpPr>
            <p:nvPr>
              <p:custDataLst>
                <p:tags r:id="rId7"/>
              </p:custDataLst>
            </p:nvPr>
          </p:nvGrpSpPr>
          <p:grpSpPr bwMode="auto">
            <a:xfrm>
              <a:off x="1903977" y="1684343"/>
              <a:ext cx="353772" cy="372365"/>
              <a:chOff x="3544" y="-299"/>
              <a:chExt cx="4110" cy="4326"/>
            </a:xfrm>
            <a:solidFill>
              <a:schemeClr val="tx2"/>
            </a:solidFill>
          </p:grpSpPr>
          <p:sp>
            <p:nvSpPr>
              <p:cNvPr id="77" name="Freeform 1368"/>
              <p:cNvSpPr>
                <a:spLocks noEditPoints="1"/>
              </p:cNvSpPr>
              <p:nvPr/>
            </p:nvSpPr>
            <p:spPr bwMode="auto">
              <a:xfrm>
                <a:off x="4897" y="1236"/>
                <a:ext cx="393" cy="372"/>
              </a:xfrm>
              <a:custGeom>
                <a:avLst/>
                <a:gdLst>
                  <a:gd name="T0" fmla="*/ 59 w 116"/>
                  <a:gd name="T1" fmla="*/ 110 h 110"/>
                  <a:gd name="T2" fmla="*/ 3 w 116"/>
                  <a:gd name="T3" fmla="*/ 76 h 110"/>
                  <a:gd name="T4" fmla="*/ 0 w 116"/>
                  <a:gd name="T5" fmla="*/ 71 h 110"/>
                  <a:gd name="T6" fmla="*/ 0 w 116"/>
                  <a:gd name="T7" fmla="*/ 0 h 110"/>
                  <a:gd name="T8" fmla="*/ 116 w 116"/>
                  <a:gd name="T9" fmla="*/ 0 h 110"/>
                  <a:gd name="T10" fmla="*/ 116 w 116"/>
                  <a:gd name="T11" fmla="*/ 77 h 110"/>
                  <a:gd name="T12" fmla="*/ 113 w 116"/>
                  <a:gd name="T13" fmla="*/ 82 h 110"/>
                  <a:gd name="T14" fmla="*/ 59 w 116"/>
                  <a:gd name="T15" fmla="*/ 110 h 110"/>
                  <a:gd name="T16" fmla="*/ 35 w 116"/>
                  <a:gd name="T17" fmla="*/ 60 h 110"/>
                  <a:gd name="T18" fmla="*/ 59 w 116"/>
                  <a:gd name="T19" fmla="*/ 75 h 110"/>
                  <a:gd name="T20" fmla="*/ 82 w 116"/>
                  <a:gd name="T21" fmla="*/ 64 h 110"/>
                  <a:gd name="T22" fmla="*/ 82 w 116"/>
                  <a:gd name="T23" fmla="*/ 34 h 110"/>
                  <a:gd name="T24" fmla="*/ 35 w 116"/>
                  <a:gd name="T25" fmla="*/ 34 h 110"/>
                  <a:gd name="T26" fmla="*/ 35 w 116"/>
                  <a:gd name="T27" fmla="*/ 6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10">
                    <a:moveTo>
                      <a:pt x="59" y="110"/>
                    </a:moveTo>
                    <a:cubicBezTo>
                      <a:pt x="38" y="110"/>
                      <a:pt x="19" y="99"/>
                      <a:pt x="3" y="76"/>
                    </a:cubicBezTo>
                    <a:lnTo>
                      <a:pt x="0" y="71"/>
                    </a:lnTo>
                    <a:lnTo>
                      <a:pt x="0" y="0"/>
                    </a:lnTo>
                    <a:lnTo>
                      <a:pt x="116" y="0"/>
                    </a:lnTo>
                    <a:lnTo>
                      <a:pt x="116" y="77"/>
                    </a:lnTo>
                    <a:lnTo>
                      <a:pt x="113" y="82"/>
                    </a:lnTo>
                    <a:cubicBezTo>
                      <a:pt x="110" y="85"/>
                      <a:pt x="90" y="110"/>
                      <a:pt x="59" y="110"/>
                    </a:cubicBezTo>
                    <a:close/>
                    <a:moveTo>
                      <a:pt x="35" y="60"/>
                    </a:moveTo>
                    <a:cubicBezTo>
                      <a:pt x="43" y="70"/>
                      <a:pt x="51" y="75"/>
                      <a:pt x="59" y="75"/>
                    </a:cubicBezTo>
                    <a:cubicBezTo>
                      <a:pt x="68" y="75"/>
                      <a:pt x="76" y="69"/>
                      <a:pt x="82" y="64"/>
                    </a:cubicBezTo>
                    <a:lnTo>
                      <a:pt x="82" y="34"/>
                    </a:lnTo>
                    <a:lnTo>
                      <a:pt x="35" y="34"/>
                    </a:lnTo>
                    <a:lnTo>
                      <a:pt x="35" y="60"/>
                    </a:ln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78" name="Freeform 1369"/>
              <p:cNvSpPr>
                <a:spLocks/>
              </p:cNvSpPr>
              <p:nvPr/>
            </p:nvSpPr>
            <p:spPr bwMode="auto">
              <a:xfrm>
                <a:off x="6551" y="558"/>
                <a:ext cx="318" cy="678"/>
              </a:xfrm>
              <a:custGeom>
                <a:avLst/>
                <a:gdLst>
                  <a:gd name="T0" fmla="*/ 74 w 94"/>
                  <a:gd name="T1" fmla="*/ 182 h 200"/>
                  <a:gd name="T2" fmla="*/ 23 w 94"/>
                  <a:gd name="T3" fmla="*/ 34 h 200"/>
                  <a:gd name="T4" fmla="*/ 49 w 94"/>
                  <a:gd name="T5" fmla="*/ 26 h 200"/>
                  <a:gd name="T6" fmla="*/ 93 w 94"/>
                  <a:gd name="T7" fmla="*/ 159 h 200"/>
                  <a:gd name="T8" fmla="*/ 74 w 94"/>
                  <a:gd name="T9" fmla="*/ 182 h 200"/>
                </a:gdLst>
                <a:ahLst/>
                <a:cxnLst>
                  <a:cxn ang="0">
                    <a:pos x="T0" y="T1"/>
                  </a:cxn>
                  <a:cxn ang="0">
                    <a:pos x="T2" y="T3"/>
                  </a:cxn>
                  <a:cxn ang="0">
                    <a:pos x="T4" y="T5"/>
                  </a:cxn>
                  <a:cxn ang="0">
                    <a:pos x="T6" y="T7"/>
                  </a:cxn>
                  <a:cxn ang="0">
                    <a:pos x="T8" y="T9"/>
                  </a:cxn>
                </a:cxnLst>
                <a:rect l="0" t="0" r="r" b="b"/>
                <a:pathLst>
                  <a:path w="94" h="200">
                    <a:moveTo>
                      <a:pt x="74" y="182"/>
                    </a:moveTo>
                    <a:cubicBezTo>
                      <a:pt x="53" y="149"/>
                      <a:pt x="65" y="95"/>
                      <a:pt x="23" y="34"/>
                    </a:cubicBezTo>
                    <a:cubicBezTo>
                      <a:pt x="0" y="0"/>
                      <a:pt x="37" y="8"/>
                      <a:pt x="49" y="26"/>
                    </a:cubicBezTo>
                    <a:cubicBezTo>
                      <a:pt x="64" y="49"/>
                      <a:pt x="88" y="125"/>
                      <a:pt x="93" y="159"/>
                    </a:cubicBezTo>
                    <a:cubicBezTo>
                      <a:pt x="94" y="167"/>
                      <a:pt x="86" y="200"/>
                      <a:pt x="74" y="182"/>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79" name="Freeform 1370"/>
              <p:cNvSpPr>
                <a:spLocks/>
              </p:cNvSpPr>
              <p:nvPr/>
            </p:nvSpPr>
            <p:spPr bwMode="auto">
              <a:xfrm>
                <a:off x="6694" y="334"/>
                <a:ext cx="253" cy="678"/>
              </a:xfrm>
              <a:custGeom>
                <a:avLst/>
                <a:gdLst>
                  <a:gd name="T0" fmla="*/ 57 w 75"/>
                  <a:gd name="T1" fmla="*/ 181 h 200"/>
                  <a:gd name="T2" fmla="*/ 19 w 75"/>
                  <a:gd name="T3" fmla="*/ 36 h 200"/>
                  <a:gd name="T4" fmla="*/ 45 w 75"/>
                  <a:gd name="T5" fmla="*/ 32 h 200"/>
                  <a:gd name="T6" fmla="*/ 75 w 75"/>
                  <a:gd name="T7" fmla="*/ 169 h 200"/>
                  <a:gd name="T8" fmla="*/ 57 w 75"/>
                  <a:gd name="T9" fmla="*/ 181 h 200"/>
                </a:gdLst>
                <a:ahLst/>
                <a:cxnLst>
                  <a:cxn ang="0">
                    <a:pos x="T0" y="T1"/>
                  </a:cxn>
                  <a:cxn ang="0">
                    <a:pos x="T2" y="T3"/>
                  </a:cxn>
                  <a:cxn ang="0">
                    <a:pos x="T4" y="T5"/>
                  </a:cxn>
                  <a:cxn ang="0">
                    <a:pos x="T6" y="T7"/>
                  </a:cxn>
                  <a:cxn ang="0">
                    <a:pos x="T8" y="T9"/>
                  </a:cxn>
                </a:cxnLst>
                <a:rect l="0" t="0" r="r" b="b"/>
                <a:pathLst>
                  <a:path w="75" h="200">
                    <a:moveTo>
                      <a:pt x="57" y="181"/>
                    </a:moveTo>
                    <a:cubicBezTo>
                      <a:pt x="40" y="146"/>
                      <a:pt x="54" y="102"/>
                      <a:pt x="19" y="36"/>
                    </a:cubicBezTo>
                    <a:cubicBezTo>
                      <a:pt x="0" y="0"/>
                      <a:pt x="36" y="13"/>
                      <a:pt x="45" y="32"/>
                    </a:cubicBezTo>
                    <a:cubicBezTo>
                      <a:pt x="58" y="56"/>
                      <a:pt x="74" y="134"/>
                      <a:pt x="75" y="169"/>
                    </a:cubicBezTo>
                    <a:cubicBezTo>
                      <a:pt x="75" y="177"/>
                      <a:pt x="67" y="200"/>
                      <a:pt x="57" y="181"/>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80" name="Freeform 1371"/>
              <p:cNvSpPr>
                <a:spLocks/>
              </p:cNvSpPr>
              <p:nvPr/>
            </p:nvSpPr>
            <p:spPr bwMode="auto">
              <a:xfrm>
                <a:off x="6149" y="-299"/>
                <a:ext cx="1492" cy="1030"/>
              </a:xfrm>
              <a:custGeom>
                <a:avLst/>
                <a:gdLst>
                  <a:gd name="T0" fmla="*/ 364 w 441"/>
                  <a:gd name="T1" fmla="*/ 93 h 304"/>
                  <a:gd name="T2" fmla="*/ 247 w 441"/>
                  <a:gd name="T3" fmla="*/ 44 h 304"/>
                  <a:gd name="T4" fmla="*/ 147 w 441"/>
                  <a:gd name="T5" fmla="*/ 83 h 304"/>
                  <a:gd name="T6" fmla="*/ 99 w 441"/>
                  <a:gd name="T7" fmla="*/ 162 h 304"/>
                  <a:gd name="T8" fmla="*/ 110 w 441"/>
                  <a:gd name="T9" fmla="*/ 295 h 304"/>
                  <a:gd name="T10" fmla="*/ 112 w 441"/>
                  <a:gd name="T11" fmla="*/ 257 h 304"/>
                  <a:gd name="T12" fmla="*/ 106 w 441"/>
                  <a:gd name="T13" fmla="*/ 187 h 304"/>
                  <a:gd name="T14" fmla="*/ 112 w 441"/>
                  <a:gd name="T15" fmla="*/ 181 h 304"/>
                  <a:gd name="T16" fmla="*/ 125 w 441"/>
                  <a:gd name="T17" fmla="*/ 154 h 304"/>
                  <a:gd name="T18" fmla="*/ 144 w 441"/>
                  <a:gd name="T19" fmla="*/ 104 h 304"/>
                  <a:gd name="T20" fmla="*/ 144 w 441"/>
                  <a:gd name="T21" fmla="*/ 105 h 304"/>
                  <a:gd name="T22" fmla="*/ 177 w 441"/>
                  <a:gd name="T23" fmla="*/ 94 h 304"/>
                  <a:gd name="T24" fmla="*/ 225 w 441"/>
                  <a:gd name="T25" fmla="*/ 62 h 304"/>
                  <a:gd name="T26" fmla="*/ 264 w 441"/>
                  <a:gd name="T27" fmla="*/ 77 h 304"/>
                  <a:gd name="T28" fmla="*/ 336 w 441"/>
                  <a:gd name="T29" fmla="*/ 104 h 304"/>
                  <a:gd name="T30" fmla="*/ 365 w 441"/>
                  <a:gd name="T31" fmla="*/ 120 h 304"/>
                  <a:gd name="T32" fmla="*/ 365 w 441"/>
                  <a:gd name="T33" fmla="*/ 115 h 304"/>
                  <a:gd name="T34" fmla="*/ 385 w 441"/>
                  <a:gd name="T35" fmla="*/ 167 h 304"/>
                  <a:gd name="T36" fmla="*/ 382 w 441"/>
                  <a:gd name="T37" fmla="*/ 172 h 304"/>
                  <a:gd name="T38" fmla="*/ 363 w 441"/>
                  <a:gd name="T39" fmla="*/ 162 h 304"/>
                  <a:gd name="T40" fmla="*/ 365 w 441"/>
                  <a:gd name="T41" fmla="*/ 190 h 304"/>
                  <a:gd name="T42" fmla="*/ 360 w 441"/>
                  <a:gd name="T43" fmla="*/ 255 h 304"/>
                  <a:gd name="T44" fmla="*/ 361 w 441"/>
                  <a:gd name="T45" fmla="*/ 290 h 304"/>
                  <a:gd name="T46" fmla="*/ 405 w 441"/>
                  <a:gd name="T47" fmla="*/ 190 h 304"/>
                  <a:gd name="T48" fmla="*/ 364 w 441"/>
                  <a:gd name="T49" fmla="*/ 9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1" h="304">
                    <a:moveTo>
                      <a:pt x="364" y="93"/>
                    </a:moveTo>
                    <a:cubicBezTo>
                      <a:pt x="355" y="11"/>
                      <a:pt x="285" y="22"/>
                      <a:pt x="247" y="44"/>
                    </a:cubicBezTo>
                    <a:cubicBezTo>
                      <a:pt x="193" y="0"/>
                      <a:pt x="157" y="47"/>
                      <a:pt x="147" y="83"/>
                    </a:cubicBezTo>
                    <a:cubicBezTo>
                      <a:pt x="81" y="83"/>
                      <a:pt x="85" y="133"/>
                      <a:pt x="99" y="162"/>
                    </a:cubicBezTo>
                    <a:cubicBezTo>
                      <a:pt x="0" y="209"/>
                      <a:pt x="79" y="285"/>
                      <a:pt x="110" y="295"/>
                    </a:cubicBezTo>
                    <a:cubicBezTo>
                      <a:pt x="142" y="304"/>
                      <a:pt x="130" y="262"/>
                      <a:pt x="112" y="257"/>
                    </a:cubicBezTo>
                    <a:cubicBezTo>
                      <a:pt x="93" y="251"/>
                      <a:pt x="71" y="218"/>
                      <a:pt x="106" y="187"/>
                    </a:cubicBezTo>
                    <a:cubicBezTo>
                      <a:pt x="109" y="185"/>
                      <a:pt x="111" y="183"/>
                      <a:pt x="112" y="181"/>
                    </a:cubicBezTo>
                    <a:cubicBezTo>
                      <a:pt x="130" y="195"/>
                      <a:pt x="135" y="164"/>
                      <a:pt x="125" y="154"/>
                    </a:cubicBezTo>
                    <a:cubicBezTo>
                      <a:pt x="114" y="144"/>
                      <a:pt x="110" y="113"/>
                      <a:pt x="144" y="104"/>
                    </a:cubicBezTo>
                    <a:cubicBezTo>
                      <a:pt x="144" y="104"/>
                      <a:pt x="144" y="104"/>
                      <a:pt x="144" y="105"/>
                    </a:cubicBezTo>
                    <a:cubicBezTo>
                      <a:pt x="145" y="135"/>
                      <a:pt x="178" y="112"/>
                      <a:pt x="177" y="94"/>
                    </a:cubicBezTo>
                    <a:cubicBezTo>
                      <a:pt x="176" y="78"/>
                      <a:pt x="194" y="53"/>
                      <a:pt x="225" y="62"/>
                    </a:cubicBezTo>
                    <a:cubicBezTo>
                      <a:pt x="207" y="86"/>
                      <a:pt x="251" y="93"/>
                      <a:pt x="264" y="77"/>
                    </a:cubicBezTo>
                    <a:cubicBezTo>
                      <a:pt x="278" y="61"/>
                      <a:pt x="322" y="55"/>
                      <a:pt x="336" y="104"/>
                    </a:cubicBezTo>
                    <a:cubicBezTo>
                      <a:pt x="351" y="153"/>
                      <a:pt x="365" y="128"/>
                      <a:pt x="365" y="120"/>
                    </a:cubicBezTo>
                    <a:cubicBezTo>
                      <a:pt x="365" y="118"/>
                      <a:pt x="365" y="117"/>
                      <a:pt x="365" y="115"/>
                    </a:cubicBezTo>
                    <a:cubicBezTo>
                      <a:pt x="399" y="125"/>
                      <a:pt x="396" y="157"/>
                      <a:pt x="385" y="167"/>
                    </a:cubicBezTo>
                    <a:cubicBezTo>
                      <a:pt x="384" y="169"/>
                      <a:pt x="383" y="170"/>
                      <a:pt x="382" y="172"/>
                    </a:cubicBezTo>
                    <a:cubicBezTo>
                      <a:pt x="376" y="168"/>
                      <a:pt x="370" y="165"/>
                      <a:pt x="363" y="162"/>
                    </a:cubicBezTo>
                    <a:cubicBezTo>
                      <a:pt x="356" y="159"/>
                      <a:pt x="332" y="161"/>
                      <a:pt x="365" y="190"/>
                    </a:cubicBezTo>
                    <a:cubicBezTo>
                      <a:pt x="397" y="218"/>
                      <a:pt x="377" y="250"/>
                      <a:pt x="360" y="255"/>
                    </a:cubicBezTo>
                    <a:cubicBezTo>
                      <a:pt x="342" y="260"/>
                      <a:pt x="331" y="299"/>
                      <a:pt x="361" y="290"/>
                    </a:cubicBezTo>
                    <a:cubicBezTo>
                      <a:pt x="385" y="283"/>
                      <a:pt x="441" y="232"/>
                      <a:pt x="405" y="190"/>
                    </a:cubicBezTo>
                    <a:cubicBezTo>
                      <a:pt x="423" y="165"/>
                      <a:pt x="441" y="94"/>
                      <a:pt x="364" y="93"/>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81" name="Freeform 1372"/>
              <p:cNvSpPr>
                <a:spLocks noEditPoints="1"/>
              </p:cNvSpPr>
              <p:nvPr/>
            </p:nvSpPr>
            <p:spPr bwMode="auto">
              <a:xfrm>
                <a:off x="4934" y="2"/>
                <a:ext cx="910" cy="875"/>
              </a:xfrm>
              <a:custGeom>
                <a:avLst/>
                <a:gdLst>
                  <a:gd name="T0" fmla="*/ 266 w 269"/>
                  <a:gd name="T1" fmla="*/ 108 h 258"/>
                  <a:gd name="T2" fmla="*/ 235 w 269"/>
                  <a:gd name="T3" fmla="*/ 69 h 258"/>
                  <a:gd name="T4" fmla="*/ 93 w 269"/>
                  <a:gd name="T5" fmla="*/ 20 h 258"/>
                  <a:gd name="T6" fmla="*/ 28 w 269"/>
                  <a:gd name="T7" fmla="*/ 74 h 258"/>
                  <a:gd name="T8" fmla="*/ 4 w 269"/>
                  <a:gd name="T9" fmla="*/ 108 h 258"/>
                  <a:gd name="T10" fmla="*/ 27 w 269"/>
                  <a:gd name="T11" fmla="*/ 181 h 258"/>
                  <a:gd name="T12" fmla="*/ 175 w 269"/>
                  <a:gd name="T13" fmla="*/ 241 h 258"/>
                  <a:gd name="T14" fmla="*/ 243 w 269"/>
                  <a:gd name="T15" fmla="*/ 178 h 258"/>
                  <a:gd name="T16" fmla="*/ 266 w 269"/>
                  <a:gd name="T17" fmla="*/ 108 h 258"/>
                  <a:gd name="T18" fmla="*/ 202 w 269"/>
                  <a:gd name="T19" fmla="*/ 168 h 258"/>
                  <a:gd name="T20" fmla="*/ 146 w 269"/>
                  <a:gd name="T21" fmla="*/ 148 h 258"/>
                  <a:gd name="T22" fmla="*/ 133 w 269"/>
                  <a:gd name="T23" fmla="*/ 143 h 258"/>
                  <a:gd name="T24" fmla="*/ 121 w 269"/>
                  <a:gd name="T25" fmla="*/ 148 h 258"/>
                  <a:gd name="T26" fmla="*/ 66 w 269"/>
                  <a:gd name="T27" fmla="*/ 168 h 258"/>
                  <a:gd name="T28" fmla="*/ 38 w 269"/>
                  <a:gd name="T29" fmla="*/ 113 h 258"/>
                  <a:gd name="T30" fmla="*/ 135 w 269"/>
                  <a:gd name="T31" fmla="*/ 85 h 258"/>
                  <a:gd name="T32" fmla="*/ 232 w 269"/>
                  <a:gd name="T33" fmla="*/ 113 h 258"/>
                  <a:gd name="T34" fmla="*/ 202 w 269"/>
                  <a:gd name="T35" fmla="*/ 16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9" h="258">
                    <a:moveTo>
                      <a:pt x="266" y="108"/>
                    </a:moveTo>
                    <a:cubicBezTo>
                      <a:pt x="263" y="90"/>
                      <a:pt x="251" y="78"/>
                      <a:pt x="235" y="69"/>
                    </a:cubicBezTo>
                    <a:cubicBezTo>
                      <a:pt x="207" y="22"/>
                      <a:pt x="150" y="0"/>
                      <a:pt x="93" y="20"/>
                    </a:cubicBezTo>
                    <a:cubicBezTo>
                      <a:pt x="62" y="31"/>
                      <a:pt x="40" y="50"/>
                      <a:pt x="28" y="74"/>
                    </a:cubicBezTo>
                    <a:cubicBezTo>
                      <a:pt x="15" y="82"/>
                      <a:pt x="6" y="93"/>
                      <a:pt x="4" y="108"/>
                    </a:cubicBezTo>
                    <a:cubicBezTo>
                      <a:pt x="0" y="133"/>
                      <a:pt x="10" y="161"/>
                      <a:pt x="27" y="181"/>
                    </a:cubicBezTo>
                    <a:cubicBezTo>
                      <a:pt x="54" y="235"/>
                      <a:pt x="123" y="258"/>
                      <a:pt x="175" y="241"/>
                    </a:cubicBezTo>
                    <a:cubicBezTo>
                      <a:pt x="208" y="231"/>
                      <a:pt x="232" y="207"/>
                      <a:pt x="243" y="178"/>
                    </a:cubicBezTo>
                    <a:cubicBezTo>
                      <a:pt x="260" y="158"/>
                      <a:pt x="269" y="132"/>
                      <a:pt x="266" y="108"/>
                    </a:cubicBezTo>
                    <a:close/>
                    <a:moveTo>
                      <a:pt x="202" y="168"/>
                    </a:moveTo>
                    <a:cubicBezTo>
                      <a:pt x="181" y="178"/>
                      <a:pt x="160" y="163"/>
                      <a:pt x="146" y="148"/>
                    </a:cubicBezTo>
                    <a:cubicBezTo>
                      <a:pt x="143" y="145"/>
                      <a:pt x="138" y="143"/>
                      <a:pt x="133" y="143"/>
                    </a:cubicBezTo>
                    <a:cubicBezTo>
                      <a:pt x="129" y="143"/>
                      <a:pt x="124" y="145"/>
                      <a:pt x="121" y="148"/>
                    </a:cubicBezTo>
                    <a:cubicBezTo>
                      <a:pt x="107" y="163"/>
                      <a:pt x="86" y="178"/>
                      <a:pt x="66" y="168"/>
                    </a:cubicBezTo>
                    <a:cubicBezTo>
                      <a:pt x="47" y="159"/>
                      <a:pt x="35" y="131"/>
                      <a:pt x="38" y="113"/>
                    </a:cubicBezTo>
                    <a:cubicBezTo>
                      <a:pt x="40" y="96"/>
                      <a:pt x="88" y="86"/>
                      <a:pt x="135" y="85"/>
                    </a:cubicBezTo>
                    <a:cubicBezTo>
                      <a:pt x="182" y="86"/>
                      <a:pt x="229" y="96"/>
                      <a:pt x="232" y="113"/>
                    </a:cubicBezTo>
                    <a:cubicBezTo>
                      <a:pt x="234" y="131"/>
                      <a:pt x="222" y="158"/>
                      <a:pt x="202" y="168"/>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82" name="Freeform 1373"/>
              <p:cNvSpPr>
                <a:spLocks noEditPoints="1"/>
              </p:cNvSpPr>
              <p:nvPr/>
            </p:nvSpPr>
            <p:spPr bwMode="auto">
              <a:xfrm>
                <a:off x="6078" y="-160"/>
                <a:ext cx="358" cy="359"/>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35 h 106"/>
                  <a:gd name="T12" fmla="*/ 35 w 106"/>
                  <a:gd name="T13" fmla="*/ 53 h 106"/>
                  <a:gd name="T14" fmla="*/ 53 w 106"/>
                  <a:gd name="T15" fmla="*/ 71 h 106"/>
                  <a:gd name="T16" fmla="*/ 71 w 106"/>
                  <a:gd name="T17" fmla="*/ 53 h 106"/>
                  <a:gd name="T18" fmla="*/ 53 w 106"/>
                  <a:gd name="T19" fmla="*/ 3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35"/>
                    </a:moveTo>
                    <a:cubicBezTo>
                      <a:pt x="43" y="35"/>
                      <a:pt x="35" y="43"/>
                      <a:pt x="35" y="53"/>
                    </a:cubicBezTo>
                    <a:cubicBezTo>
                      <a:pt x="35" y="63"/>
                      <a:pt x="43" y="71"/>
                      <a:pt x="53" y="71"/>
                    </a:cubicBezTo>
                    <a:cubicBezTo>
                      <a:pt x="63" y="71"/>
                      <a:pt x="71" y="63"/>
                      <a:pt x="71" y="53"/>
                    </a:cubicBezTo>
                    <a:cubicBezTo>
                      <a:pt x="71" y="43"/>
                      <a:pt x="63" y="35"/>
                      <a:pt x="53" y="35"/>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83" name="Freeform 1374"/>
              <p:cNvSpPr>
                <a:spLocks noEditPoints="1"/>
              </p:cNvSpPr>
              <p:nvPr/>
            </p:nvSpPr>
            <p:spPr bwMode="auto">
              <a:xfrm>
                <a:off x="6998" y="558"/>
                <a:ext cx="369" cy="678"/>
              </a:xfrm>
              <a:custGeom>
                <a:avLst/>
                <a:gdLst>
                  <a:gd name="T0" fmla="*/ 56 w 109"/>
                  <a:gd name="T1" fmla="*/ 66 h 200"/>
                  <a:gd name="T2" fmla="*/ 54 w 109"/>
                  <a:gd name="T3" fmla="*/ 66 h 200"/>
                  <a:gd name="T4" fmla="*/ 71 w 109"/>
                  <a:gd name="T5" fmla="*/ 34 h 200"/>
                  <a:gd name="T6" fmla="*/ 46 w 109"/>
                  <a:gd name="T7" fmla="*/ 26 h 200"/>
                  <a:gd name="T8" fmla="*/ 23 w 109"/>
                  <a:gd name="T9" fmla="*/ 77 h 200"/>
                  <a:gd name="T10" fmla="*/ 4 w 109"/>
                  <a:gd name="T11" fmla="*/ 118 h 200"/>
                  <a:gd name="T12" fmla="*/ 6 w 109"/>
                  <a:gd name="T13" fmla="*/ 134 h 200"/>
                  <a:gd name="T14" fmla="*/ 1 w 109"/>
                  <a:gd name="T15" fmla="*/ 159 h 200"/>
                  <a:gd name="T16" fmla="*/ 20 w 109"/>
                  <a:gd name="T17" fmla="*/ 182 h 200"/>
                  <a:gd name="T18" fmla="*/ 29 w 109"/>
                  <a:gd name="T19" fmla="*/ 163 h 200"/>
                  <a:gd name="T20" fmla="*/ 56 w 109"/>
                  <a:gd name="T21" fmla="*/ 171 h 200"/>
                  <a:gd name="T22" fmla="*/ 109 w 109"/>
                  <a:gd name="T23" fmla="*/ 118 h 200"/>
                  <a:gd name="T24" fmla="*/ 56 w 109"/>
                  <a:gd name="T25" fmla="*/ 66 h 200"/>
                  <a:gd name="T26" fmla="*/ 56 w 109"/>
                  <a:gd name="T27" fmla="*/ 136 h 200"/>
                  <a:gd name="T28" fmla="*/ 38 w 109"/>
                  <a:gd name="T29" fmla="*/ 118 h 200"/>
                  <a:gd name="T30" fmla="*/ 56 w 109"/>
                  <a:gd name="T31" fmla="*/ 100 h 200"/>
                  <a:gd name="T32" fmla="*/ 74 w 109"/>
                  <a:gd name="T33" fmla="*/ 118 h 200"/>
                  <a:gd name="T34" fmla="*/ 56 w 109"/>
                  <a:gd name="T35" fmla="*/ 13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200">
                    <a:moveTo>
                      <a:pt x="56" y="66"/>
                    </a:moveTo>
                    <a:cubicBezTo>
                      <a:pt x="55" y="66"/>
                      <a:pt x="55" y="66"/>
                      <a:pt x="54" y="66"/>
                    </a:cubicBezTo>
                    <a:cubicBezTo>
                      <a:pt x="58" y="55"/>
                      <a:pt x="64" y="45"/>
                      <a:pt x="71" y="34"/>
                    </a:cubicBezTo>
                    <a:cubicBezTo>
                      <a:pt x="95" y="0"/>
                      <a:pt x="57" y="8"/>
                      <a:pt x="46" y="26"/>
                    </a:cubicBezTo>
                    <a:cubicBezTo>
                      <a:pt x="39" y="36"/>
                      <a:pt x="31" y="56"/>
                      <a:pt x="23" y="77"/>
                    </a:cubicBezTo>
                    <a:cubicBezTo>
                      <a:pt x="11" y="87"/>
                      <a:pt x="4" y="102"/>
                      <a:pt x="4" y="118"/>
                    </a:cubicBezTo>
                    <a:cubicBezTo>
                      <a:pt x="4" y="124"/>
                      <a:pt x="5" y="129"/>
                      <a:pt x="6" y="134"/>
                    </a:cubicBezTo>
                    <a:cubicBezTo>
                      <a:pt x="4" y="144"/>
                      <a:pt x="2" y="152"/>
                      <a:pt x="1" y="159"/>
                    </a:cubicBezTo>
                    <a:cubicBezTo>
                      <a:pt x="0" y="167"/>
                      <a:pt x="8" y="200"/>
                      <a:pt x="20" y="182"/>
                    </a:cubicBezTo>
                    <a:cubicBezTo>
                      <a:pt x="24" y="176"/>
                      <a:pt x="26" y="170"/>
                      <a:pt x="29" y="163"/>
                    </a:cubicBezTo>
                    <a:cubicBezTo>
                      <a:pt x="37" y="168"/>
                      <a:pt x="46" y="171"/>
                      <a:pt x="56" y="171"/>
                    </a:cubicBezTo>
                    <a:cubicBezTo>
                      <a:pt x="85" y="171"/>
                      <a:pt x="109" y="147"/>
                      <a:pt x="109" y="118"/>
                    </a:cubicBezTo>
                    <a:cubicBezTo>
                      <a:pt x="109" y="89"/>
                      <a:pt x="85" y="66"/>
                      <a:pt x="56" y="66"/>
                    </a:cubicBezTo>
                    <a:close/>
                    <a:moveTo>
                      <a:pt x="56" y="136"/>
                    </a:moveTo>
                    <a:cubicBezTo>
                      <a:pt x="46" y="136"/>
                      <a:pt x="38" y="128"/>
                      <a:pt x="38" y="118"/>
                    </a:cubicBezTo>
                    <a:cubicBezTo>
                      <a:pt x="38" y="108"/>
                      <a:pt x="46" y="100"/>
                      <a:pt x="56" y="100"/>
                    </a:cubicBezTo>
                    <a:cubicBezTo>
                      <a:pt x="66" y="100"/>
                      <a:pt x="74" y="108"/>
                      <a:pt x="74" y="118"/>
                    </a:cubicBezTo>
                    <a:cubicBezTo>
                      <a:pt x="74" y="128"/>
                      <a:pt x="66" y="136"/>
                      <a:pt x="56" y="136"/>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84" name="Freeform 1375"/>
              <p:cNvSpPr>
                <a:spLocks noEditPoints="1"/>
              </p:cNvSpPr>
              <p:nvPr/>
            </p:nvSpPr>
            <p:spPr bwMode="auto">
              <a:xfrm>
                <a:off x="6930" y="67"/>
                <a:ext cx="356" cy="738"/>
              </a:xfrm>
              <a:custGeom>
                <a:avLst/>
                <a:gdLst>
                  <a:gd name="T0" fmla="*/ 52 w 105"/>
                  <a:gd name="T1" fmla="*/ 0 h 218"/>
                  <a:gd name="T2" fmla="*/ 0 w 105"/>
                  <a:gd name="T3" fmla="*/ 53 h 218"/>
                  <a:gd name="T4" fmla="*/ 26 w 105"/>
                  <a:gd name="T5" fmla="*/ 99 h 218"/>
                  <a:gd name="T6" fmla="*/ 17 w 105"/>
                  <a:gd name="T7" fmla="*/ 188 h 218"/>
                  <a:gd name="T8" fmla="*/ 34 w 105"/>
                  <a:gd name="T9" fmla="*/ 204 h 218"/>
                  <a:gd name="T10" fmla="*/ 48 w 105"/>
                  <a:gd name="T11" fmla="*/ 106 h 218"/>
                  <a:gd name="T12" fmla="*/ 52 w 105"/>
                  <a:gd name="T13" fmla="*/ 106 h 218"/>
                  <a:gd name="T14" fmla="*/ 105 w 105"/>
                  <a:gd name="T15" fmla="*/ 53 h 218"/>
                  <a:gd name="T16" fmla="*/ 52 w 105"/>
                  <a:gd name="T17" fmla="*/ 0 h 218"/>
                  <a:gd name="T18" fmla="*/ 37 w 105"/>
                  <a:gd name="T19" fmla="*/ 62 h 218"/>
                  <a:gd name="T20" fmla="*/ 34 w 105"/>
                  <a:gd name="T21" fmla="*/ 53 h 218"/>
                  <a:gd name="T22" fmla="*/ 52 w 105"/>
                  <a:gd name="T23" fmla="*/ 35 h 218"/>
                  <a:gd name="T24" fmla="*/ 61 w 105"/>
                  <a:gd name="T25" fmla="*/ 37 h 218"/>
                  <a:gd name="T26" fmla="*/ 70 w 105"/>
                  <a:gd name="T27" fmla="*/ 51 h 218"/>
                  <a:gd name="T28" fmla="*/ 71 w 105"/>
                  <a:gd name="T29" fmla="*/ 53 h 218"/>
                  <a:gd name="T30" fmla="*/ 62 w 105"/>
                  <a:gd name="T31" fmla="*/ 68 h 218"/>
                  <a:gd name="T32" fmla="*/ 52 w 105"/>
                  <a:gd name="T33" fmla="*/ 71 h 218"/>
                  <a:gd name="T34" fmla="*/ 37 w 105"/>
                  <a:gd name="T35" fmla="*/ 6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218">
                    <a:moveTo>
                      <a:pt x="52" y="0"/>
                    </a:moveTo>
                    <a:cubicBezTo>
                      <a:pt x="23" y="0"/>
                      <a:pt x="0" y="24"/>
                      <a:pt x="0" y="53"/>
                    </a:cubicBezTo>
                    <a:cubicBezTo>
                      <a:pt x="0" y="73"/>
                      <a:pt x="10" y="90"/>
                      <a:pt x="26" y="99"/>
                    </a:cubicBezTo>
                    <a:cubicBezTo>
                      <a:pt x="20" y="129"/>
                      <a:pt x="17" y="166"/>
                      <a:pt x="17" y="188"/>
                    </a:cubicBezTo>
                    <a:cubicBezTo>
                      <a:pt x="16" y="203"/>
                      <a:pt x="28" y="218"/>
                      <a:pt x="34" y="204"/>
                    </a:cubicBezTo>
                    <a:cubicBezTo>
                      <a:pt x="45" y="176"/>
                      <a:pt x="37" y="147"/>
                      <a:pt x="48" y="106"/>
                    </a:cubicBezTo>
                    <a:cubicBezTo>
                      <a:pt x="49" y="106"/>
                      <a:pt x="51" y="106"/>
                      <a:pt x="52" y="106"/>
                    </a:cubicBezTo>
                    <a:cubicBezTo>
                      <a:pt x="82" y="106"/>
                      <a:pt x="105" y="82"/>
                      <a:pt x="105" y="53"/>
                    </a:cubicBezTo>
                    <a:cubicBezTo>
                      <a:pt x="105" y="24"/>
                      <a:pt x="82" y="0"/>
                      <a:pt x="52" y="0"/>
                    </a:cubicBezTo>
                    <a:close/>
                    <a:moveTo>
                      <a:pt x="37" y="62"/>
                    </a:moveTo>
                    <a:cubicBezTo>
                      <a:pt x="35" y="59"/>
                      <a:pt x="34" y="56"/>
                      <a:pt x="34" y="53"/>
                    </a:cubicBezTo>
                    <a:cubicBezTo>
                      <a:pt x="34" y="43"/>
                      <a:pt x="42" y="35"/>
                      <a:pt x="52" y="35"/>
                    </a:cubicBezTo>
                    <a:cubicBezTo>
                      <a:pt x="55" y="35"/>
                      <a:pt x="58" y="36"/>
                      <a:pt x="61" y="37"/>
                    </a:cubicBezTo>
                    <a:cubicBezTo>
                      <a:pt x="66" y="40"/>
                      <a:pt x="69" y="45"/>
                      <a:pt x="70" y="51"/>
                    </a:cubicBezTo>
                    <a:cubicBezTo>
                      <a:pt x="70" y="52"/>
                      <a:pt x="71" y="52"/>
                      <a:pt x="71" y="53"/>
                    </a:cubicBezTo>
                    <a:cubicBezTo>
                      <a:pt x="71" y="60"/>
                      <a:pt x="67" y="65"/>
                      <a:pt x="62" y="68"/>
                    </a:cubicBezTo>
                    <a:cubicBezTo>
                      <a:pt x="59" y="70"/>
                      <a:pt x="56" y="71"/>
                      <a:pt x="52" y="71"/>
                    </a:cubicBezTo>
                    <a:cubicBezTo>
                      <a:pt x="45" y="71"/>
                      <a:pt x="40" y="67"/>
                      <a:pt x="37" y="62"/>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85" name="Freeform 1376"/>
              <p:cNvSpPr>
                <a:spLocks noEditPoints="1"/>
              </p:cNvSpPr>
              <p:nvPr/>
            </p:nvSpPr>
            <p:spPr bwMode="auto">
              <a:xfrm>
                <a:off x="3544" y="-279"/>
                <a:ext cx="4110" cy="4306"/>
              </a:xfrm>
              <a:custGeom>
                <a:avLst/>
                <a:gdLst>
                  <a:gd name="T0" fmla="*/ 728 w 1215"/>
                  <a:gd name="T1" fmla="*/ 718 h 1271"/>
                  <a:gd name="T2" fmla="*/ 841 w 1215"/>
                  <a:gd name="T3" fmla="*/ 668 h 1271"/>
                  <a:gd name="T4" fmla="*/ 884 w 1215"/>
                  <a:gd name="T5" fmla="*/ 679 h 1271"/>
                  <a:gd name="T6" fmla="*/ 999 w 1215"/>
                  <a:gd name="T7" fmla="*/ 688 h 1271"/>
                  <a:gd name="T8" fmla="*/ 1103 w 1215"/>
                  <a:gd name="T9" fmla="*/ 688 h 1271"/>
                  <a:gd name="T10" fmla="*/ 1118 w 1215"/>
                  <a:gd name="T11" fmla="*/ 662 h 1271"/>
                  <a:gd name="T12" fmla="*/ 1059 w 1215"/>
                  <a:gd name="T13" fmla="*/ 512 h 1271"/>
                  <a:gd name="T14" fmla="*/ 1095 w 1215"/>
                  <a:gd name="T15" fmla="*/ 494 h 1271"/>
                  <a:gd name="T16" fmla="*/ 922 w 1215"/>
                  <a:gd name="T17" fmla="*/ 477 h 1271"/>
                  <a:gd name="T18" fmla="*/ 922 w 1215"/>
                  <a:gd name="T19" fmla="*/ 512 h 1271"/>
                  <a:gd name="T20" fmla="*/ 943 w 1215"/>
                  <a:gd name="T21" fmla="*/ 533 h 1271"/>
                  <a:gd name="T22" fmla="*/ 881 w 1215"/>
                  <a:gd name="T23" fmla="*/ 546 h 1271"/>
                  <a:gd name="T24" fmla="*/ 584 w 1215"/>
                  <a:gd name="T25" fmla="*/ 345 h 1271"/>
                  <a:gd name="T26" fmla="*/ 486 w 1215"/>
                  <a:gd name="T27" fmla="*/ 349 h 1271"/>
                  <a:gd name="T28" fmla="*/ 306 w 1215"/>
                  <a:gd name="T29" fmla="*/ 113 h 1271"/>
                  <a:gd name="T30" fmla="*/ 284 w 1215"/>
                  <a:gd name="T31" fmla="*/ 98 h 1271"/>
                  <a:gd name="T32" fmla="*/ 194 w 1215"/>
                  <a:gd name="T33" fmla="*/ 168 h 1271"/>
                  <a:gd name="T34" fmla="*/ 181 w 1215"/>
                  <a:gd name="T35" fmla="*/ 189 h 1271"/>
                  <a:gd name="T36" fmla="*/ 366 w 1215"/>
                  <a:gd name="T37" fmla="*/ 601 h 1271"/>
                  <a:gd name="T38" fmla="*/ 52 w 1215"/>
                  <a:gd name="T39" fmla="*/ 718 h 1271"/>
                  <a:gd name="T40" fmla="*/ 52 w 1215"/>
                  <a:gd name="T41" fmla="*/ 822 h 1271"/>
                  <a:gd name="T42" fmla="*/ 111 w 1215"/>
                  <a:gd name="T43" fmla="*/ 1270 h 1271"/>
                  <a:gd name="T44" fmla="*/ 215 w 1215"/>
                  <a:gd name="T45" fmla="*/ 822 h 1271"/>
                  <a:gd name="T46" fmla="*/ 346 w 1215"/>
                  <a:gd name="T47" fmla="*/ 1063 h 1271"/>
                  <a:gd name="T48" fmla="*/ 363 w 1215"/>
                  <a:gd name="T49" fmla="*/ 1081 h 1271"/>
                  <a:gd name="T50" fmla="*/ 406 w 1215"/>
                  <a:gd name="T51" fmla="*/ 1197 h 1271"/>
                  <a:gd name="T52" fmla="*/ 382 w 1215"/>
                  <a:gd name="T53" fmla="*/ 1268 h 1271"/>
                  <a:gd name="T54" fmla="*/ 520 w 1215"/>
                  <a:gd name="T55" fmla="*/ 1081 h 1271"/>
                  <a:gd name="T56" fmla="*/ 589 w 1215"/>
                  <a:gd name="T57" fmla="*/ 1242 h 1271"/>
                  <a:gd name="T58" fmla="*/ 751 w 1215"/>
                  <a:gd name="T59" fmla="*/ 1225 h 1271"/>
                  <a:gd name="T60" fmla="*/ 671 w 1215"/>
                  <a:gd name="T61" fmla="*/ 1081 h 1271"/>
                  <a:gd name="T62" fmla="*/ 763 w 1215"/>
                  <a:gd name="T63" fmla="*/ 1075 h 1271"/>
                  <a:gd name="T64" fmla="*/ 740 w 1215"/>
                  <a:gd name="T65" fmla="*/ 822 h 1271"/>
                  <a:gd name="T66" fmla="*/ 1016 w 1215"/>
                  <a:gd name="T67" fmla="*/ 1270 h 1271"/>
                  <a:gd name="T68" fmla="*/ 1120 w 1215"/>
                  <a:gd name="T69" fmla="*/ 822 h 1271"/>
                  <a:gd name="T70" fmla="*/ 1215 w 1215"/>
                  <a:gd name="T71" fmla="*/ 770 h 1271"/>
                  <a:gd name="T72" fmla="*/ 978 w 1215"/>
                  <a:gd name="T73" fmla="*/ 563 h 1271"/>
                  <a:gd name="T74" fmla="*/ 1025 w 1215"/>
                  <a:gd name="T75" fmla="*/ 512 h 1271"/>
                  <a:gd name="T76" fmla="*/ 1025 w 1215"/>
                  <a:gd name="T77" fmla="*/ 565 h 1271"/>
                  <a:gd name="T78" fmla="*/ 978 w 1215"/>
                  <a:gd name="T79" fmla="*/ 563 h 1271"/>
                  <a:gd name="T80" fmla="*/ 755 w 1215"/>
                  <a:gd name="T81" fmla="*/ 479 h 1271"/>
                  <a:gd name="T82" fmla="*/ 930 w 1215"/>
                  <a:gd name="T83" fmla="*/ 574 h 1271"/>
                  <a:gd name="T84" fmla="*/ 841 w 1215"/>
                  <a:gd name="T85" fmla="*/ 634 h 1271"/>
                  <a:gd name="T86" fmla="*/ 684 w 1215"/>
                  <a:gd name="T87" fmla="*/ 497 h 1271"/>
                  <a:gd name="T88" fmla="*/ 693 w 1215"/>
                  <a:gd name="T89" fmla="*/ 718 h 1271"/>
                  <a:gd name="T90" fmla="*/ 563 w 1215"/>
                  <a:gd name="T91" fmla="*/ 380 h 1271"/>
                  <a:gd name="T92" fmla="*/ 365 w 1215"/>
                  <a:gd name="T93" fmla="*/ 470 h 1271"/>
                  <a:gd name="T94" fmla="*/ 275 w 1215"/>
                  <a:gd name="T95" fmla="*/ 147 h 1271"/>
                  <a:gd name="T96" fmla="*/ 486 w 1215"/>
                  <a:gd name="T97" fmla="*/ 384 h 1271"/>
                  <a:gd name="T98" fmla="*/ 528 w 1215"/>
                  <a:gd name="T99" fmla="*/ 718 h 1271"/>
                  <a:gd name="T100" fmla="*/ 401 w 1215"/>
                  <a:gd name="T101" fmla="*/ 601 h 1271"/>
                  <a:gd name="T102" fmla="*/ 382 w 1215"/>
                  <a:gd name="T103" fmla="*/ 1046 h 1271"/>
                  <a:gd name="T104" fmla="*/ 528 w 1215"/>
                  <a:gd name="T105" fmla="*/ 822 h 1271"/>
                  <a:gd name="T106" fmla="*/ 382 w 1215"/>
                  <a:gd name="T107" fmla="*/ 1046 h 1271"/>
                  <a:gd name="T108" fmla="*/ 563 w 1215"/>
                  <a:gd name="T109" fmla="*/ 822 h 1271"/>
                  <a:gd name="T110" fmla="*/ 731 w 1215"/>
                  <a:gd name="T111" fmla="*/ 1046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5" h="1271">
                    <a:moveTo>
                      <a:pt x="1163" y="718"/>
                    </a:moveTo>
                    <a:lnTo>
                      <a:pt x="728" y="718"/>
                    </a:lnTo>
                    <a:lnTo>
                      <a:pt x="716" y="615"/>
                    </a:lnTo>
                    <a:cubicBezTo>
                      <a:pt x="755" y="660"/>
                      <a:pt x="807" y="668"/>
                      <a:pt x="841" y="668"/>
                    </a:cubicBezTo>
                    <a:cubicBezTo>
                      <a:pt x="856" y="668"/>
                      <a:pt x="871" y="667"/>
                      <a:pt x="883" y="664"/>
                    </a:cubicBezTo>
                    <a:cubicBezTo>
                      <a:pt x="881" y="669"/>
                      <a:pt x="882" y="674"/>
                      <a:pt x="884" y="679"/>
                    </a:cubicBezTo>
                    <a:cubicBezTo>
                      <a:pt x="887" y="684"/>
                      <a:pt x="893" y="688"/>
                      <a:pt x="899" y="688"/>
                    </a:cubicBezTo>
                    <a:lnTo>
                      <a:pt x="999" y="688"/>
                    </a:lnTo>
                    <a:lnTo>
                      <a:pt x="1004" y="688"/>
                    </a:lnTo>
                    <a:lnTo>
                      <a:pt x="1103" y="688"/>
                    </a:lnTo>
                    <a:cubicBezTo>
                      <a:pt x="1109" y="688"/>
                      <a:pt x="1115" y="684"/>
                      <a:pt x="1118" y="679"/>
                    </a:cubicBezTo>
                    <a:cubicBezTo>
                      <a:pt x="1121" y="674"/>
                      <a:pt x="1121" y="667"/>
                      <a:pt x="1118" y="662"/>
                    </a:cubicBezTo>
                    <a:lnTo>
                      <a:pt x="1059" y="558"/>
                    </a:lnTo>
                    <a:lnTo>
                      <a:pt x="1059" y="512"/>
                    </a:lnTo>
                    <a:lnTo>
                      <a:pt x="1077" y="512"/>
                    </a:lnTo>
                    <a:cubicBezTo>
                      <a:pt x="1087" y="512"/>
                      <a:pt x="1095" y="504"/>
                      <a:pt x="1095" y="494"/>
                    </a:cubicBezTo>
                    <a:cubicBezTo>
                      <a:pt x="1095" y="485"/>
                      <a:pt x="1087" y="477"/>
                      <a:pt x="1077" y="477"/>
                    </a:cubicBezTo>
                    <a:lnTo>
                      <a:pt x="922" y="477"/>
                    </a:lnTo>
                    <a:cubicBezTo>
                      <a:pt x="913" y="477"/>
                      <a:pt x="905" y="485"/>
                      <a:pt x="905" y="494"/>
                    </a:cubicBezTo>
                    <a:cubicBezTo>
                      <a:pt x="905" y="504"/>
                      <a:pt x="913" y="512"/>
                      <a:pt x="922" y="512"/>
                    </a:cubicBezTo>
                    <a:lnTo>
                      <a:pt x="943" y="512"/>
                    </a:lnTo>
                    <a:lnTo>
                      <a:pt x="943" y="533"/>
                    </a:lnTo>
                    <a:cubicBezTo>
                      <a:pt x="943" y="533"/>
                      <a:pt x="943" y="533"/>
                      <a:pt x="943" y="533"/>
                    </a:cubicBezTo>
                    <a:cubicBezTo>
                      <a:pt x="933" y="537"/>
                      <a:pt x="908" y="546"/>
                      <a:pt x="881" y="546"/>
                    </a:cubicBezTo>
                    <a:cubicBezTo>
                      <a:pt x="833" y="546"/>
                      <a:pt x="803" y="521"/>
                      <a:pt x="789" y="470"/>
                    </a:cubicBezTo>
                    <a:cubicBezTo>
                      <a:pt x="765" y="384"/>
                      <a:pt x="667" y="349"/>
                      <a:pt x="584" y="345"/>
                    </a:cubicBezTo>
                    <a:cubicBezTo>
                      <a:pt x="572" y="345"/>
                      <a:pt x="556" y="346"/>
                      <a:pt x="538" y="347"/>
                    </a:cubicBezTo>
                    <a:cubicBezTo>
                      <a:pt x="522" y="348"/>
                      <a:pt x="503" y="349"/>
                      <a:pt x="486" y="349"/>
                    </a:cubicBezTo>
                    <a:cubicBezTo>
                      <a:pt x="451" y="349"/>
                      <a:pt x="439" y="344"/>
                      <a:pt x="434" y="341"/>
                    </a:cubicBezTo>
                    <a:cubicBezTo>
                      <a:pt x="380" y="297"/>
                      <a:pt x="319" y="247"/>
                      <a:pt x="306" y="113"/>
                    </a:cubicBezTo>
                    <a:cubicBezTo>
                      <a:pt x="305" y="106"/>
                      <a:pt x="301" y="101"/>
                      <a:pt x="295" y="98"/>
                    </a:cubicBezTo>
                    <a:cubicBezTo>
                      <a:pt x="292" y="97"/>
                      <a:pt x="288" y="97"/>
                      <a:pt x="284" y="98"/>
                    </a:cubicBezTo>
                    <a:cubicBezTo>
                      <a:pt x="275" y="15"/>
                      <a:pt x="181" y="0"/>
                      <a:pt x="188" y="87"/>
                    </a:cubicBezTo>
                    <a:cubicBezTo>
                      <a:pt x="195" y="156"/>
                      <a:pt x="192" y="162"/>
                      <a:pt x="194" y="168"/>
                    </a:cubicBezTo>
                    <a:lnTo>
                      <a:pt x="188" y="173"/>
                    </a:lnTo>
                    <a:cubicBezTo>
                      <a:pt x="183" y="177"/>
                      <a:pt x="181" y="183"/>
                      <a:pt x="181" y="189"/>
                    </a:cubicBezTo>
                    <a:cubicBezTo>
                      <a:pt x="182" y="196"/>
                      <a:pt x="203" y="358"/>
                      <a:pt x="340" y="494"/>
                    </a:cubicBezTo>
                    <a:cubicBezTo>
                      <a:pt x="352" y="506"/>
                      <a:pt x="366" y="534"/>
                      <a:pt x="366" y="601"/>
                    </a:cubicBezTo>
                    <a:cubicBezTo>
                      <a:pt x="366" y="626"/>
                      <a:pt x="364" y="673"/>
                      <a:pt x="362" y="718"/>
                    </a:cubicBezTo>
                    <a:lnTo>
                      <a:pt x="52" y="718"/>
                    </a:lnTo>
                    <a:cubicBezTo>
                      <a:pt x="23" y="718"/>
                      <a:pt x="0" y="742"/>
                      <a:pt x="0" y="770"/>
                    </a:cubicBezTo>
                    <a:cubicBezTo>
                      <a:pt x="0" y="799"/>
                      <a:pt x="23" y="822"/>
                      <a:pt x="52" y="822"/>
                    </a:cubicBezTo>
                    <a:lnTo>
                      <a:pt x="111" y="822"/>
                    </a:lnTo>
                    <a:lnTo>
                      <a:pt x="111" y="1270"/>
                    </a:lnTo>
                    <a:lnTo>
                      <a:pt x="215" y="1270"/>
                    </a:lnTo>
                    <a:lnTo>
                      <a:pt x="215" y="822"/>
                    </a:lnTo>
                    <a:lnTo>
                      <a:pt x="358" y="822"/>
                    </a:lnTo>
                    <a:cubicBezTo>
                      <a:pt x="353" y="942"/>
                      <a:pt x="346" y="1061"/>
                      <a:pt x="346" y="1063"/>
                    </a:cubicBezTo>
                    <a:cubicBezTo>
                      <a:pt x="346" y="1067"/>
                      <a:pt x="348" y="1072"/>
                      <a:pt x="351" y="1075"/>
                    </a:cubicBezTo>
                    <a:cubicBezTo>
                      <a:pt x="354" y="1079"/>
                      <a:pt x="359" y="1081"/>
                      <a:pt x="363" y="1081"/>
                    </a:cubicBezTo>
                    <a:lnTo>
                      <a:pt x="424" y="1081"/>
                    </a:lnTo>
                    <a:cubicBezTo>
                      <a:pt x="425" y="1180"/>
                      <a:pt x="428" y="1184"/>
                      <a:pt x="406" y="1197"/>
                    </a:cubicBezTo>
                    <a:cubicBezTo>
                      <a:pt x="382" y="1212"/>
                      <a:pt x="355" y="1211"/>
                      <a:pt x="344" y="1225"/>
                    </a:cubicBezTo>
                    <a:cubicBezTo>
                      <a:pt x="336" y="1237"/>
                      <a:pt x="342" y="1265"/>
                      <a:pt x="382" y="1268"/>
                    </a:cubicBezTo>
                    <a:cubicBezTo>
                      <a:pt x="422" y="1271"/>
                      <a:pt x="489" y="1270"/>
                      <a:pt x="506" y="1242"/>
                    </a:cubicBezTo>
                    <a:cubicBezTo>
                      <a:pt x="521" y="1216"/>
                      <a:pt x="521" y="1124"/>
                      <a:pt x="520" y="1081"/>
                    </a:cubicBezTo>
                    <a:lnTo>
                      <a:pt x="575" y="1081"/>
                    </a:lnTo>
                    <a:cubicBezTo>
                      <a:pt x="574" y="1124"/>
                      <a:pt x="574" y="1216"/>
                      <a:pt x="589" y="1242"/>
                    </a:cubicBezTo>
                    <a:cubicBezTo>
                      <a:pt x="606" y="1270"/>
                      <a:pt x="673" y="1271"/>
                      <a:pt x="713" y="1268"/>
                    </a:cubicBezTo>
                    <a:cubicBezTo>
                      <a:pt x="753" y="1265"/>
                      <a:pt x="759" y="1237"/>
                      <a:pt x="751" y="1225"/>
                    </a:cubicBezTo>
                    <a:cubicBezTo>
                      <a:pt x="740" y="1211"/>
                      <a:pt x="713" y="1212"/>
                      <a:pt x="689" y="1197"/>
                    </a:cubicBezTo>
                    <a:cubicBezTo>
                      <a:pt x="667" y="1184"/>
                      <a:pt x="670" y="1180"/>
                      <a:pt x="671" y="1081"/>
                    </a:cubicBezTo>
                    <a:lnTo>
                      <a:pt x="750" y="1081"/>
                    </a:lnTo>
                    <a:cubicBezTo>
                      <a:pt x="755" y="1081"/>
                      <a:pt x="760" y="1079"/>
                      <a:pt x="763" y="1075"/>
                    </a:cubicBezTo>
                    <a:cubicBezTo>
                      <a:pt x="766" y="1071"/>
                      <a:pt x="768" y="1067"/>
                      <a:pt x="767" y="1062"/>
                    </a:cubicBezTo>
                    <a:lnTo>
                      <a:pt x="740" y="822"/>
                    </a:lnTo>
                    <a:lnTo>
                      <a:pt x="1016" y="822"/>
                    </a:lnTo>
                    <a:lnTo>
                      <a:pt x="1016" y="1270"/>
                    </a:lnTo>
                    <a:lnTo>
                      <a:pt x="1120" y="1270"/>
                    </a:lnTo>
                    <a:lnTo>
                      <a:pt x="1120" y="822"/>
                    </a:lnTo>
                    <a:lnTo>
                      <a:pt x="1163" y="822"/>
                    </a:lnTo>
                    <a:cubicBezTo>
                      <a:pt x="1192" y="822"/>
                      <a:pt x="1215" y="799"/>
                      <a:pt x="1215" y="770"/>
                    </a:cubicBezTo>
                    <a:cubicBezTo>
                      <a:pt x="1215" y="742"/>
                      <a:pt x="1192" y="718"/>
                      <a:pt x="1163" y="718"/>
                    </a:cubicBezTo>
                    <a:close/>
                    <a:moveTo>
                      <a:pt x="978" y="563"/>
                    </a:moveTo>
                    <a:lnTo>
                      <a:pt x="978" y="512"/>
                    </a:lnTo>
                    <a:lnTo>
                      <a:pt x="1025" y="512"/>
                    </a:lnTo>
                    <a:lnTo>
                      <a:pt x="1025" y="563"/>
                    </a:lnTo>
                    <a:cubicBezTo>
                      <a:pt x="1025" y="564"/>
                      <a:pt x="1025" y="564"/>
                      <a:pt x="1025" y="565"/>
                    </a:cubicBezTo>
                    <a:lnTo>
                      <a:pt x="978" y="565"/>
                    </a:lnTo>
                    <a:cubicBezTo>
                      <a:pt x="978" y="564"/>
                      <a:pt x="978" y="564"/>
                      <a:pt x="978" y="563"/>
                    </a:cubicBezTo>
                    <a:close/>
                    <a:moveTo>
                      <a:pt x="582" y="380"/>
                    </a:moveTo>
                    <a:cubicBezTo>
                      <a:pt x="607" y="381"/>
                      <a:pt x="731" y="391"/>
                      <a:pt x="755" y="479"/>
                    </a:cubicBezTo>
                    <a:cubicBezTo>
                      <a:pt x="774" y="545"/>
                      <a:pt x="818" y="580"/>
                      <a:pt x="881" y="580"/>
                    </a:cubicBezTo>
                    <a:cubicBezTo>
                      <a:pt x="899" y="580"/>
                      <a:pt x="916" y="577"/>
                      <a:pt x="930" y="574"/>
                    </a:cubicBezTo>
                    <a:cubicBezTo>
                      <a:pt x="924" y="588"/>
                      <a:pt x="915" y="606"/>
                      <a:pt x="906" y="623"/>
                    </a:cubicBezTo>
                    <a:cubicBezTo>
                      <a:pt x="895" y="627"/>
                      <a:pt x="870" y="634"/>
                      <a:pt x="841" y="634"/>
                    </a:cubicBezTo>
                    <a:cubicBezTo>
                      <a:pt x="768" y="634"/>
                      <a:pt x="722" y="592"/>
                      <a:pt x="704" y="510"/>
                    </a:cubicBezTo>
                    <a:cubicBezTo>
                      <a:pt x="702" y="501"/>
                      <a:pt x="693" y="495"/>
                      <a:pt x="684" y="497"/>
                    </a:cubicBezTo>
                    <a:cubicBezTo>
                      <a:pt x="675" y="498"/>
                      <a:pt x="669" y="507"/>
                      <a:pt x="670" y="516"/>
                    </a:cubicBezTo>
                    <a:lnTo>
                      <a:pt x="693" y="718"/>
                    </a:lnTo>
                    <a:lnTo>
                      <a:pt x="563" y="718"/>
                    </a:lnTo>
                    <a:lnTo>
                      <a:pt x="563" y="380"/>
                    </a:lnTo>
                    <a:cubicBezTo>
                      <a:pt x="571" y="380"/>
                      <a:pt x="577" y="380"/>
                      <a:pt x="582" y="380"/>
                    </a:cubicBezTo>
                    <a:close/>
                    <a:moveTo>
                      <a:pt x="365" y="470"/>
                    </a:moveTo>
                    <a:cubicBezTo>
                      <a:pt x="255" y="360"/>
                      <a:pt x="224" y="229"/>
                      <a:pt x="217" y="194"/>
                    </a:cubicBezTo>
                    <a:lnTo>
                      <a:pt x="275" y="147"/>
                    </a:lnTo>
                    <a:cubicBezTo>
                      <a:pt x="296" y="273"/>
                      <a:pt x="360" y="325"/>
                      <a:pt x="413" y="367"/>
                    </a:cubicBezTo>
                    <a:cubicBezTo>
                      <a:pt x="427" y="379"/>
                      <a:pt x="449" y="384"/>
                      <a:pt x="486" y="384"/>
                    </a:cubicBezTo>
                    <a:cubicBezTo>
                      <a:pt x="500" y="384"/>
                      <a:pt x="515" y="383"/>
                      <a:pt x="528" y="382"/>
                    </a:cubicBezTo>
                    <a:lnTo>
                      <a:pt x="528" y="718"/>
                    </a:lnTo>
                    <a:lnTo>
                      <a:pt x="397" y="718"/>
                    </a:lnTo>
                    <a:cubicBezTo>
                      <a:pt x="399" y="673"/>
                      <a:pt x="400" y="626"/>
                      <a:pt x="401" y="601"/>
                    </a:cubicBezTo>
                    <a:cubicBezTo>
                      <a:pt x="401" y="538"/>
                      <a:pt x="389" y="494"/>
                      <a:pt x="365" y="470"/>
                    </a:cubicBezTo>
                    <a:close/>
                    <a:moveTo>
                      <a:pt x="382" y="1046"/>
                    </a:moveTo>
                    <a:cubicBezTo>
                      <a:pt x="384" y="1008"/>
                      <a:pt x="389" y="916"/>
                      <a:pt x="393" y="822"/>
                    </a:cubicBezTo>
                    <a:lnTo>
                      <a:pt x="528" y="822"/>
                    </a:lnTo>
                    <a:lnTo>
                      <a:pt x="528" y="1046"/>
                    </a:lnTo>
                    <a:lnTo>
                      <a:pt x="382" y="1046"/>
                    </a:lnTo>
                    <a:close/>
                    <a:moveTo>
                      <a:pt x="563" y="1046"/>
                    </a:moveTo>
                    <a:lnTo>
                      <a:pt x="563" y="822"/>
                    </a:lnTo>
                    <a:lnTo>
                      <a:pt x="705" y="822"/>
                    </a:lnTo>
                    <a:lnTo>
                      <a:pt x="731" y="1046"/>
                    </a:lnTo>
                    <a:lnTo>
                      <a:pt x="563" y="1046"/>
                    </a:ln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grpSp>
        <p:sp>
          <p:nvSpPr>
            <p:cNvPr id="24" name="POWER_USER_ID_ICONS_Crossroads"/>
            <p:cNvSpPr>
              <a:spLocks noChangeAspect="1"/>
            </p:cNvSpPr>
            <p:nvPr>
              <p:custDataLst>
                <p:tags r:id="rId8"/>
              </p:custDataLst>
            </p:nvPr>
          </p:nvSpPr>
          <p:spPr bwMode="auto">
            <a:xfrm>
              <a:off x="6319769" y="1697828"/>
              <a:ext cx="397348" cy="432556"/>
            </a:xfrm>
            <a:custGeom>
              <a:avLst/>
              <a:gdLst>
                <a:gd name="T0" fmla="*/ 626 w 736"/>
                <a:gd name="T1" fmla="*/ 300 h 800"/>
                <a:gd name="T2" fmla="*/ 368 w 736"/>
                <a:gd name="T3" fmla="*/ 300 h 800"/>
                <a:gd name="T4" fmla="*/ 368 w 736"/>
                <a:gd name="T5" fmla="*/ 266 h 800"/>
                <a:gd name="T6" fmla="*/ 455 w 736"/>
                <a:gd name="T7" fmla="*/ 266 h 800"/>
                <a:gd name="T8" fmla="*/ 468 w 736"/>
                <a:gd name="T9" fmla="*/ 253 h 800"/>
                <a:gd name="T10" fmla="*/ 468 w 736"/>
                <a:gd name="T11" fmla="*/ 80 h 800"/>
                <a:gd name="T12" fmla="*/ 455 w 736"/>
                <a:gd name="T13" fmla="*/ 66 h 800"/>
                <a:gd name="T14" fmla="*/ 368 w 736"/>
                <a:gd name="T15" fmla="*/ 66 h 800"/>
                <a:gd name="T16" fmla="*/ 368 w 736"/>
                <a:gd name="T17" fmla="*/ 33 h 800"/>
                <a:gd name="T18" fmla="*/ 334 w 736"/>
                <a:gd name="T19" fmla="*/ 0 h 800"/>
                <a:gd name="T20" fmla="*/ 301 w 736"/>
                <a:gd name="T21" fmla="*/ 33 h 800"/>
                <a:gd name="T22" fmla="*/ 301 w 736"/>
                <a:gd name="T23" fmla="*/ 66 h 800"/>
                <a:gd name="T24" fmla="*/ 109 w 736"/>
                <a:gd name="T25" fmla="*/ 66 h 800"/>
                <a:gd name="T26" fmla="*/ 87 w 736"/>
                <a:gd name="T27" fmla="*/ 75 h 800"/>
                <a:gd name="T28" fmla="*/ 5 w 736"/>
                <a:gd name="T29" fmla="*/ 157 h 800"/>
                <a:gd name="T30" fmla="*/ 5 w 736"/>
                <a:gd name="T31" fmla="*/ 175 h 800"/>
                <a:gd name="T32" fmla="*/ 87 w 736"/>
                <a:gd name="T33" fmla="*/ 257 h 800"/>
                <a:gd name="T34" fmla="*/ 109 w 736"/>
                <a:gd name="T35" fmla="*/ 266 h 800"/>
                <a:gd name="T36" fmla="*/ 301 w 736"/>
                <a:gd name="T37" fmla="*/ 266 h 800"/>
                <a:gd name="T38" fmla="*/ 301 w 736"/>
                <a:gd name="T39" fmla="*/ 300 h 800"/>
                <a:gd name="T40" fmla="*/ 214 w 736"/>
                <a:gd name="T41" fmla="*/ 300 h 800"/>
                <a:gd name="T42" fmla="*/ 201 w 736"/>
                <a:gd name="T43" fmla="*/ 313 h 800"/>
                <a:gd name="T44" fmla="*/ 201 w 736"/>
                <a:gd name="T45" fmla="*/ 486 h 800"/>
                <a:gd name="T46" fmla="*/ 214 w 736"/>
                <a:gd name="T47" fmla="*/ 500 h 800"/>
                <a:gd name="T48" fmla="*/ 301 w 736"/>
                <a:gd name="T49" fmla="*/ 500 h 800"/>
                <a:gd name="T50" fmla="*/ 301 w 736"/>
                <a:gd name="T51" fmla="*/ 766 h 800"/>
                <a:gd name="T52" fmla="*/ 334 w 736"/>
                <a:gd name="T53" fmla="*/ 800 h 800"/>
                <a:gd name="T54" fmla="*/ 368 w 736"/>
                <a:gd name="T55" fmla="*/ 766 h 800"/>
                <a:gd name="T56" fmla="*/ 368 w 736"/>
                <a:gd name="T57" fmla="*/ 500 h 800"/>
                <a:gd name="T58" fmla="*/ 626 w 736"/>
                <a:gd name="T59" fmla="*/ 500 h 800"/>
                <a:gd name="T60" fmla="*/ 648 w 736"/>
                <a:gd name="T61" fmla="*/ 491 h 800"/>
                <a:gd name="T62" fmla="*/ 731 w 736"/>
                <a:gd name="T63" fmla="*/ 409 h 800"/>
                <a:gd name="T64" fmla="*/ 731 w 736"/>
                <a:gd name="T65" fmla="*/ 391 h 800"/>
                <a:gd name="T66" fmla="*/ 648 w 736"/>
                <a:gd name="T67" fmla="*/ 309 h 800"/>
                <a:gd name="T68" fmla="*/ 626 w 736"/>
                <a:gd name="T69" fmla="*/ 3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6" h="800">
                  <a:moveTo>
                    <a:pt x="626" y="300"/>
                  </a:moveTo>
                  <a:lnTo>
                    <a:pt x="368" y="300"/>
                  </a:lnTo>
                  <a:lnTo>
                    <a:pt x="368" y="266"/>
                  </a:lnTo>
                  <a:lnTo>
                    <a:pt x="455" y="266"/>
                  </a:lnTo>
                  <a:cubicBezTo>
                    <a:pt x="462" y="266"/>
                    <a:pt x="468" y="260"/>
                    <a:pt x="468" y="253"/>
                  </a:cubicBezTo>
                  <a:lnTo>
                    <a:pt x="468" y="80"/>
                  </a:lnTo>
                  <a:cubicBezTo>
                    <a:pt x="468" y="72"/>
                    <a:pt x="462" y="66"/>
                    <a:pt x="455" y="66"/>
                  </a:cubicBezTo>
                  <a:lnTo>
                    <a:pt x="368" y="66"/>
                  </a:lnTo>
                  <a:lnTo>
                    <a:pt x="368" y="33"/>
                  </a:lnTo>
                  <a:cubicBezTo>
                    <a:pt x="368" y="15"/>
                    <a:pt x="353" y="0"/>
                    <a:pt x="334" y="0"/>
                  </a:cubicBezTo>
                  <a:cubicBezTo>
                    <a:pt x="316" y="0"/>
                    <a:pt x="301" y="15"/>
                    <a:pt x="301" y="33"/>
                  </a:cubicBezTo>
                  <a:lnTo>
                    <a:pt x="301" y="66"/>
                  </a:lnTo>
                  <a:lnTo>
                    <a:pt x="109" y="66"/>
                  </a:lnTo>
                  <a:cubicBezTo>
                    <a:pt x="102" y="66"/>
                    <a:pt x="92" y="70"/>
                    <a:pt x="87" y="75"/>
                  </a:cubicBezTo>
                  <a:lnTo>
                    <a:pt x="5" y="157"/>
                  </a:lnTo>
                  <a:cubicBezTo>
                    <a:pt x="0" y="162"/>
                    <a:pt x="0" y="170"/>
                    <a:pt x="5" y="175"/>
                  </a:cubicBezTo>
                  <a:lnTo>
                    <a:pt x="87" y="257"/>
                  </a:lnTo>
                  <a:cubicBezTo>
                    <a:pt x="92" y="262"/>
                    <a:pt x="102" y="266"/>
                    <a:pt x="109" y="266"/>
                  </a:cubicBezTo>
                  <a:lnTo>
                    <a:pt x="301" y="266"/>
                  </a:lnTo>
                  <a:lnTo>
                    <a:pt x="301" y="300"/>
                  </a:lnTo>
                  <a:lnTo>
                    <a:pt x="214" y="300"/>
                  </a:lnTo>
                  <a:cubicBezTo>
                    <a:pt x="207" y="300"/>
                    <a:pt x="201" y="306"/>
                    <a:pt x="201" y="313"/>
                  </a:cubicBezTo>
                  <a:lnTo>
                    <a:pt x="201" y="486"/>
                  </a:lnTo>
                  <a:cubicBezTo>
                    <a:pt x="201" y="494"/>
                    <a:pt x="207" y="500"/>
                    <a:pt x="214" y="500"/>
                  </a:cubicBezTo>
                  <a:lnTo>
                    <a:pt x="301" y="500"/>
                  </a:lnTo>
                  <a:lnTo>
                    <a:pt x="301" y="766"/>
                  </a:lnTo>
                  <a:cubicBezTo>
                    <a:pt x="301" y="785"/>
                    <a:pt x="316" y="800"/>
                    <a:pt x="334" y="800"/>
                  </a:cubicBezTo>
                  <a:cubicBezTo>
                    <a:pt x="353" y="800"/>
                    <a:pt x="368" y="785"/>
                    <a:pt x="368" y="766"/>
                  </a:cubicBezTo>
                  <a:lnTo>
                    <a:pt x="368" y="500"/>
                  </a:lnTo>
                  <a:lnTo>
                    <a:pt x="626" y="500"/>
                  </a:lnTo>
                  <a:cubicBezTo>
                    <a:pt x="633" y="500"/>
                    <a:pt x="643" y="496"/>
                    <a:pt x="648" y="491"/>
                  </a:cubicBezTo>
                  <a:lnTo>
                    <a:pt x="731" y="409"/>
                  </a:lnTo>
                  <a:cubicBezTo>
                    <a:pt x="736" y="404"/>
                    <a:pt x="736" y="396"/>
                    <a:pt x="731" y="391"/>
                  </a:cubicBezTo>
                  <a:lnTo>
                    <a:pt x="648" y="309"/>
                  </a:lnTo>
                  <a:cubicBezTo>
                    <a:pt x="643" y="304"/>
                    <a:pt x="633" y="300"/>
                    <a:pt x="626" y="300"/>
                  </a:cubicBezTo>
                </a:path>
              </a:pathLst>
            </a:custGeom>
            <a:solidFill>
              <a:schemeClr val="tx2"/>
            </a:solidFill>
            <a:ln>
              <a:noFill/>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grpSp>
          <p:nvGrpSpPr>
            <p:cNvPr id="25" name="POWER_USER_ID_ICONS_Cup"/>
            <p:cNvGrpSpPr>
              <a:grpSpLocks noChangeAspect="1"/>
            </p:cNvGrpSpPr>
            <p:nvPr>
              <p:custDataLst>
                <p:tags r:id="rId9"/>
              </p:custDataLst>
            </p:nvPr>
          </p:nvGrpSpPr>
          <p:grpSpPr bwMode="auto">
            <a:xfrm>
              <a:off x="7787201" y="4771528"/>
              <a:ext cx="559407" cy="603779"/>
              <a:chOff x="69" y="56"/>
              <a:chExt cx="353" cy="381"/>
            </a:xfrm>
            <a:solidFill>
              <a:schemeClr val="tx2"/>
            </a:solidFill>
          </p:grpSpPr>
          <p:sp>
            <p:nvSpPr>
              <p:cNvPr id="72" name="POWER_USER_ID_ICONS_Cup"/>
              <p:cNvSpPr>
                <a:spLocks/>
              </p:cNvSpPr>
              <p:nvPr>
                <p:custDataLst>
                  <p:tags r:id="rId38"/>
                </p:custDataLst>
              </p:nvPr>
            </p:nvSpPr>
            <p:spPr bwMode="auto">
              <a:xfrm>
                <a:off x="137" y="56"/>
                <a:ext cx="218" cy="381"/>
              </a:xfrm>
              <a:custGeom>
                <a:avLst/>
                <a:gdLst>
                  <a:gd name="T0" fmla="*/ 480 w 515"/>
                  <a:gd name="T1" fmla="*/ 407 h 900"/>
                  <a:gd name="T2" fmla="*/ 515 w 515"/>
                  <a:gd name="T3" fmla="*/ 13 h 900"/>
                  <a:gd name="T4" fmla="*/ 511 w 515"/>
                  <a:gd name="T5" fmla="*/ 3 h 900"/>
                  <a:gd name="T6" fmla="*/ 502 w 515"/>
                  <a:gd name="T7" fmla="*/ 0 h 900"/>
                  <a:gd name="T8" fmla="*/ 13 w 515"/>
                  <a:gd name="T9" fmla="*/ 0 h 900"/>
                  <a:gd name="T10" fmla="*/ 4 w 515"/>
                  <a:gd name="T11" fmla="*/ 3 h 900"/>
                  <a:gd name="T12" fmla="*/ 0 w 515"/>
                  <a:gd name="T13" fmla="*/ 13 h 900"/>
                  <a:gd name="T14" fmla="*/ 35 w 515"/>
                  <a:gd name="T15" fmla="*/ 407 h 900"/>
                  <a:gd name="T16" fmla="*/ 220 w 515"/>
                  <a:gd name="T17" fmla="*/ 623 h 900"/>
                  <a:gd name="T18" fmla="*/ 235 w 515"/>
                  <a:gd name="T19" fmla="*/ 613 h 900"/>
                  <a:gd name="T20" fmla="*/ 225 w 515"/>
                  <a:gd name="T21" fmla="*/ 598 h 900"/>
                  <a:gd name="T22" fmla="*/ 60 w 515"/>
                  <a:gd name="T23" fmla="*/ 405 h 900"/>
                  <a:gd name="T24" fmla="*/ 26 w 515"/>
                  <a:gd name="T25" fmla="*/ 25 h 900"/>
                  <a:gd name="T26" fmla="*/ 489 w 515"/>
                  <a:gd name="T27" fmla="*/ 25 h 900"/>
                  <a:gd name="T28" fmla="*/ 455 w 515"/>
                  <a:gd name="T29" fmla="*/ 405 h 900"/>
                  <a:gd name="T30" fmla="*/ 290 w 515"/>
                  <a:gd name="T31" fmla="*/ 598 h 900"/>
                  <a:gd name="T32" fmla="*/ 287 w 515"/>
                  <a:gd name="T33" fmla="*/ 600 h 900"/>
                  <a:gd name="T34" fmla="*/ 286 w 515"/>
                  <a:gd name="T35" fmla="*/ 600 h 900"/>
                  <a:gd name="T36" fmla="*/ 282 w 515"/>
                  <a:gd name="T37" fmla="*/ 602 h 900"/>
                  <a:gd name="T38" fmla="*/ 281 w 515"/>
                  <a:gd name="T39" fmla="*/ 603 h 900"/>
                  <a:gd name="T40" fmla="*/ 279 w 515"/>
                  <a:gd name="T41" fmla="*/ 606 h 900"/>
                  <a:gd name="T42" fmla="*/ 279 w 515"/>
                  <a:gd name="T43" fmla="*/ 607 h 900"/>
                  <a:gd name="T44" fmla="*/ 279 w 515"/>
                  <a:gd name="T45" fmla="*/ 610 h 900"/>
                  <a:gd name="T46" fmla="*/ 279 w 515"/>
                  <a:gd name="T47" fmla="*/ 611 h 900"/>
                  <a:gd name="T48" fmla="*/ 279 w 515"/>
                  <a:gd name="T49" fmla="*/ 691 h 900"/>
                  <a:gd name="T50" fmla="*/ 421 w 515"/>
                  <a:gd name="T51" fmla="*/ 833 h 900"/>
                  <a:gd name="T52" fmla="*/ 422 w 515"/>
                  <a:gd name="T53" fmla="*/ 833 h 900"/>
                  <a:gd name="T54" fmla="*/ 449 w 515"/>
                  <a:gd name="T55" fmla="*/ 860 h 900"/>
                  <a:gd name="T56" fmla="*/ 449 w 515"/>
                  <a:gd name="T57" fmla="*/ 875 h 900"/>
                  <a:gd name="T58" fmla="*/ 65 w 515"/>
                  <a:gd name="T59" fmla="*/ 875 h 900"/>
                  <a:gd name="T60" fmla="*/ 65 w 515"/>
                  <a:gd name="T61" fmla="*/ 860 h 900"/>
                  <a:gd name="T62" fmla="*/ 91 w 515"/>
                  <a:gd name="T63" fmla="*/ 833 h 900"/>
                  <a:gd name="T64" fmla="*/ 93 w 515"/>
                  <a:gd name="T65" fmla="*/ 833 h 900"/>
                  <a:gd name="T66" fmla="*/ 221 w 515"/>
                  <a:gd name="T67" fmla="*/ 753 h 900"/>
                  <a:gd name="T68" fmla="*/ 215 w 515"/>
                  <a:gd name="T69" fmla="*/ 737 h 900"/>
                  <a:gd name="T70" fmla="*/ 199 w 515"/>
                  <a:gd name="T71" fmla="*/ 743 h 900"/>
                  <a:gd name="T72" fmla="*/ 93 w 515"/>
                  <a:gd name="T73" fmla="*/ 810 h 900"/>
                  <a:gd name="T74" fmla="*/ 91 w 515"/>
                  <a:gd name="T75" fmla="*/ 810 h 900"/>
                  <a:gd name="T76" fmla="*/ 40 w 515"/>
                  <a:gd name="T77" fmla="*/ 861 h 900"/>
                  <a:gd name="T78" fmla="*/ 40 w 515"/>
                  <a:gd name="T79" fmla="*/ 887 h 900"/>
                  <a:gd name="T80" fmla="*/ 53 w 515"/>
                  <a:gd name="T81" fmla="*/ 900 h 900"/>
                  <a:gd name="T82" fmla="*/ 461 w 515"/>
                  <a:gd name="T83" fmla="*/ 900 h 900"/>
                  <a:gd name="T84" fmla="*/ 474 w 515"/>
                  <a:gd name="T85" fmla="*/ 887 h 900"/>
                  <a:gd name="T86" fmla="*/ 474 w 515"/>
                  <a:gd name="T87" fmla="*/ 860 h 900"/>
                  <a:gd name="T88" fmla="*/ 423 w 515"/>
                  <a:gd name="T89" fmla="*/ 808 h 900"/>
                  <a:gd name="T90" fmla="*/ 421 w 515"/>
                  <a:gd name="T91" fmla="*/ 808 h 900"/>
                  <a:gd name="T92" fmla="*/ 304 w 515"/>
                  <a:gd name="T93" fmla="*/ 691 h 900"/>
                  <a:gd name="T94" fmla="*/ 304 w 515"/>
                  <a:gd name="T95" fmla="*/ 621 h 900"/>
                  <a:gd name="T96" fmla="*/ 480 w 515"/>
                  <a:gd name="T97" fmla="*/ 407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5" h="900">
                    <a:moveTo>
                      <a:pt x="480" y="407"/>
                    </a:moveTo>
                    <a:lnTo>
                      <a:pt x="515" y="13"/>
                    </a:lnTo>
                    <a:cubicBezTo>
                      <a:pt x="515" y="10"/>
                      <a:pt x="514" y="6"/>
                      <a:pt x="511" y="3"/>
                    </a:cubicBezTo>
                    <a:cubicBezTo>
                      <a:pt x="509" y="1"/>
                      <a:pt x="506" y="0"/>
                      <a:pt x="502" y="0"/>
                    </a:cubicBezTo>
                    <a:lnTo>
                      <a:pt x="13" y="0"/>
                    </a:lnTo>
                    <a:cubicBezTo>
                      <a:pt x="9" y="0"/>
                      <a:pt x="6" y="1"/>
                      <a:pt x="4" y="3"/>
                    </a:cubicBezTo>
                    <a:cubicBezTo>
                      <a:pt x="1" y="6"/>
                      <a:pt x="0" y="10"/>
                      <a:pt x="0" y="13"/>
                    </a:cubicBezTo>
                    <a:lnTo>
                      <a:pt x="35" y="407"/>
                    </a:lnTo>
                    <a:cubicBezTo>
                      <a:pt x="45" y="517"/>
                      <a:pt x="121" y="605"/>
                      <a:pt x="220" y="623"/>
                    </a:cubicBezTo>
                    <a:cubicBezTo>
                      <a:pt x="226" y="625"/>
                      <a:pt x="234" y="620"/>
                      <a:pt x="235" y="613"/>
                    </a:cubicBezTo>
                    <a:cubicBezTo>
                      <a:pt x="236" y="607"/>
                      <a:pt x="231" y="600"/>
                      <a:pt x="225" y="598"/>
                    </a:cubicBezTo>
                    <a:cubicBezTo>
                      <a:pt x="136" y="582"/>
                      <a:pt x="69" y="503"/>
                      <a:pt x="60" y="405"/>
                    </a:cubicBezTo>
                    <a:lnTo>
                      <a:pt x="26" y="25"/>
                    </a:lnTo>
                    <a:lnTo>
                      <a:pt x="489" y="25"/>
                    </a:lnTo>
                    <a:lnTo>
                      <a:pt x="455" y="405"/>
                    </a:lnTo>
                    <a:cubicBezTo>
                      <a:pt x="446" y="503"/>
                      <a:pt x="377" y="582"/>
                      <a:pt x="290" y="598"/>
                    </a:cubicBezTo>
                    <a:cubicBezTo>
                      <a:pt x="289" y="598"/>
                      <a:pt x="289" y="598"/>
                      <a:pt x="287" y="600"/>
                    </a:cubicBezTo>
                    <a:lnTo>
                      <a:pt x="286" y="600"/>
                    </a:lnTo>
                    <a:cubicBezTo>
                      <a:pt x="285" y="600"/>
                      <a:pt x="284" y="601"/>
                      <a:pt x="282" y="602"/>
                    </a:cubicBezTo>
                    <a:lnTo>
                      <a:pt x="281" y="603"/>
                    </a:lnTo>
                    <a:lnTo>
                      <a:pt x="279" y="606"/>
                    </a:lnTo>
                    <a:lnTo>
                      <a:pt x="279" y="607"/>
                    </a:lnTo>
                    <a:lnTo>
                      <a:pt x="279" y="610"/>
                    </a:lnTo>
                    <a:lnTo>
                      <a:pt x="279" y="611"/>
                    </a:lnTo>
                    <a:lnTo>
                      <a:pt x="279" y="691"/>
                    </a:lnTo>
                    <a:cubicBezTo>
                      <a:pt x="279" y="770"/>
                      <a:pt x="342" y="833"/>
                      <a:pt x="421" y="833"/>
                    </a:cubicBezTo>
                    <a:lnTo>
                      <a:pt x="422" y="833"/>
                    </a:lnTo>
                    <a:cubicBezTo>
                      <a:pt x="437" y="833"/>
                      <a:pt x="449" y="845"/>
                      <a:pt x="449" y="860"/>
                    </a:cubicBezTo>
                    <a:lnTo>
                      <a:pt x="449" y="875"/>
                    </a:lnTo>
                    <a:lnTo>
                      <a:pt x="65" y="875"/>
                    </a:lnTo>
                    <a:lnTo>
                      <a:pt x="65" y="860"/>
                    </a:lnTo>
                    <a:cubicBezTo>
                      <a:pt x="65" y="844"/>
                      <a:pt x="76" y="833"/>
                      <a:pt x="91" y="833"/>
                    </a:cubicBezTo>
                    <a:lnTo>
                      <a:pt x="93" y="833"/>
                    </a:lnTo>
                    <a:cubicBezTo>
                      <a:pt x="148" y="833"/>
                      <a:pt x="196" y="802"/>
                      <a:pt x="221" y="753"/>
                    </a:cubicBezTo>
                    <a:cubicBezTo>
                      <a:pt x="224" y="747"/>
                      <a:pt x="221" y="740"/>
                      <a:pt x="215" y="737"/>
                    </a:cubicBezTo>
                    <a:cubicBezTo>
                      <a:pt x="209" y="735"/>
                      <a:pt x="201" y="737"/>
                      <a:pt x="199" y="743"/>
                    </a:cubicBezTo>
                    <a:cubicBezTo>
                      <a:pt x="179" y="785"/>
                      <a:pt x="139" y="810"/>
                      <a:pt x="93" y="810"/>
                    </a:cubicBezTo>
                    <a:lnTo>
                      <a:pt x="91" y="810"/>
                    </a:lnTo>
                    <a:cubicBezTo>
                      <a:pt x="63" y="810"/>
                      <a:pt x="40" y="832"/>
                      <a:pt x="40" y="861"/>
                    </a:cubicBezTo>
                    <a:lnTo>
                      <a:pt x="40" y="887"/>
                    </a:lnTo>
                    <a:cubicBezTo>
                      <a:pt x="40" y="894"/>
                      <a:pt x="45" y="900"/>
                      <a:pt x="53" y="900"/>
                    </a:cubicBezTo>
                    <a:lnTo>
                      <a:pt x="461" y="900"/>
                    </a:lnTo>
                    <a:cubicBezTo>
                      <a:pt x="469" y="900"/>
                      <a:pt x="474" y="894"/>
                      <a:pt x="474" y="887"/>
                    </a:cubicBezTo>
                    <a:lnTo>
                      <a:pt x="474" y="860"/>
                    </a:lnTo>
                    <a:cubicBezTo>
                      <a:pt x="474" y="831"/>
                      <a:pt x="451" y="808"/>
                      <a:pt x="423" y="808"/>
                    </a:cubicBezTo>
                    <a:lnTo>
                      <a:pt x="421" y="808"/>
                    </a:lnTo>
                    <a:cubicBezTo>
                      <a:pt x="356" y="808"/>
                      <a:pt x="304" y="756"/>
                      <a:pt x="304" y="691"/>
                    </a:cubicBezTo>
                    <a:lnTo>
                      <a:pt x="304" y="621"/>
                    </a:lnTo>
                    <a:cubicBezTo>
                      <a:pt x="399" y="598"/>
                      <a:pt x="470" y="512"/>
                      <a:pt x="480" y="407"/>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73" name="POWER_USER_ID_ICONS_Cup"/>
              <p:cNvSpPr>
                <a:spLocks/>
              </p:cNvSpPr>
              <p:nvPr>
                <p:custDataLst>
                  <p:tags r:id="rId39"/>
                </p:custDataLst>
              </p:nvPr>
            </p:nvSpPr>
            <p:spPr bwMode="auto">
              <a:xfrm>
                <a:off x="251" y="149"/>
                <a:ext cx="74" cy="149"/>
              </a:xfrm>
              <a:custGeom>
                <a:avLst/>
                <a:gdLst>
                  <a:gd name="T0" fmla="*/ 13 w 174"/>
                  <a:gd name="T1" fmla="*/ 351 h 351"/>
                  <a:gd name="T2" fmla="*/ 15 w 174"/>
                  <a:gd name="T3" fmla="*/ 351 h 351"/>
                  <a:gd name="T4" fmla="*/ 159 w 174"/>
                  <a:gd name="T5" fmla="*/ 181 h 351"/>
                  <a:gd name="T6" fmla="*/ 174 w 174"/>
                  <a:gd name="T7" fmla="*/ 13 h 351"/>
                  <a:gd name="T8" fmla="*/ 163 w 174"/>
                  <a:gd name="T9" fmla="*/ 0 h 351"/>
                  <a:gd name="T10" fmla="*/ 149 w 174"/>
                  <a:gd name="T11" fmla="*/ 11 h 351"/>
                  <a:gd name="T12" fmla="*/ 134 w 174"/>
                  <a:gd name="T13" fmla="*/ 179 h 351"/>
                  <a:gd name="T14" fmla="*/ 11 w 174"/>
                  <a:gd name="T15" fmla="*/ 326 h 351"/>
                  <a:gd name="T16" fmla="*/ 1 w 174"/>
                  <a:gd name="T17" fmla="*/ 341 h 351"/>
                  <a:gd name="T18" fmla="*/ 13 w 174"/>
                  <a:gd name="T19"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351">
                    <a:moveTo>
                      <a:pt x="13" y="351"/>
                    </a:moveTo>
                    <a:lnTo>
                      <a:pt x="15" y="351"/>
                    </a:lnTo>
                    <a:cubicBezTo>
                      <a:pt x="91" y="337"/>
                      <a:pt x="151" y="269"/>
                      <a:pt x="159" y="181"/>
                    </a:cubicBezTo>
                    <a:lnTo>
                      <a:pt x="174" y="13"/>
                    </a:lnTo>
                    <a:cubicBezTo>
                      <a:pt x="174" y="7"/>
                      <a:pt x="169" y="1"/>
                      <a:pt x="163" y="0"/>
                    </a:cubicBezTo>
                    <a:cubicBezTo>
                      <a:pt x="155" y="0"/>
                      <a:pt x="150" y="5"/>
                      <a:pt x="149" y="11"/>
                    </a:cubicBezTo>
                    <a:lnTo>
                      <a:pt x="134" y="179"/>
                    </a:lnTo>
                    <a:cubicBezTo>
                      <a:pt x="128" y="254"/>
                      <a:pt x="76" y="315"/>
                      <a:pt x="11" y="326"/>
                    </a:cubicBezTo>
                    <a:cubicBezTo>
                      <a:pt x="5" y="327"/>
                      <a:pt x="0" y="334"/>
                      <a:pt x="1" y="341"/>
                    </a:cubicBezTo>
                    <a:cubicBezTo>
                      <a:pt x="1" y="346"/>
                      <a:pt x="6" y="351"/>
                      <a:pt x="13" y="351"/>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74" name="POWER_USER_ID_ICONS_Cup"/>
              <p:cNvSpPr>
                <a:spLocks/>
              </p:cNvSpPr>
              <p:nvPr>
                <p:custDataLst>
                  <p:tags r:id="rId40"/>
                </p:custDataLst>
              </p:nvPr>
            </p:nvSpPr>
            <p:spPr bwMode="auto">
              <a:xfrm>
                <a:off x="164" y="78"/>
                <a:ext cx="106" cy="110"/>
              </a:xfrm>
              <a:custGeom>
                <a:avLst/>
                <a:gdLst>
                  <a:gd name="T0" fmla="*/ 250 w 250"/>
                  <a:gd name="T1" fmla="*/ 13 h 261"/>
                  <a:gd name="T2" fmla="*/ 237 w 250"/>
                  <a:gd name="T3" fmla="*/ 0 h 261"/>
                  <a:gd name="T4" fmla="*/ 12 w 250"/>
                  <a:gd name="T5" fmla="*/ 0 h 261"/>
                  <a:gd name="T6" fmla="*/ 4 w 250"/>
                  <a:gd name="T7" fmla="*/ 4 h 261"/>
                  <a:gd name="T8" fmla="*/ 0 w 250"/>
                  <a:gd name="T9" fmla="*/ 14 h 261"/>
                  <a:gd name="T10" fmla="*/ 21 w 250"/>
                  <a:gd name="T11" fmla="*/ 250 h 261"/>
                  <a:gd name="T12" fmla="*/ 34 w 250"/>
                  <a:gd name="T13" fmla="*/ 261 h 261"/>
                  <a:gd name="T14" fmla="*/ 35 w 250"/>
                  <a:gd name="T15" fmla="*/ 261 h 261"/>
                  <a:gd name="T16" fmla="*/ 46 w 250"/>
                  <a:gd name="T17" fmla="*/ 248 h 261"/>
                  <a:gd name="T18" fmla="*/ 26 w 250"/>
                  <a:gd name="T19" fmla="*/ 25 h 261"/>
                  <a:gd name="T20" fmla="*/ 237 w 250"/>
                  <a:gd name="T21" fmla="*/ 25 h 261"/>
                  <a:gd name="T22" fmla="*/ 250 w 250"/>
                  <a:gd name="T23" fmla="*/ 1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261">
                    <a:moveTo>
                      <a:pt x="250" y="13"/>
                    </a:moveTo>
                    <a:cubicBezTo>
                      <a:pt x="250" y="5"/>
                      <a:pt x="245" y="0"/>
                      <a:pt x="237" y="0"/>
                    </a:cubicBezTo>
                    <a:lnTo>
                      <a:pt x="12" y="0"/>
                    </a:lnTo>
                    <a:cubicBezTo>
                      <a:pt x="9" y="0"/>
                      <a:pt x="6" y="1"/>
                      <a:pt x="4" y="4"/>
                    </a:cubicBezTo>
                    <a:cubicBezTo>
                      <a:pt x="1" y="6"/>
                      <a:pt x="0" y="10"/>
                      <a:pt x="0" y="14"/>
                    </a:cubicBezTo>
                    <a:lnTo>
                      <a:pt x="21" y="250"/>
                    </a:lnTo>
                    <a:cubicBezTo>
                      <a:pt x="21" y="256"/>
                      <a:pt x="27" y="261"/>
                      <a:pt x="34" y="261"/>
                    </a:cubicBezTo>
                    <a:lnTo>
                      <a:pt x="35" y="261"/>
                    </a:lnTo>
                    <a:cubicBezTo>
                      <a:pt x="42" y="261"/>
                      <a:pt x="47" y="255"/>
                      <a:pt x="46" y="248"/>
                    </a:cubicBezTo>
                    <a:lnTo>
                      <a:pt x="26" y="25"/>
                    </a:lnTo>
                    <a:lnTo>
                      <a:pt x="237" y="25"/>
                    </a:lnTo>
                    <a:cubicBezTo>
                      <a:pt x="244" y="25"/>
                      <a:pt x="250" y="20"/>
                      <a:pt x="250" y="13"/>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75" name="POWER_USER_ID_ICONS_Cup"/>
              <p:cNvSpPr>
                <a:spLocks/>
              </p:cNvSpPr>
              <p:nvPr>
                <p:custDataLst>
                  <p:tags r:id="rId41"/>
                </p:custDataLst>
              </p:nvPr>
            </p:nvSpPr>
            <p:spPr bwMode="auto">
              <a:xfrm>
                <a:off x="347" y="96"/>
                <a:ext cx="75" cy="139"/>
              </a:xfrm>
              <a:custGeom>
                <a:avLst/>
                <a:gdLst>
                  <a:gd name="T0" fmla="*/ 174 w 178"/>
                  <a:gd name="T1" fmla="*/ 4 h 329"/>
                  <a:gd name="T2" fmla="*/ 165 w 178"/>
                  <a:gd name="T3" fmla="*/ 0 h 329"/>
                  <a:gd name="T4" fmla="*/ 42 w 178"/>
                  <a:gd name="T5" fmla="*/ 0 h 329"/>
                  <a:gd name="T6" fmla="*/ 29 w 178"/>
                  <a:gd name="T7" fmla="*/ 13 h 329"/>
                  <a:gd name="T8" fmla="*/ 42 w 178"/>
                  <a:gd name="T9" fmla="*/ 25 h 329"/>
                  <a:gd name="T10" fmla="*/ 152 w 178"/>
                  <a:gd name="T11" fmla="*/ 25 h 329"/>
                  <a:gd name="T12" fmla="*/ 10 w 178"/>
                  <a:gd name="T13" fmla="*/ 304 h 329"/>
                  <a:gd name="T14" fmla="*/ 3 w 178"/>
                  <a:gd name="T15" fmla="*/ 321 h 329"/>
                  <a:gd name="T16" fmla="*/ 14 w 178"/>
                  <a:gd name="T17" fmla="*/ 329 h 329"/>
                  <a:gd name="T18" fmla="*/ 18 w 178"/>
                  <a:gd name="T19" fmla="*/ 328 h 329"/>
                  <a:gd name="T20" fmla="*/ 177 w 178"/>
                  <a:gd name="T21" fmla="*/ 13 h 329"/>
                  <a:gd name="T22" fmla="*/ 174 w 178"/>
                  <a:gd name="T23" fmla="*/ 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329">
                    <a:moveTo>
                      <a:pt x="174" y="4"/>
                    </a:moveTo>
                    <a:cubicBezTo>
                      <a:pt x="172" y="2"/>
                      <a:pt x="168" y="0"/>
                      <a:pt x="165" y="0"/>
                    </a:cubicBezTo>
                    <a:lnTo>
                      <a:pt x="42" y="0"/>
                    </a:lnTo>
                    <a:cubicBezTo>
                      <a:pt x="34" y="0"/>
                      <a:pt x="29" y="5"/>
                      <a:pt x="29" y="13"/>
                    </a:cubicBezTo>
                    <a:cubicBezTo>
                      <a:pt x="29" y="21"/>
                      <a:pt x="34" y="25"/>
                      <a:pt x="42" y="25"/>
                    </a:cubicBezTo>
                    <a:lnTo>
                      <a:pt x="152" y="25"/>
                    </a:lnTo>
                    <a:cubicBezTo>
                      <a:pt x="147" y="77"/>
                      <a:pt x="120" y="267"/>
                      <a:pt x="10" y="304"/>
                    </a:cubicBezTo>
                    <a:cubicBezTo>
                      <a:pt x="4" y="307"/>
                      <a:pt x="0" y="314"/>
                      <a:pt x="3" y="321"/>
                    </a:cubicBezTo>
                    <a:cubicBezTo>
                      <a:pt x="4" y="325"/>
                      <a:pt x="9" y="329"/>
                      <a:pt x="14" y="329"/>
                    </a:cubicBezTo>
                    <a:cubicBezTo>
                      <a:pt x="15" y="329"/>
                      <a:pt x="17" y="329"/>
                      <a:pt x="18" y="328"/>
                    </a:cubicBezTo>
                    <a:cubicBezTo>
                      <a:pt x="162" y="278"/>
                      <a:pt x="177" y="24"/>
                      <a:pt x="177" y="13"/>
                    </a:cubicBezTo>
                    <a:cubicBezTo>
                      <a:pt x="178" y="9"/>
                      <a:pt x="177" y="7"/>
                      <a:pt x="174" y="4"/>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76" name="POWER_USER_ID_ICONS_Cup"/>
              <p:cNvSpPr>
                <a:spLocks/>
              </p:cNvSpPr>
              <p:nvPr>
                <p:custDataLst>
                  <p:tags r:id="rId42"/>
                </p:custDataLst>
              </p:nvPr>
            </p:nvSpPr>
            <p:spPr bwMode="auto">
              <a:xfrm>
                <a:off x="69" y="96"/>
                <a:ext cx="76" cy="139"/>
              </a:xfrm>
              <a:custGeom>
                <a:avLst/>
                <a:gdLst>
                  <a:gd name="T0" fmla="*/ 168 w 178"/>
                  <a:gd name="T1" fmla="*/ 304 h 329"/>
                  <a:gd name="T2" fmla="*/ 26 w 178"/>
                  <a:gd name="T3" fmla="*/ 25 h 329"/>
                  <a:gd name="T4" fmla="*/ 136 w 178"/>
                  <a:gd name="T5" fmla="*/ 25 h 329"/>
                  <a:gd name="T6" fmla="*/ 149 w 178"/>
                  <a:gd name="T7" fmla="*/ 13 h 329"/>
                  <a:gd name="T8" fmla="*/ 136 w 178"/>
                  <a:gd name="T9" fmla="*/ 0 h 329"/>
                  <a:gd name="T10" fmla="*/ 13 w 178"/>
                  <a:gd name="T11" fmla="*/ 0 h 329"/>
                  <a:gd name="T12" fmla="*/ 4 w 178"/>
                  <a:gd name="T13" fmla="*/ 4 h 329"/>
                  <a:gd name="T14" fmla="*/ 0 w 178"/>
                  <a:gd name="T15" fmla="*/ 13 h 329"/>
                  <a:gd name="T16" fmla="*/ 159 w 178"/>
                  <a:gd name="T17" fmla="*/ 328 h 329"/>
                  <a:gd name="T18" fmla="*/ 163 w 178"/>
                  <a:gd name="T19" fmla="*/ 329 h 329"/>
                  <a:gd name="T20" fmla="*/ 174 w 178"/>
                  <a:gd name="T21" fmla="*/ 321 h 329"/>
                  <a:gd name="T22" fmla="*/ 168 w 178"/>
                  <a:gd name="T23" fmla="*/ 30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329">
                    <a:moveTo>
                      <a:pt x="168" y="304"/>
                    </a:moveTo>
                    <a:cubicBezTo>
                      <a:pt x="58" y="265"/>
                      <a:pt x="31" y="77"/>
                      <a:pt x="26" y="25"/>
                    </a:cubicBezTo>
                    <a:lnTo>
                      <a:pt x="136" y="25"/>
                    </a:lnTo>
                    <a:cubicBezTo>
                      <a:pt x="144" y="25"/>
                      <a:pt x="149" y="21"/>
                      <a:pt x="149" y="13"/>
                    </a:cubicBezTo>
                    <a:cubicBezTo>
                      <a:pt x="149" y="5"/>
                      <a:pt x="144" y="0"/>
                      <a:pt x="136" y="0"/>
                    </a:cubicBezTo>
                    <a:lnTo>
                      <a:pt x="13" y="0"/>
                    </a:lnTo>
                    <a:cubicBezTo>
                      <a:pt x="9" y="0"/>
                      <a:pt x="6" y="2"/>
                      <a:pt x="4" y="4"/>
                    </a:cubicBezTo>
                    <a:cubicBezTo>
                      <a:pt x="1" y="7"/>
                      <a:pt x="0" y="10"/>
                      <a:pt x="0" y="13"/>
                    </a:cubicBezTo>
                    <a:cubicBezTo>
                      <a:pt x="0" y="24"/>
                      <a:pt x="16" y="278"/>
                      <a:pt x="159" y="328"/>
                    </a:cubicBezTo>
                    <a:cubicBezTo>
                      <a:pt x="160" y="328"/>
                      <a:pt x="161" y="329"/>
                      <a:pt x="163" y="329"/>
                    </a:cubicBezTo>
                    <a:cubicBezTo>
                      <a:pt x="167" y="329"/>
                      <a:pt x="173" y="326"/>
                      <a:pt x="174" y="321"/>
                    </a:cubicBezTo>
                    <a:cubicBezTo>
                      <a:pt x="178" y="313"/>
                      <a:pt x="174" y="307"/>
                      <a:pt x="168" y="304"/>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grpSp>
        <p:grpSp>
          <p:nvGrpSpPr>
            <p:cNvPr id="26" name="POWER_USER_ID_ICONS_Flag5"/>
            <p:cNvGrpSpPr>
              <a:grpSpLocks noChangeAspect="1"/>
            </p:cNvGrpSpPr>
            <p:nvPr>
              <p:custDataLst>
                <p:tags r:id="rId10"/>
              </p:custDataLst>
            </p:nvPr>
          </p:nvGrpSpPr>
          <p:grpSpPr bwMode="auto">
            <a:xfrm>
              <a:off x="726606" y="1935356"/>
              <a:ext cx="362108" cy="466410"/>
              <a:chOff x="8" y="5"/>
              <a:chExt cx="368" cy="474"/>
            </a:xfrm>
            <a:solidFill>
              <a:schemeClr val="tx2"/>
            </a:solidFill>
          </p:grpSpPr>
          <p:sp>
            <p:nvSpPr>
              <p:cNvPr id="58" name="POWER_USER_ID_ICONS_Flag5"/>
              <p:cNvSpPr>
                <a:spLocks/>
              </p:cNvSpPr>
              <p:nvPr>
                <p:custDataLst>
                  <p:tags r:id="rId24"/>
                </p:custDataLst>
              </p:nvPr>
            </p:nvSpPr>
            <p:spPr bwMode="auto">
              <a:xfrm>
                <a:off x="8" y="5"/>
                <a:ext cx="26" cy="474"/>
              </a:xfrm>
              <a:custGeom>
                <a:avLst/>
                <a:gdLst>
                  <a:gd name="T0" fmla="*/ 68 w 68"/>
                  <a:gd name="T1" fmla="*/ 1223 h 1257"/>
                  <a:gd name="T2" fmla="*/ 34 w 68"/>
                  <a:gd name="T3" fmla="*/ 1257 h 1257"/>
                  <a:gd name="T4" fmla="*/ 34 w 68"/>
                  <a:gd name="T5" fmla="*/ 1257 h 1257"/>
                  <a:gd name="T6" fmla="*/ 0 w 68"/>
                  <a:gd name="T7" fmla="*/ 1223 h 1257"/>
                  <a:gd name="T8" fmla="*/ 0 w 68"/>
                  <a:gd name="T9" fmla="*/ 34 h 1257"/>
                  <a:gd name="T10" fmla="*/ 34 w 68"/>
                  <a:gd name="T11" fmla="*/ 0 h 1257"/>
                  <a:gd name="T12" fmla="*/ 34 w 68"/>
                  <a:gd name="T13" fmla="*/ 0 h 1257"/>
                  <a:gd name="T14" fmla="*/ 68 w 68"/>
                  <a:gd name="T15" fmla="*/ 34 h 1257"/>
                  <a:gd name="T16" fmla="*/ 68 w 68"/>
                  <a:gd name="T17" fmla="*/ 1223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1257">
                    <a:moveTo>
                      <a:pt x="68" y="1223"/>
                    </a:moveTo>
                    <a:cubicBezTo>
                      <a:pt x="68" y="1242"/>
                      <a:pt x="53" y="1257"/>
                      <a:pt x="34" y="1257"/>
                    </a:cubicBezTo>
                    <a:lnTo>
                      <a:pt x="34" y="1257"/>
                    </a:lnTo>
                    <a:cubicBezTo>
                      <a:pt x="15" y="1257"/>
                      <a:pt x="0" y="1242"/>
                      <a:pt x="0" y="1223"/>
                    </a:cubicBezTo>
                    <a:lnTo>
                      <a:pt x="0" y="34"/>
                    </a:lnTo>
                    <a:cubicBezTo>
                      <a:pt x="0" y="15"/>
                      <a:pt x="15" y="0"/>
                      <a:pt x="34" y="0"/>
                    </a:cubicBezTo>
                    <a:lnTo>
                      <a:pt x="34" y="0"/>
                    </a:lnTo>
                    <a:cubicBezTo>
                      <a:pt x="53" y="0"/>
                      <a:pt x="68" y="15"/>
                      <a:pt x="68" y="34"/>
                    </a:cubicBezTo>
                    <a:lnTo>
                      <a:pt x="68" y="1223"/>
                    </a:ln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59" name="POWER_USER_ID_ICONS_Flag5"/>
              <p:cNvSpPr>
                <a:spLocks noChangeArrowheads="1"/>
              </p:cNvSpPr>
              <p:nvPr>
                <p:custDataLst>
                  <p:tags r:id="rId25"/>
                </p:custDataLst>
              </p:nvPr>
            </p:nvSpPr>
            <p:spPr bwMode="auto">
              <a:xfrm>
                <a:off x="34" y="26"/>
                <a:ext cx="55" cy="56"/>
              </a:xfrm>
              <a:prstGeom prst="rect">
                <a:avLst/>
              </a:prstGeom>
              <a:grpFill/>
              <a:ln w="0">
                <a:noFill/>
                <a:prstDash val="solid"/>
                <a:miter lim="800000"/>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60" name="POWER_USER_ID_ICONS_Flag5"/>
              <p:cNvSpPr>
                <a:spLocks noChangeArrowheads="1"/>
              </p:cNvSpPr>
              <p:nvPr>
                <p:custDataLst>
                  <p:tags r:id="rId26"/>
                </p:custDataLst>
              </p:nvPr>
            </p:nvSpPr>
            <p:spPr bwMode="auto">
              <a:xfrm>
                <a:off x="88" y="81"/>
                <a:ext cx="56" cy="56"/>
              </a:xfrm>
              <a:prstGeom prst="rect">
                <a:avLst/>
              </a:prstGeom>
              <a:grpFill/>
              <a:ln w="0">
                <a:noFill/>
                <a:prstDash val="solid"/>
                <a:miter lim="800000"/>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61" name="POWER_USER_ID_ICONS_Flag5"/>
              <p:cNvSpPr>
                <a:spLocks noChangeArrowheads="1"/>
              </p:cNvSpPr>
              <p:nvPr>
                <p:custDataLst>
                  <p:tags r:id="rId27"/>
                </p:custDataLst>
              </p:nvPr>
            </p:nvSpPr>
            <p:spPr bwMode="auto">
              <a:xfrm>
                <a:off x="34" y="136"/>
                <a:ext cx="55" cy="56"/>
              </a:xfrm>
              <a:prstGeom prst="rect">
                <a:avLst/>
              </a:prstGeom>
              <a:grpFill/>
              <a:ln w="0">
                <a:noFill/>
                <a:prstDash val="solid"/>
                <a:miter lim="800000"/>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62" name="POWER_USER_ID_ICONS_Flag5"/>
              <p:cNvSpPr>
                <a:spLocks noChangeArrowheads="1"/>
              </p:cNvSpPr>
              <p:nvPr>
                <p:custDataLst>
                  <p:tags r:id="rId28"/>
                </p:custDataLst>
              </p:nvPr>
            </p:nvSpPr>
            <p:spPr bwMode="auto">
              <a:xfrm>
                <a:off x="88" y="191"/>
                <a:ext cx="56" cy="56"/>
              </a:xfrm>
              <a:prstGeom prst="rect">
                <a:avLst/>
              </a:prstGeom>
              <a:grpFill/>
              <a:ln w="0">
                <a:noFill/>
                <a:prstDash val="solid"/>
                <a:miter lim="800000"/>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63" name="POWER_USER_ID_ICONS_Flag5"/>
              <p:cNvSpPr>
                <a:spLocks noChangeArrowheads="1"/>
              </p:cNvSpPr>
              <p:nvPr>
                <p:custDataLst>
                  <p:tags r:id="rId29"/>
                </p:custDataLst>
              </p:nvPr>
            </p:nvSpPr>
            <p:spPr bwMode="auto">
              <a:xfrm>
                <a:off x="144" y="26"/>
                <a:ext cx="54" cy="56"/>
              </a:xfrm>
              <a:prstGeom prst="rect">
                <a:avLst/>
              </a:prstGeom>
              <a:grpFill/>
              <a:ln w="0">
                <a:noFill/>
                <a:prstDash val="solid"/>
                <a:miter lim="800000"/>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64" name="POWER_USER_ID_ICONS_Flag5"/>
              <p:cNvSpPr>
                <a:spLocks noChangeArrowheads="1"/>
              </p:cNvSpPr>
              <p:nvPr>
                <p:custDataLst>
                  <p:tags r:id="rId30"/>
                </p:custDataLst>
              </p:nvPr>
            </p:nvSpPr>
            <p:spPr bwMode="auto">
              <a:xfrm>
                <a:off x="198" y="81"/>
                <a:ext cx="55" cy="56"/>
              </a:xfrm>
              <a:prstGeom prst="rect">
                <a:avLst/>
              </a:prstGeom>
              <a:grpFill/>
              <a:ln w="0">
                <a:noFill/>
                <a:prstDash val="solid"/>
                <a:miter lim="800000"/>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65" name="POWER_USER_ID_ICONS_Flag5"/>
              <p:cNvSpPr>
                <a:spLocks noChangeArrowheads="1"/>
              </p:cNvSpPr>
              <p:nvPr>
                <p:custDataLst>
                  <p:tags r:id="rId31"/>
                </p:custDataLst>
              </p:nvPr>
            </p:nvSpPr>
            <p:spPr bwMode="auto">
              <a:xfrm>
                <a:off x="144" y="136"/>
                <a:ext cx="54" cy="56"/>
              </a:xfrm>
              <a:prstGeom prst="rect">
                <a:avLst/>
              </a:prstGeom>
              <a:grpFill/>
              <a:ln w="0">
                <a:noFill/>
                <a:prstDash val="solid"/>
                <a:miter lim="800000"/>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66" name="POWER_USER_ID_ICONS_Flag5"/>
              <p:cNvSpPr>
                <a:spLocks noChangeArrowheads="1"/>
              </p:cNvSpPr>
              <p:nvPr>
                <p:custDataLst>
                  <p:tags r:id="rId32"/>
                </p:custDataLst>
              </p:nvPr>
            </p:nvSpPr>
            <p:spPr bwMode="auto">
              <a:xfrm>
                <a:off x="198" y="191"/>
                <a:ext cx="55" cy="56"/>
              </a:xfrm>
              <a:prstGeom prst="rect">
                <a:avLst/>
              </a:prstGeom>
              <a:grpFill/>
              <a:ln w="0">
                <a:noFill/>
                <a:prstDash val="solid"/>
                <a:miter lim="800000"/>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67" name="POWER_USER_ID_ICONS_Flag5"/>
              <p:cNvSpPr>
                <a:spLocks noChangeArrowheads="1"/>
              </p:cNvSpPr>
              <p:nvPr>
                <p:custDataLst>
                  <p:tags r:id="rId33"/>
                </p:custDataLst>
              </p:nvPr>
            </p:nvSpPr>
            <p:spPr bwMode="auto">
              <a:xfrm>
                <a:off x="253" y="26"/>
                <a:ext cx="56" cy="56"/>
              </a:xfrm>
              <a:prstGeom prst="rect">
                <a:avLst/>
              </a:prstGeom>
              <a:grpFill/>
              <a:ln w="0">
                <a:noFill/>
                <a:prstDash val="solid"/>
                <a:miter lim="800000"/>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68" name="POWER_USER_ID_ICONS_Flag5"/>
              <p:cNvSpPr>
                <a:spLocks noChangeArrowheads="1"/>
              </p:cNvSpPr>
              <p:nvPr>
                <p:custDataLst>
                  <p:tags r:id="rId34"/>
                </p:custDataLst>
              </p:nvPr>
            </p:nvSpPr>
            <p:spPr bwMode="auto">
              <a:xfrm>
                <a:off x="309" y="81"/>
                <a:ext cx="54" cy="56"/>
              </a:xfrm>
              <a:prstGeom prst="rect">
                <a:avLst/>
              </a:prstGeom>
              <a:grpFill/>
              <a:ln w="0">
                <a:noFill/>
                <a:prstDash val="solid"/>
                <a:miter lim="800000"/>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69" name="POWER_USER_ID_ICONS_Flag5"/>
              <p:cNvSpPr>
                <a:spLocks noChangeArrowheads="1"/>
              </p:cNvSpPr>
              <p:nvPr>
                <p:custDataLst>
                  <p:tags r:id="rId35"/>
                </p:custDataLst>
              </p:nvPr>
            </p:nvSpPr>
            <p:spPr bwMode="auto">
              <a:xfrm>
                <a:off x="253" y="136"/>
                <a:ext cx="56" cy="56"/>
              </a:xfrm>
              <a:prstGeom prst="rect">
                <a:avLst/>
              </a:prstGeom>
              <a:grpFill/>
              <a:ln w="0">
                <a:noFill/>
                <a:prstDash val="solid"/>
                <a:miter lim="800000"/>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70" name="POWER_USER_ID_ICONS_Flag5"/>
              <p:cNvSpPr>
                <a:spLocks noChangeArrowheads="1"/>
              </p:cNvSpPr>
              <p:nvPr>
                <p:custDataLst>
                  <p:tags r:id="rId36"/>
                </p:custDataLst>
              </p:nvPr>
            </p:nvSpPr>
            <p:spPr bwMode="auto">
              <a:xfrm>
                <a:off x="309" y="191"/>
                <a:ext cx="54" cy="56"/>
              </a:xfrm>
              <a:prstGeom prst="rect">
                <a:avLst/>
              </a:prstGeom>
              <a:grpFill/>
              <a:ln w="0">
                <a:noFill/>
                <a:prstDash val="solid"/>
                <a:miter lim="800000"/>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71" name="POWER_USER_ID_ICONS_Flag5"/>
              <p:cNvSpPr>
                <a:spLocks noEditPoints="1"/>
              </p:cNvSpPr>
              <p:nvPr>
                <p:custDataLst>
                  <p:tags r:id="rId37"/>
                </p:custDataLst>
              </p:nvPr>
            </p:nvSpPr>
            <p:spPr bwMode="auto">
              <a:xfrm>
                <a:off x="15" y="15"/>
                <a:ext cx="361" cy="244"/>
              </a:xfrm>
              <a:custGeom>
                <a:avLst/>
                <a:gdLst>
                  <a:gd name="T0" fmla="*/ 961 w 961"/>
                  <a:gd name="T1" fmla="*/ 648 h 648"/>
                  <a:gd name="T2" fmla="*/ 0 w 961"/>
                  <a:gd name="T3" fmla="*/ 648 h 648"/>
                  <a:gd name="T4" fmla="*/ 0 w 961"/>
                  <a:gd name="T5" fmla="*/ 0 h 648"/>
                  <a:gd name="T6" fmla="*/ 961 w 961"/>
                  <a:gd name="T7" fmla="*/ 0 h 648"/>
                  <a:gd name="T8" fmla="*/ 961 w 961"/>
                  <a:gd name="T9" fmla="*/ 648 h 648"/>
                  <a:gd name="T10" fmla="*/ 33 w 961"/>
                  <a:gd name="T11" fmla="*/ 615 h 648"/>
                  <a:gd name="T12" fmla="*/ 928 w 961"/>
                  <a:gd name="T13" fmla="*/ 615 h 648"/>
                  <a:gd name="T14" fmla="*/ 928 w 961"/>
                  <a:gd name="T15" fmla="*/ 33 h 648"/>
                  <a:gd name="T16" fmla="*/ 33 w 961"/>
                  <a:gd name="T17" fmla="*/ 33 h 648"/>
                  <a:gd name="T18" fmla="*/ 33 w 961"/>
                  <a:gd name="T19" fmla="*/ 61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1" h="648">
                    <a:moveTo>
                      <a:pt x="961" y="648"/>
                    </a:moveTo>
                    <a:lnTo>
                      <a:pt x="0" y="648"/>
                    </a:lnTo>
                    <a:lnTo>
                      <a:pt x="0" y="0"/>
                    </a:lnTo>
                    <a:lnTo>
                      <a:pt x="961" y="0"/>
                    </a:lnTo>
                    <a:lnTo>
                      <a:pt x="961" y="648"/>
                    </a:lnTo>
                    <a:close/>
                    <a:moveTo>
                      <a:pt x="33" y="615"/>
                    </a:moveTo>
                    <a:lnTo>
                      <a:pt x="928" y="615"/>
                    </a:lnTo>
                    <a:lnTo>
                      <a:pt x="928" y="33"/>
                    </a:lnTo>
                    <a:lnTo>
                      <a:pt x="33" y="33"/>
                    </a:lnTo>
                    <a:lnTo>
                      <a:pt x="33" y="615"/>
                    </a:ln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grpSp>
        <p:grpSp>
          <p:nvGrpSpPr>
            <p:cNvPr id="27" name="Group 154"/>
            <p:cNvGrpSpPr>
              <a:grpSpLocks noChangeAspect="1"/>
            </p:cNvGrpSpPr>
            <p:nvPr/>
          </p:nvGrpSpPr>
          <p:grpSpPr>
            <a:xfrm rot="10800000">
              <a:off x="777435" y="3753770"/>
              <a:ext cx="1470073" cy="1483078"/>
              <a:chOff x="9268877" y="1596791"/>
              <a:chExt cx="1005840" cy="1014737"/>
            </a:xfrm>
          </p:grpSpPr>
          <p:sp>
            <p:nvSpPr>
              <p:cNvPr id="56" name="Arc 155"/>
              <p:cNvSpPr>
                <a:spLocks noChangeAspect="1"/>
              </p:cNvSpPr>
              <p:nvPr/>
            </p:nvSpPr>
            <p:spPr>
              <a:xfrm rot="5400000">
                <a:off x="9268877" y="1605688"/>
                <a:ext cx="1005840" cy="1005840"/>
              </a:xfrm>
              <a:prstGeom prst="arc">
                <a:avLst>
                  <a:gd name="adj1" fmla="val 16200000"/>
                  <a:gd name="adj2" fmla="val 66898"/>
                </a:avLst>
              </a:prstGeom>
              <a:ln w="152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7" name="Arc 156"/>
              <p:cNvSpPr>
                <a:spLocks noChangeAspect="1"/>
              </p:cNvSpPr>
              <p:nvPr/>
            </p:nvSpPr>
            <p:spPr>
              <a:xfrm>
                <a:off x="9268877" y="1596791"/>
                <a:ext cx="1005840" cy="1005840"/>
              </a:xfrm>
              <a:prstGeom prst="arc">
                <a:avLst>
                  <a:gd name="adj1" fmla="val 16200000"/>
                  <a:gd name="adj2" fmla="val 66898"/>
                </a:avLst>
              </a:prstGeom>
              <a:ln w="152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8" name="Oval 27"/>
            <p:cNvSpPr>
              <a:spLocks noChangeAspect="1"/>
            </p:cNvSpPr>
            <p:nvPr/>
          </p:nvSpPr>
          <p:spPr>
            <a:xfrm>
              <a:off x="1986871" y="3661230"/>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9" name="Oval 28"/>
            <p:cNvSpPr>
              <a:spLocks noChangeAspect="1"/>
            </p:cNvSpPr>
            <p:nvPr/>
          </p:nvSpPr>
          <p:spPr>
            <a:xfrm>
              <a:off x="4203137" y="3661230"/>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0" name="Oval 29"/>
            <p:cNvSpPr>
              <a:spLocks noChangeAspect="1"/>
            </p:cNvSpPr>
            <p:nvPr/>
          </p:nvSpPr>
          <p:spPr>
            <a:xfrm>
              <a:off x="6419404" y="3661230"/>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1" name="TextBox 160"/>
            <p:cNvSpPr txBox="1"/>
            <p:nvPr/>
          </p:nvSpPr>
          <p:spPr>
            <a:xfrm>
              <a:off x="6153513" y="3806957"/>
              <a:ext cx="749792" cy="327082"/>
            </a:xfrm>
            <a:prstGeom prst="rect">
              <a:avLst/>
            </a:prstGeom>
            <a:noFill/>
          </p:spPr>
          <p:txBody>
            <a:bodyPr wrap="none" rtlCol="0">
              <a:spAutoFit/>
            </a:bodyPr>
            <a:lstStyle/>
            <a:p>
              <a:pPr marL="0" marR="0" lvl="0" indent="0" algn="ctr" defTabSz="685764" rtl="0" eaLnBrk="1" fontAlgn="auto" latinLnBrk="0" hangingPunct="1">
                <a:lnSpc>
                  <a:spcPct val="100000"/>
                </a:lnSpc>
                <a:spcBef>
                  <a:spcPts val="0"/>
                </a:spcBef>
                <a:spcAft>
                  <a:spcPts val="0"/>
                </a:spcAft>
                <a:buClrTx/>
                <a:buSzTx/>
                <a:buFontTx/>
                <a:buNone/>
                <a:tabLst/>
                <a:defRPr/>
              </a:pPr>
              <a:r>
                <a:rPr kumimoji="0" lang="tr-TR" sz="2000" b="1" i="0" u="none" strike="noStrike" kern="0" cap="none" spc="0" normalizeH="0" baseline="0" noProof="0" dirty="0" smtClean="0">
                  <a:ln>
                    <a:noFill/>
                  </a:ln>
                  <a:solidFill>
                    <a:srgbClr val="1F497D"/>
                  </a:solidFill>
                  <a:effectLst/>
                  <a:uLnTx/>
                  <a:uFillTx/>
                  <a:latin typeface="Calibri" pitchFamily="34" charset="0"/>
                  <a:ea typeface="ヒラギノ角ゴ Pro W3" pitchFamily="1" charset="-128"/>
                  <a:cs typeface="+mn-cs"/>
                </a:rPr>
                <a:t>Ödeme</a:t>
              </a:r>
              <a:r>
                <a:rPr kumimoji="0" lang="en-US" sz="2000" b="1" i="0" u="none" strike="noStrike" kern="0" cap="none" spc="0" normalizeH="0" baseline="0" noProof="0" dirty="0" smtClean="0">
                  <a:ln>
                    <a:noFill/>
                  </a:ln>
                  <a:solidFill>
                    <a:srgbClr val="1F497D"/>
                  </a:solidFill>
                  <a:effectLst/>
                  <a:uLnTx/>
                  <a:uFillTx/>
                  <a:latin typeface="Calibri" pitchFamily="34" charset="0"/>
                  <a:ea typeface="ヒラギノ角ゴ Pro W3" pitchFamily="1" charset="-128"/>
                  <a:cs typeface="+mn-cs"/>
                </a:rPr>
                <a:t> </a:t>
              </a:r>
              <a:endParaRPr kumimoji="0" lang="en-US" sz="2000" b="1" i="0" u="none" strike="noStrike" kern="0" cap="none" spc="0" normalizeH="0" baseline="0" noProof="0" dirty="0">
                <a:ln>
                  <a:noFill/>
                </a:ln>
                <a:solidFill>
                  <a:srgbClr val="1F497D"/>
                </a:solidFill>
                <a:effectLst/>
                <a:uLnTx/>
                <a:uFillTx/>
                <a:latin typeface="Calibri" pitchFamily="34" charset="0"/>
                <a:ea typeface="ヒラギノ角ゴ Pro W3" pitchFamily="1" charset="-128"/>
                <a:cs typeface="+mn-cs"/>
              </a:endParaRPr>
            </a:p>
          </p:txBody>
        </p:sp>
        <p:sp>
          <p:nvSpPr>
            <p:cNvPr id="32" name="TextBox 161"/>
            <p:cNvSpPr txBox="1"/>
            <p:nvPr/>
          </p:nvSpPr>
          <p:spPr>
            <a:xfrm>
              <a:off x="3320985" y="3787160"/>
              <a:ext cx="1987680" cy="578683"/>
            </a:xfrm>
            <a:prstGeom prst="rect">
              <a:avLst/>
            </a:prstGeom>
            <a:noFill/>
          </p:spPr>
          <p:txBody>
            <a:bodyPr wrap="none" rtlCol="0">
              <a:spAutoFit/>
            </a:bodyPr>
            <a:lstStyle/>
            <a:p>
              <a:pPr marL="0" marR="0" lvl="0" indent="0" algn="ctr" defTabSz="685764" rtl="0" eaLnBrk="1" fontAlgn="auto" latinLnBrk="0" hangingPunct="1">
                <a:lnSpc>
                  <a:spcPct val="100000"/>
                </a:lnSpc>
                <a:spcBef>
                  <a:spcPts val="0"/>
                </a:spcBef>
                <a:spcAft>
                  <a:spcPts val="0"/>
                </a:spcAft>
                <a:buClrTx/>
                <a:buSzTx/>
                <a:buFontTx/>
                <a:buNone/>
                <a:tabLst/>
                <a:defRPr/>
              </a:pPr>
              <a:r>
                <a:rPr kumimoji="0" lang="tr-TR" sz="2000" b="1" i="0" u="none" strike="noStrike" kern="0" cap="none" spc="0" normalizeH="0" baseline="0" noProof="0" dirty="0" smtClean="0">
                  <a:ln>
                    <a:noFill/>
                  </a:ln>
                  <a:solidFill>
                    <a:srgbClr val="1F497D"/>
                  </a:solidFill>
                  <a:effectLst/>
                  <a:uLnTx/>
                  <a:uFillTx/>
                  <a:latin typeface="Calibri" pitchFamily="34" charset="0"/>
                  <a:ea typeface="ヒラギノ角ゴ Pro W3" pitchFamily="1" charset="-128"/>
                  <a:cs typeface="+mn-cs"/>
                </a:rPr>
                <a:t>Program Kapsamındaki </a:t>
              </a:r>
            </a:p>
            <a:p>
              <a:pPr marL="0" marR="0" lvl="0" indent="0" algn="ctr" defTabSz="685764" rtl="0" eaLnBrk="1" fontAlgn="auto" latinLnBrk="0" hangingPunct="1">
                <a:lnSpc>
                  <a:spcPct val="100000"/>
                </a:lnSpc>
                <a:spcBef>
                  <a:spcPts val="0"/>
                </a:spcBef>
                <a:spcAft>
                  <a:spcPts val="0"/>
                </a:spcAft>
                <a:buClrTx/>
                <a:buSzTx/>
                <a:buFontTx/>
                <a:buNone/>
                <a:tabLst/>
                <a:defRPr/>
              </a:pPr>
              <a:r>
                <a:rPr kumimoji="0" lang="tr-TR" sz="2000" b="1" i="0" u="none" strike="noStrike" kern="0" cap="none" spc="0" normalizeH="0" baseline="0" noProof="0" dirty="0" smtClean="0">
                  <a:ln>
                    <a:noFill/>
                  </a:ln>
                  <a:solidFill>
                    <a:srgbClr val="1F497D"/>
                  </a:solidFill>
                  <a:effectLst/>
                  <a:uLnTx/>
                  <a:uFillTx/>
                  <a:latin typeface="Calibri" pitchFamily="34" charset="0"/>
                  <a:ea typeface="ヒラギノ角ゴ Pro W3" pitchFamily="1" charset="-128"/>
                  <a:cs typeface="+mn-cs"/>
                </a:rPr>
                <a:t>Destekler</a:t>
              </a:r>
              <a:endParaRPr kumimoji="0" lang="en-US" sz="2000" b="1" i="0" u="none" strike="noStrike" kern="0" cap="none" spc="0" normalizeH="0" baseline="0" noProof="0" dirty="0">
                <a:ln>
                  <a:noFill/>
                </a:ln>
                <a:solidFill>
                  <a:srgbClr val="1F497D"/>
                </a:solidFill>
                <a:effectLst/>
                <a:uLnTx/>
                <a:uFillTx/>
                <a:latin typeface="Calibri" pitchFamily="34" charset="0"/>
                <a:ea typeface="ヒラギノ角ゴ Pro W3" pitchFamily="1" charset="-128"/>
                <a:cs typeface="+mn-cs"/>
              </a:endParaRPr>
            </a:p>
          </p:txBody>
        </p:sp>
        <p:sp>
          <p:nvSpPr>
            <p:cNvPr id="33" name="TextBox 162"/>
            <p:cNvSpPr txBox="1"/>
            <p:nvPr/>
          </p:nvSpPr>
          <p:spPr>
            <a:xfrm>
              <a:off x="5601155" y="4100691"/>
              <a:ext cx="2591735" cy="603843"/>
            </a:xfrm>
            <a:prstGeom prst="rect">
              <a:avLst/>
            </a:prstGeom>
            <a:noFill/>
          </p:spPr>
          <p:txBody>
            <a:bodyPr wrap="square" rtlCol="0">
              <a:spAutoFit/>
            </a:bodyPr>
            <a:lstStyle/>
            <a:p>
              <a:pPr marL="0" marR="0" lvl="0" indent="0" algn="ctr" defTabSz="685764" rtl="0" eaLnBrk="1" fontAlgn="auto" latinLnBrk="0" hangingPunct="1">
                <a:lnSpc>
                  <a:spcPct val="100000"/>
                </a:lnSpc>
                <a:spcBef>
                  <a:spcPts val="0"/>
                </a:spcBef>
                <a:spcAft>
                  <a:spcPts val="0"/>
                </a:spcAft>
                <a:buClrTx/>
                <a:buSzTx/>
                <a:buFontTx/>
                <a:buNone/>
                <a:tabLst/>
                <a:defRPr/>
              </a:pPr>
              <a:r>
                <a:rPr kumimoji="0" lang="tr-TR" sz="1400" b="0" i="0" u="none" strike="noStrike" kern="0" cap="none" spc="0" normalizeH="0" baseline="0" noProof="0" dirty="0" smtClean="0">
                  <a:ln>
                    <a:noFill/>
                  </a:ln>
                  <a:solidFill>
                    <a:prstClr val="white">
                      <a:lumMod val="50000"/>
                    </a:prstClr>
                  </a:solidFill>
                  <a:effectLst/>
                  <a:uLnTx/>
                  <a:uFillTx/>
                  <a:latin typeface="Calibri" pitchFamily="34" charset="0"/>
                  <a:ea typeface="ヒラギノ角ゴ Pro W3" pitchFamily="1" charset="-128"/>
                  <a:cs typeface="+mn-cs"/>
                </a:rPr>
                <a:t>Mal/hizmeti alımının program süresi içerisinde olması ve </a:t>
              </a:r>
              <a:r>
                <a:rPr kumimoji="0" lang="tr-TR" sz="1400" b="0" i="0" u="none" strike="noStrike" kern="0" cap="none" spc="0" normalizeH="0" baseline="0" noProof="0" dirty="0" smtClean="0">
                  <a:ln>
                    <a:noFill/>
                  </a:ln>
                  <a:solidFill>
                    <a:prstClr val="white">
                      <a:lumMod val="50000"/>
                    </a:prstClr>
                  </a:solidFill>
                  <a:effectLst/>
                  <a:uLnTx/>
                  <a:uFillTx/>
                  <a:latin typeface="Calibri" pitchFamily="34" charset="0"/>
                  <a:ea typeface="ヒラギノ角ゴ Pro W3" pitchFamily="1" charset="-128"/>
                  <a:cs typeface="+mn-cs"/>
                </a:rPr>
                <a:t>destek kriterlerini</a:t>
              </a:r>
              <a:r>
                <a:rPr kumimoji="0" lang="tr-TR" sz="1400" b="0" i="0" u="none" strike="noStrike" kern="0" cap="none" spc="0" normalizeH="0" noProof="0" dirty="0" smtClean="0">
                  <a:ln>
                    <a:noFill/>
                  </a:ln>
                  <a:solidFill>
                    <a:prstClr val="white">
                      <a:lumMod val="50000"/>
                    </a:prstClr>
                  </a:solidFill>
                  <a:effectLst/>
                  <a:uLnTx/>
                  <a:uFillTx/>
                  <a:latin typeface="Calibri" pitchFamily="34" charset="0"/>
                  <a:ea typeface="ヒラギノ角ゴ Pro W3" pitchFamily="1" charset="-128"/>
                  <a:cs typeface="+mn-cs"/>
                </a:rPr>
                <a:t> </a:t>
              </a:r>
              <a:r>
                <a:rPr kumimoji="0" lang="tr-TR" sz="1400" b="0" i="0" u="none" strike="noStrike" kern="0" cap="none" spc="0" normalizeH="0" baseline="0" noProof="0" dirty="0" smtClean="0">
                  <a:ln>
                    <a:noFill/>
                  </a:ln>
                  <a:solidFill>
                    <a:prstClr val="white">
                      <a:lumMod val="50000"/>
                    </a:prstClr>
                  </a:solidFill>
                  <a:effectLst/>
                  <a:uLnTx/>
                  <a:uFillTx/>
                  <a:latin typeface="Calibri" pitchFamily="34" charset="0"/>
                  <a:ea typeface="ヒラギノ角ゴ Pro W3" pitchFamily="1" charset="-128"/>
                  <a:cs typeface="+mn-cs"/>
                </a:rPr>
                <a:t>taşıması </a:t>
              </a:r>
              <a:r>
                <a:rPr kumimoji="0" lang="tr-TR" sz="1400" b="0" i="0" u="none" strike="noStrike" kern="0" cap="none" spc="0" normalizeH="0" baseline="0" noProof="0" dirty="0" smtClean="0">
                  <a:ln>
                    <a:noFill/>
                  </a:ln>
                  <a:solidFill>
                    <a:prstClr val="white">
                      <a:lumMod val="50000"/>
                    </a:prstClr>
                  </a:solidFill>
                  <a:effectLst/>
                  <a:uLnTx/>
                  <a:uFillTx/>
                  <a:latin typeface="Calibri" pitchFamily="34" charset="0"/>
                  <a:ea typeface="ヒラギノ角ゴ Pro W3" pitchFamily="1" charset="-128"/>
                  <a:cs typeface="+mn-cs"/>
                </a:rPr>
                <a:t>halinde ödeme yapılabilir.</a:t>
              </a:r>
              <a:endParaRPr kumimoji="0" lang="en-US" sz="1400" b="0" i="0" u="none" strike="noStrike" kern="0" cap="none" spc="0" normalizeH="0" baseline="0" noProof="0" dirty="0">
                <a:ln>
                  <a:noFill/>
                </a:ln>
                <a:solidFill>
                  <a:prstClr val="white">
                    <a:lumMod val="50000"/>
                  </a:prstClr>
                </a:solidFill>
                <a:effectLst/>
                <a:uLnTx/>
                <a:uFillTx/>
                <a:latin typeface="Calibri" pitchFamily="34" charset="0"/>
                <a:ea typeface="ヒラギノ角ゴ Pro W3" pitchFamily="1" charset="-128"/>
                <a:cs typeface="+mn-cs"/>
              </a:endParaRPr>
            </a:p>
          </p:txBody>
        </p:sp>
        <p:sp>
          <p:nvSpPr>
            <p:cNvPr id="34" name="TextBox 163"/>
            <p:cNvSpPr txBox="1"/>
            <p:nvPr/>
          </p:nvSpPr>
          <p:spPr>
            <a:xfrm>
              <a:off x="3276871" y="4051283"/>
              <a:ext cx="2075894" cy="276761"/>
            </a:xfrm>
            <a:prstGeom prst="rect">
              <a:avLst/>
            </a:prstGeom>
            <a:noFill/>
          </p:spPr>
          <p:txBody>
            <a:bodyPr wrap="square" rtlCol="0">
              <a:spAutoFit/>
            </a:bodyPr>
            <a:lstStyle/>
            <a:p>
              <a:pPr marL="0" marR="0" lvl="0" indent="0" algn="ctr" defTabSz="685764"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lumMod val="50000"/>
                  </a:prstClr>
                </a:solidFill>
                <a:effectLst/>
                <a:uLnTx/>
                <a:uFillTx/>
                <a:latin typeface="Calibri" pitchFamily="34" charset="0"/>
                <a:ea typeface="ヒラギノ角ゴ Pro W3" pitchFamily="1" charset="-128"/>
                <a:cs typeface="+mn-cs"/>
              </a:endParaRPr>
            </a:p>
          </p:txBody>
        </p:sp>
        <p:sp>
          <p:nvSpPr>
            <p:cNvPr id="35" name="TextBox 164"/>
            <p:cNvSpPr txBox="1"/>
            <p:nvPr/>
          </p:nvSpPr>
          <p:spPr>
            <a:xfrm>
              <a:off x="1208705" y="3821835"/>
              <a:ext cx="1775874" cy="327082"/>
            </a:xfrm>
            <a:prstGeom prst="rect">
              <a:avLst/>
            </a:prstGeom>
            <a:noFill/>
          </p:spPr>
          <p:txBody>
            <a:bodyPr wrap="none" rtlCol="0">
              <a:spAutoFit/>
            </a:bodyPr>
            <a:lstStyle/>
            <a:p>
              <a:pPr marL="0" marR="0" lvl="0" indent="0" algn="ctr" defTabSz="685764" rtl="0" eaLnBrk="1" fontAlgn="auto" latinLnBrk="0" hangingPunct="1">
                <a:lnSpc>
                  <a:spcPct val="100000"/>
                </a:lnSpc>
                <a:spcBef>
                  <a:spcPts val="0"/>
                </a:spcBef>
                <a:spcAft>
                  <a:spcPts val="0"/>
                </a:spcAft>
                <a:buClrTx/>
                <a:buSzTx/>
                <a:buFontTx/>
                <a:buNone/>
                <a:tabLst/>
                <a:defRPr/>
              </a:pPr>
              <a:r>
                <a:rPr lang="tr-TR" sz="2000" b="1" kern="0" dirty="0" smtClean="0">
                  <a:solidFill>
                    <a:srgbClr val="1F497D"/>
                  </a:solidFill>
                </a:rPr>
                <a:t>Programın Başlaması</a:t>
              </a:r>
              <a:endParaRPr kumimoji="0" lang="en-US" sz="2000" b="1" i="0" u="none" strike="noStrike" kern="0" cap="none" spc="0" normalizeH="0" baseline="0" noProof="0" dirty="0">
                <a:ln>
                  <a:noFill/>
                </a:ln>
                <a:solidFill>
                  <a:srgbClr val="1F497D"/>
                </a:solidFill>
                <a:effectLst/>
                <a:uLnTx/>
                <a:uFillTx/>
                <a:latin typeface="Calibri" pitchFamily="34" charset="0"/>
                <a:ea typeface="ヒラギノ角ゴ Pro W3" pitchFamily="1" charset="-128"/>
                <a:cs typeface="+mn-cs"/>
              </a:endParaRPr>
            </a:p>
          </p:txBody>
        </p:sp>
        <p:sp>
          <p:nvSpPr>
            <p:cNvPr id="36" name="TextBox 165"/>
            <p:cNvSpPr txBox="1"/>
            <p:nvPr/>
          </p:nvSpPr>
          <p:spPr>
            <a:xfrm>
              <a:off x="5537797" y="2666118"/>
              <a:ext cx="2073161" cy="679324"/>
            </a:xfrm>
            <a:prstGeom prst="rect">
              <a:avLst/>
            </a:prstGeom>
            <a:noFill/>
          </p:spPr>
          <p:txBody>
            <a:bodyPr wrap="square" rtlCol="0">
              <a:spAutoFit/>
            </a:bodyPr>
            <a:lstStyle/>
            <a:p>
              <a:pPr lvl="0" algn="ctr" defTabSz="685764" fontAlgn="auto">
                <a:spcBef>
                  <a:spcPts val="0"/>
                </a:spcBef>
                <a:spcAft>
                  <a:spcPts val="0"/>
                </a:spcAft>
                <a:defRPr/>
              </a:pPr>
              <a:r>
                <a:rPr lang="tr-TR" sz="1600" kern="0" dirty="0" smtClean="0">
                  <a:solidFill>
                    <a:prstClr val="white">
                      <a:lumMod val="50000"/>
                    </a:prstClr>
                  </a:solidFill>
                </a:rPr>
                <a:t>Başvuru</a:t>
              </a:r>
              <a:r>
                <a:rPr lang="en-US" sz="1600" kern="0" dirty="0" smtClean="0">
                  <a:solidFill>
                    <a:prstClr val="white">
                      <a:lumMod val="50000"/>
                    </a:prstClr>
                  </a:solidFill>
                </a:rPr>
                <a:t> </a:t>
              </a:r>
              <a:r>
                <a:rPr lang="en-US" sz="1600" kern="0" dirty="0" err="1" smtClean="0">
                  <a:solidFill>
                    <a:prstClr val="white">
                      <a:lumMod val="50000"/>
                    </a:prstClr>
                  </a:solidFill>
                </a:rPr>
                <a:t>kabul</a:t>
              </a:r>
              <a:r>
                <a:rPr lang="en-US" sz="1600" kern="0" dirty="0" smtClean="0">
                  <a:solidFill>
                    <a:prstClr val="white">
                      <a:lumMod val="50000"/>
                    </a:prstClr>
                  </a:solidFill>
                </a:rPr>
                <a:t> </a:t>
              </a:r>
              <a:r>
                <a:rPr lang="en-US" sz="1600" kern="0" dirty="0" err="1">
                  <a:solidFill>
                    <a:prstClr val="white">
                      <a:lumMod val="50000"/>
                    </a:prstClr>
                  </a:solidFill>
                </a:rPr>
                <a:t>edilebilir</a:t>
              </a:r>
              <a:r>
                <a:rPr lang="en-US" sz="1600" kern="0" dirty="0">
                  <a:solidFill>
                    <a:prstClr val="white">
                      <a:lumMod val="50000"/>
                    </a:prstClr>
                  </a:solidFill>
                </a:rPr>
                <a:t>, </a:t>
              </a:r>
              <a:r>
                <a:rPr lang="en-US" sz="1600" kern="0" dirty="0" err="1">
                  <a:solidFill>
                    <a:prstClr val="white">
                      <a:lumMod val="50000"/>
                    </a:prstClr>
                  </a:solidFill>
                </a:rPr>
                <a:t>reddedilebilir</a:t>
              </a:r>
              <a:r>
                <a:rPr lang="en-US" sz="1600" kern="0" dirty="0">
                  <a:solidFill>
                    <a:prstClr val="white">
                      <a:lumMod val="50000"/>
                    </a:prstClr>
                  </a:solidFill>
                </a:rPr>
                <a:t> </a:t>
              </a:r>
              <a:r>
                <a:rPr lang="en-US" sz="1600" kern="0" dirty="0" err="1">
                  <a:solidFill>
                    <a:prstClr val="white">
                      <a:lumMod val="50000"/>
                    </a:prstClr>
                  </a:solidFill>
                </a:rPr>
                <a:t>veya</a:t>
              </a:r>
              <a:r>
                <a:rPr lang="en-US" sz="1600" kern="0" dirty="0">
                  <a:solidFill>
                    <a:prstClr val="white">
                      <a:lumMod val="50000"/>
                    </a:prstClr>
                  </a:solidFill>
                </a:rPr>
                <a:t> </a:t>
              </a:r>
              <a:r>
                <a:rPr lang="en-US" sz="1600" kern="0" dirty="0" err="1">
                  <a:solidFill>
                    <a:prstClr val="white">
                      <a:lumMod val="50000"/>
                    </a:prstClr>
                  </a:solidFill>
                </a:rPr>
                <a:t>başvurunun</a:t>
              </a:r>
              <a:r>
                <a:rPr lang="en-US" sz="1600" kern="0" dirty="0">
                  <a:solidFill>
                    <a:prstClr val="white">
                      <a:lumMod val="50000"/>
                    </a:prstClr>
                  </a:solidFill>
                </a:rPr>
                <a:t> </a:t>
              </a:r>
              <a:r>
                <a:rPr lang="en-US" sz="1600" kern="0" dirty="0" err="1">
                  <a:solidFill>
                    <a:prstClr val="white">
                      <a:lumMod val="50000"/>
                    </a:prstClr>
                  </a:solidFill>
                </a:rPr>
                <a:t>düzeltilmesi</a:t>
              </a:r>
              <a:r>
                <a:rPr lang="en-US" sz="1600" kern="0" dirty="0">
                  <a:solidFill>
                    <a:prstClr val="white">
                      <a:lumMod val="50000"/>
                    </a:prstClr>
                  </a:solidFill>
                </a:rPr>
                <a:t> </a:t>
              </a:r>
              <a:r>
                <a:rPr lang="en-US" sz="1600" kern="0" dirty="0" err="1" smtClean="0">
                  <a:solidFill>
                    <a:prstClr val="white">
                      <a:lumMod val="50000"/>
                    </a:prstClr>
                  </a:solidFill>
                </a:rPr>
                <a:t>talep</a:t>
              </a:r>
              <a:r>
                <a:rPr lang="tr-TR" sz="1600" kern="0" dirty="0" smtClean="0">
                  <a:solidFill>
                    <a:prstClr val="white">
                      <a:lumMod val="50000"/>
                    </a:prstClr>
                  </a:solidFill>
                </a:rPr>
                <a:t> edilebilir.</a:t>
              </a:r>
              <a:r>
                <a:rPr lang="en-US" sz="1600" kern="0" dirty="0" smtClean="0">
                  <a:solidFill>
                    <a:prstClr val="white">
                      <a:lumMod val="50000"/>
                    </a:prstClr>
                  </a:solidFill>
                </a:rPr>
                <a:t> </a:t>
              </a:r>
              <a:endParaRPr kumimoji="0" lang="en-US" sz="1600" b="0" i="0" u="none" strike="noStrike" kern="0" cap="none" spc="0" normalizeH="0" baseline="0" noProof="0" dirty="0">
                <a:ln>
                  <a:noFill/>
                </a:ln>
                <a:solidFill>
                  <a:prstClr val="white">
                    <a:lumMod val="50000"/>
                  </a:prstClr>
                </a:solidFill>
                <a:effectLst/>
                <a:uLnTx/>
                <a:uFillTx/>
                <a:latin typeface="Calibri" pitchFamily="34" charset="0"/>
                <a:ea typeface="ヒラギノ角ゴ Pro W3" pitchFamily="1" charset="-128"/>
                <a:cs typeface="+mn-cs"/>
              </a:endParaRPr>
            </a:p>
          </p:txBody>
        </p:sp>
        <p:sp>
          <p:nvSpPr>
            <p:cNvPr id="37" name="Oval 36"/>
            <p:cNvSpPr>
              <a:spLocks noChangeAspect="1"/>
            </p:cNvSpPr>
            <p:nvPr/>
          </p:nvSpPr>
          <p:spPr>
            <a:xfrm>
              <a:off x="3325852" y="5159642"/>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8" name="Oval 37"/>
            <p:cNvSpPr>
              <a:spLocks noChangeAspect="1"/>
            </p:cNvSpPr>
            <p:nvPr/>
          </p:nvSpPr>
          <p:spPr>
            <a:xfrm>
              <a:off x="6380983" y="5127755"/>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9" name="TextBox 169"/>
            <p:cNvSpPr txBox="1"/>
            <p:nvPr/>
          </p:nvSpPr>
          <p:spPr>
            <a:xfrm>
              <a:off x="2071859" y="5358504"/>
              <a:ext cx="2187719" cy="327082"/>
            </a:xfrm>
            <a:prstGeom prst="rect">
              <a:avLst/>
            </a:prstGeom>
            <a:noFill/>
          </p:spPr>
          <p:txBody>
            <a:bodyPr wrap="none" rtlCol="0">
              <a:spAutoFit/>
            </a:bodyPr>
            <a:lstStyle/>
            <a:p>
              <a:pPr marL="0" marR="0" lvl="0" indent="0" algn="ctr" defTabSz="685764" rtl="0" eaLnBrk="1" fontAlgn="auto" latinLnBrk="0" hangingPunct="1">
                <a:lnSpc>
                  <a:spcPct val="100000"/>
                </a:lnSpc>
                <a:spcBef>
                  <a:spcPts val="0"/>
                </a:spcBef>
                <a:spcAft>
                  <a:spcPts val="0"/>
                </a:spcAft>
                <a:buClrTx/>
                <a:buSzTx/>
                <a:buFontTx/>
                <a:buNone/>
                <a:tabLst/>
                <a:defRPr/>
              </a:pPr>
              <a:r>
                <a:rPr kumimoji="0" lang="tr-TR" sz="2000" b="1" i="0" u="none" strike="noStrike" kern="0" cap="none" spc="0" normalizeH="0" baseline="0" noProof="0" dirty="0" smtClean="0">
                  <a:ln>
                    <a:noFill/>
                  </a:ln>
                  <a:solidFill>
                    <a:srgbClr val="1F497D"/>
                  </a:solidFill>
                  <a:effectLst/>
                  <a:uLnTx/>
                  <a:uFillTx/>
                  <a:latin typeface="Calibri" pitchFamily="34" charset="0"/>
                  <a:ea typeface="ヒラギノ角ゴ Pro W3" pitchFamily="1" charset="-128"/>
                  <a:cs typeface="+mn-cs"/>
                </a:rPr>
                <a:t>Programın </a:t>
              </a:r>
              <a:r>
                <a:rPr kumimoji="0" lang="tr-TR" sz="2000" b="1" i="0" u="none" strike="noStrike" kern="0" cap="none" spc="0" normalizeH="0" baseline="0" noProof="0" dirty="0">
                  <a:ln>
                    <a:noFill/>
                  </a:ln>
                  <a:solidFill>
                    <a:srgbClr val="1F497D"/>
                  </a:solidFill>
                  <a:effectLst/>
                  <a:uLnTx/>
                  <a:uFillTx/>
                  <a:latin typeface="Calibri" pitchFamily="34" charset="0"/>
                  <a:ea typeface="ヒラギノ角ゴ Pro W3" pitchFamily="1" charset="-128"/>
                  <a:cs typeface="+mn-cs"/>
                </a:rPr>
                <a:t>Tamamlanması</a:t>
              </a:r>
              <a:endParaRPr kumimoji="0" lang="en-US" sz="2000" b="1" i="0" u="none" strike="noStrike" kern="0" cap="none" spc="0" normalizeH="0" baseline="0" noProof="0" dirty="0">
                <a:ln>
                  <a:noFill/>
                </a:ln>
                <a:solidFill>
                  <a:srgbClr val="1F497D"/>
                </a:solidFill>
                <a:effectLst/>
                <a:uLnTx/>
                <a:uFillTx/>
                <a:latin typeface="Calibri" pitchFamily="34" charset="0"/>
                <a:ea typeface="ヒラギノ角ゴ Pro W3" pitchFamily="1" charset="-128"/>
                <a:cs typeface="+mn-cs"/>
              </a:endParaRPr>
            </a:p>
          </p:txBody>
        </p:sp>
        <p:sp>
          <p:nvSpPr>
            <p:cNvPr id="40" name="TextBox 171"/>
            <p:cNvSpPr txBox="1"/>
            <p:nvPr/>
          </p:nvSpPr>
          <p:spPr>
            <a:xfrm>
              <a:off x="1586819" y="5684310"/>
              <a:ext cx="2931148" cy="276761"/>
            </a:xfrm>
            <a:prstGeom prst="rect">
              <a:avLst/>
            </a:prstGeom>
            <a:noFill/>
          </p:spPr>
          <p:txBody>
            <a:bodyPr wrap="square" rtlCol="0">
              <a:spAutoFit/>
            </a:bodyPr>
            <a:lstStyle/>
            <a:p>
              <a:pPr marL="0" marR="0" lvl="0" indent="0" algn="ctr" defTabSz="685764" rtl="0" eaLnBrk="1" fontAlgn="auto" latinLnBrk="0" hangingPunct="1">
                <a:lnSpc>
                  <a:spcPct val="100000"/>
                </a:lnSpc>
                <a:spcBef>
                  <a:spcPts val="0"/>
                </a:spcBef>
                <a:spcAft>
                  <a:spcPts val="0"/>
                </a:spcAft>
                <a:buClrTx/>
                <a:buSzTx/>
                <a:buFontTx/>
                <a:buNone/>
                <a:tabLst/>
                <a:defRPr/>
              </a:pPr>
              <a:r>
                <a:rPr kumimoji="0" lang="tr-TR" sz="1600" b="0" i="0" u="none" strike="noStrike" kern="0" cap="none" spc="0" normalizeH="0" baseline="0" noProof="0" dirty="0" smtClean="0">
                  <a:ln>
                    <a:noFill/>
                  </a:ln>
                  <a:solidFill>
                    <a:prstClr val="white">
                      <a:lumMod val="50000"/>
                    </a:prstClr>
                  </a:solidFill>
                  <a:effectLst/>
                  <a:uLnTx/>
                  <a:uFillTx/>
                  <a:latin typeface="Calibri" pitchFamily="34" charset="0"/>
                  <a:ea typeface="ヒラギノ角ゴ Pro W3" pitchFamily="1" charset="-128"/>
                  <a:cs typeface="+mn-cs"/>
                </a:rPr>
                <a:t>2 yıl sonunda program tamamlanmaktadır.</a:t>
              </a:r>
              <a:endParaRPr kumimoji="0" lang="en-US" sz="1600" b="0" i="0" u="none" strike="noStrike" kern="0" cap="none" spc="0" normalizeH="0" baseline="0" noProof="0" dirty="0">
                <a:ln>
                  <a:noFill/>
                </a:ln>
                <a:solidFill>
                  <a:prstClr val="white">
                    <a:lumMod val="50000"/>
                  </a:prstClr>
                </a:solidFill>
                <a:effectLst/>
                <a:uLnTx/>
                <a:uFillTx/>
                <a:latin typeface="Calibri" pitchFamily="34" charset="0"/>
                <a:ea typeface="ヒラギノ角ゴ Pro W3" pitchFamily="1" charset="-128"/>
                <a:cs typeface="+mn-cs"/>
              </a:endParaRPr>
            </a:p>
          </p:txBody>
        </p:sp>
        <p:sp>
          <p:nvSpPr>
            <p:cNvPr id="41" name="TextBox 173"/>
            <p:cNvSpPr txBox="1"/>
            <p:nvPr/>
          </p:nvSpPr>
          <p:spPr>
            <a:xfrm>
              <a:off x="5866848" y="5306088"/>
              <a:ext cx="1733513" cy="327082"/>
            </a:xfrm>
            <a:prstGeom prst="rect">
              <a:avLst/>
            </a:prstGeom>
            <a:noFill/>
          </p:spPr>
          <p:txBody>
            <a:bodyPr wrap="none" rtlCol="0">
              <a:spAutoFit/>
            </a:bodyPr>
            <a:lstStyle/>
            <a:p>
              <a:pPr marL="0" marR="0" lvl="0" indent="0" algn="ctr" defTabSz="685764" rtl="0" eaLnBrk="1" fontAlgn="auto" latinLnBrk="0" hangingPunct="1">
                <a:lnSpc>
                  <a:spcPct val="100000"/>
                </a:lnSpc>
                <a:spcBef>
                  <a:spcPts val="0"/>
                </a:spcBef>
                <a:spcAft>
                  <a:spcPts val="0"/>
                </a:spcAft>
                <a:buClrTx/>
                <a:buSzTx/>
                <a:buFontTx/>
                <a:buNone/>
                <a:tabLst/>
                <a:defRPr/>
              </a:pPr>
              <a:r>
                <a:rPr kumimoji="0" lang="tr-TR" sz="2000" b="1" i="0" u="none" strike="noStrike" kern="0" cap="none" spc="0" normalizeH="0" baseline="0" noProof="0" dirty="0" smtClean="0">
                  <a:ln>
                    <a:noFill/>
                  </a:ln>
                  <a:solidFill>
                    <a:srgbClr val="1F497D"/>
                  </a:solidFill>
                  <a:effectLst/>
                  <a:uLnTx/>
                  <a:uFillTx/>
                  <a:latin typeface="Calibri" pitchFamily="34" charset="0"/>
                  <a:ea typeface="ヒラギノ角ゴ Pro W3" pitchFamily="1" charset="-128"/>
                  <a:cs typeface="+mn-cs"/>
                </a:rPr>
                <a:t>Programın </a:t>
              </a:r>
              <a:r>
                <a:rPr kumimoji="0" lang="tr-TR" sz="2000" b="1" i="0" u="none" strike="noStrike" kern="0" cap="none" spc="0" normalizeH="0" baseline="0" noProof="0" dirty="0">
                  <a:ln>
                    <a:noFill/>
                  </a:ln>
                  <a:solidFill>
                    <a:srgbClr val="1F497D"/>
                  </a:solidFill>
                  <a:effectLst/>
                  <a:uLnTx/>
                  <a:uFillTx/>
                  <a:latin typeface="Calibri" pitchFamily="34" charset="0"/>
                  <a:ea typeface="ヒラギノ角ゴ Pro W3" pitchFamily="1" charset="-128"/>
                  <a:cs typeface="+mn-cs"/>
                </a:rPr>
                <a:t>İzlenmesi</a:t>
              </a:r>
              <a:endParaRPr kumimoji="0" lang="en-US" sz="2000" b="1" i="0" u="none" strike="noStrike" kern="0" cap="none" spc="0" normalizeH="0" baseline="0" noProof="0" dirty="0">
                <a:ln>
                  <a:noFill/>
                </a:ln>
                <a:solidFill>
                  <a:srgbClr val="1F497D"/>
                </a:solidFill>
                <a:effectLst/>
                <a:uLnTx/>
                <a:uFillTx/>
                <a:latin typeface="Calibri" pitchFamily="34" charset="0"/>
                <a:ea typeface="ヒラギノ角ゴ Pro W3" pitchFamily="1" charset="-128"/>
                <a:cs typeface="+mn-cs"/>
              </a:endParaRPr>
            </a:p>
          </p:txBody>
        </p:sp>
        <p:sp>
          <p:nvSpPr>
            <p:cNvPr id="42" name="TextBox 174"/>
            <p:cNvSpPr txBox="1"/>
            <p:nvPr/>
          </p:nvSpPr>
          <p:spPr>
            <a:xfrm>
              <a:off x="5382766" y="5569326"/>
              <a:ext cx="2604653" cy="427722"/>
            </a:xfrm>
            <a:prstGeom prst="rect">
              <a:avLst/>
            </a:prstGeom>
            <a:noFill/>
          </p:spPr>
          <p:txBody>
            <a:bodyPr wrap="square" rtlCol="0">
              <a:spAutoFit/>
            </a:bodyPr>
            <a:lstStyle/>
            <a:p>
              <a:pPr marL="0" marR="0" lvl="0" indent="0" algn="ctr" defTabSz="685764" rtl="0" eaLnBrk="1" fontAlgn="auto" latinLnBrk="0" hangingPunct="1">
                <a:lnSpc>
                  <a:spcPct val="100000"/>
                </a:lnSpc>
                <a:spcBef>
                  <a:spcPts val="0"/>
                </a:spcBef>
                <a:spcAft>
                  <a:spcPts val="0"/>
                </a:spcAft>
                <a:buClrTx/>
                <a:buSzTx/>
                <a:buFontTx/>
                <a:buNone/>
                <a:tabLst/>
                <a:defRPr/>
              </a:pPr>
              <a:r>
                <a:rPr kumimoji="0" lang="tr-TR" sz="1400" b="0" i="0" u="none" strike="noStrike" kern="0" cap="none" spc="0" normalizeH="0" baseline="0" noProof="0" dirty="0" smtClean="0">
                  <a:ln>
                    <a:noFill/>
                  </a:ln>
                  <a:solidFill>
                    <a:prstClr val="white">
                      <a:lumMod val="50000"/>
                    </a:prstClr>
                  </a:solidFill>
                  <a:effectLst/>
                  <a:uLnTx/>
                  <a:uFillTx/>
                  <a:latin typeface="Calibri" pitchFamily="34" charset="0"/>
                  <a:ea typeface="ヒラギノ角ゴ Pro W3" pitchFamily="1" charset="-128"/>
                  <a:cs typeface="+mn-cs"/>
                </a:rPr>
                <a:t>Program tamamlanma tarihinden bir</a:t>
              </a:r>
              <a:r>
                <a:rPr kumimoji="0" lang="en-US" sz="1400" b="0" i="0" u="none" strike="noStrike" kern="0" cap="none" spc="0" normalizeH="0" baseline="0" noProof="0" dirty="0" smtClean="0">
                  <a:ln>
                    <a:noFill/>
                  </a:ln>
                  <a:solidFill>
                    <a:prstClr val="white">
                      <a:lumMod val="50000"/>
                    </a:prstClr>
                  </a:solidFill>
                  <a:effectLst/>
                  <a:uLnTx/>
                  <a:uFillTx/>
                  <a:latin typeface="Calibri" pitchFamily="34" charset="0"/>
                  <a:ea typeface="ヒラギノ角ゴ Pro W3" pitchFamily="1" charset="-128"/>
                  <a:cs typeface="+mn-cs"/>
                </a:rPr>
                <a:t> </a:t>
              </a:r>
              <a:r>
                <a:rPr kumimoji="0" lang="en-US" sz="1400" b="0" i="0" u="none" strike="noStrike" kern="0" cap="none" spc="0" normalizeH="0" baseline="0" noProof="0" dirty="0" err="1">
                  <a:ln>
                    <a:noFill/>
                  </a:ln>
                  <a:solidFill>
                    <a:prstClr val="white">
                      <a:lumMod val="50000"/>
                    </a:prstClr>
                  </a:solidFill>
                  <a:effectLst/>
                  <a:uLnTx/>
                  <a:uFillTx/>
                  <a:latin typeface="Calibri" pitchFamily="34" charset="0"/>
                  <a:ea typeface="ヒラギノ角ゴ Pro W3" pitchFamily="1" charset="-128"/>
                  <a:cs typeface="+mn-cs"/>
                </a:rPr>
                <a:t>yıl</a:t>
              </a:r>
              <a:r>
                <a:rPr kumimoji="0" lang="en-US" sz="1400" b="0" i="0" u="none" strike="noStrike" kern="0" cap="none" spc="0" normalizeH="0" baseline="0" noProof="0" dirty="0">
                  <a:ln>
                    <a:noFill/>
                  </a:ln>
                  <a:solidFill>
                    <a:prstClr val="white">
                      <a:lumMod val="50000"/>
                    </a:prstClr>
                  </a:solidFill>
                  <a:effectLst/>
                  <a:uLnTx/>
                  <a:uFillTx/>
                  <a:latin typeface="Calibri" pitchFamily="34" charset="0"/>
                  <a:ea typeface="ヒラギノ角ゴ Pro W3" pitchFamily="1" charset="-128"/>
                  <a:cs typeface="+mn-cs"/>
                </a:rPr>
                <a:t> </a:t>
              </a:r>
              <a:r>
                <a:rPr kumimoji="0" lang="tr-TR" sz="1400" b="0" i="0" u="none" strike="noStrike" kern="0" cap="none" spc="0" normalizeH="0" baseline="0" noProof="0" dirty="0" smtClean="0">
                  <a:ln>
                    <a:noFill/>
                  </a:ln>
                  <a:solidFill>
                    <a:prstClr val="white">
                      <a:lumMod val="50000"/>
                    </a:prstClr>
                  </a:solidFill>
                  <a:effectLst/>
                  <a:uLnTx/>
                  <a:uFillTx/>
                  <a:latin typeface="Calibri" pitchFamily="34" charset="0"/>
                  <a:ea typeface="ヒラギノ角ゴ Pro W3" pitchFamily="1" charset="-128"/>
                  <a:cs typeface="+mn-cs"/>
                </a:rPr>
                <a:t>sonra </a:t>
              </a:r>
              <a:r>
                <a:rPr kumimoji="0" lang="tr-TR" sz="1400" b="0" i="0" u="none" strike="noStrike" kern="0" cap="none" spc="0" normalizeH="0" baseline="0" dirty="0" smtClean="0">
                  <a:ln>
                    <a:noFill/>
                  </a:ln>
                  <a:solidFill>
                    <a:prstClr val="white">
                      <a:lumMod val="50000"/>
                    </a:prstClr>
                  </a:solidFill>
                  <a:effectLst/>
                  <a:uLnTx/>
                  <a:uFillTx/>
                  <a:latin typeface="Calibri" pitchFamily="34" charset="0"/>
                  <a:ea typeface="ヒラギノ角ゴ Pro W3" pitchFamily="1" charset="-128"/>
                  <a:cs typeface="+mn-cs"/>
                </a:rPr>
                <a:t>işletme </a:t>
              </a:r>
              <a:r>
                <a:rPr kumimoji="0" lang="en-US" sz="1400" b="0" i="0" u="none" strike="noStrike" kern="0" cap="none" spc="0" normalizeH="0" baseline="0" noProof="0" dirty="0" smtClean="0">
                  <a:ln>
                    <a:noFill/>
                  </a:ln>
                  <a:solidFill>
                    <a:prstClr val="white">
                      <a:lumMod val="50000"/>
                    </a:prstClr>
                  </a:solidFill>
                  <a:effectLst/>
                  <a:uLnTx/>
                  <a:uFillTx/>
                  <a:latin typeface="Calibri" pitchFamily="34" charset="0"/>
                  <a:ea typeface="ヒラギノ角ゴ Pro W3" pitchFamily="1" charset="-128"/>
                  <a:cs typeface="+mn-cs"/>
                </a:rPr>
                <a:t> </a:t>
              </a:r>
              <a:r>
                <a:rPr kumimoji="0" lang="tr-TR" sz="1400" b="0" i="0" u="none" strike="noStrike" kern="0" cap="none" spc="0" normalizeH="0" baseline="0" dirty="0" smtClean="0">
                  <a:ln>
                    <a:noFill/>
                  </a:ln>
                  <a:solidFill>
                    <a:prstClr val="white">
                      <a:lumMod val="50000"/>
                    </a:prstClr>
                  </a:solidFill>
                  <a:effectLst/>
                  <a:uLnTx/>
                  <a:uFillTx/>
                  <a:latin typeface="Calibri" pitchFamily="34" charset="0"/>
                  <a:ea typeface="ヒラギノ角ゴ Pro W3" pitchFamily="1" charset="-128"/>
                  <a:cs typeface="+mn-cs"/>
                </a:rPr>
                <a:t>izlenir.</a:t>
              </a:r>
              <a:endParaRPr kumimoji="0" lang="tr-TR" sz="1400" b="0" i="0" u="none" strike="noStrike" kern="0" cap="none" spc="0" normalizeH="0" baseline="0" dirty="0">
                <a:ln>
                  <a:noFill/>
                </a:ln>
                <a:solidFill>
                  <a:prstClr val="white">
                    <a:lumMod val="50000"/>
                  </a:prstClr>
                </a:solidFill>
                <a:effectLst/>
                <a:uLnTx/>
                <a:uFillTx/>
                <a:latin typeface="Calibri" pitchFamily="34" charset="0"/>
                <a:ea typeface="ヒラギノ角ゴ Pro W3" pitchFamily="1" charset="-128"/>
                <a:cs typeface="+mn-cs"/>
              </a:endParaRPr>
            </a:p>
          </p:txBody>
        </p:sp>
        <p:sp>
          <p:nvSpPr>
            <p:cNvPr id="43" name="POWER_USER_ID_ICONS_Board"/>
            <p:cNvSpPr>
              <a:spLocks noChangeAspect="1" noEditPoints="1"/>
            </p:cNvSpPr>
            <p:nvPr>
              <p:custDataLst>
                <p:tags r:id="rId11"/>
              </p:custDataLst>
            </p:nvPr>
          </p:nvSpPr>
          <p:spPr bwMode="auto">
            <a:xfrm>
              <a:off x="4152391" y="3163061"/>
              <a:ext cx="309499" cy="393233"/>
            </a:xfrm>
            <a:custGeom>
              <a:avLst/>
              <a:gdLst>
                <a:gd name="T0" fmla="*/ 516 w 567"/>
                <a:gd name="T1" fmla="*/ 239 h 719"/>
                <a:gd name="T2" fmla="*/ 497 w 567"/>
                <a:gd name="T3" fmla="*/ 268 h 719"/>
                <a:gd name="T4" fmla="*/ 327 w 567"/>
                <a:gd name="T5" fmla="*/ 393 h 719"/>
                <a:gd name="T6" fmla="*/ 309 w 567"/>
                <a:gd name="T7" fmla="*/ 411 h 719"/>
                <a:gd name="T8" fmla="*/ 261 w 567"/>
                <a:gd name="T9" fmla="*/ 428 h 719"/>
                <a:gd name="T10" fmla="*/ 233 w 567"/>
                <a:gd name="T11" fmla="*/ 260 h 719"/>
                <a:gd name="T12" fmla="*/ 233 w 567"/>
                <a:gd name="T13" fmla="*/ 257 h 719"/>
                <a:gd name="T14" fmla="*/ 96 w 567"/>
                <a:gd name="T15" fmla="*/ 440 h 719"/>
                <a:gd name="T16" fmla="*/ 75 w 567"/>
                <a:gd name="T17" fmla="*/ 452 h 719"/>
                <a:gd name="T18" fmla="*/ 62 w 567"/>
                <a:gd name="T19" fmla="*/ 448 h 719"/>
                <a:gd name="T20" fmla="*/ 54 w 567"/>
                <a:gd name="T21" fmla="*/ 414 h 719"/>
                <a:gd name="T22" fmla="*/ 253 w 567"/>
                <a:gd name="T23" fmla="*/ 203 h 719"/>
                <a:gd name="T24" fmla="*/ 283 w 567"/>
                <a:gd name="T25" fmla="*/ 260 h 719"/>
                <a:gd name="T26" fmla="*/ 285 w 567"/>
                <a:gd name="T27" fmla="*/ 365 h 719"/>
                <a:gd name="T28" fmla="*/ 291 w 567"/>
                <a:gd name="T29" fmla="*/ 359 h 719"/>
                <a:gd name="T30" fmla="*/ 487 w 567"/>
                <a:gd name="T31" fmla="*/ 219 h 719"/>
                <a:gd name="T32" fmla="*/ 516 w 567"/>
                <a:gd name="T33" fmla="*/ 239 h 719"/>
                <a:gd name="T34" fmla="*/ 222 w 567"/>
                <a:gd name="T35" fmla="*/ 3 h 719"/>
                <a:gd name="T36" fmla="*/ 192 w 567"/>
                <a:gd name="T37" fmla="*/ 22 h 719"/>
                <a:gd name="T38" fmla="*/ 172 w 567"/>
                <a:gd name="T39" fmla="*/ 110 h 719"/>
                <a:gd name="T40" fmla="*/ 133 w 567"/>
                <a:gd name="T41" fmla="*/ 110 h 719"/>
                <a:gd name="T42" fmla="*/ 110 w 567"/>
                <a:gd name="T43" fmla="*/ 127 h 719"/>
                <a:gd name="T44" fmla="*/ 35 w 567"/>
                <a:gd name="T45" fmla="*/ 127 h 719"/>
                <a:gd name="T46" fmla="*/ 0 w 567"/>
                <a:gd name="T47" fmla="*/ 156 h 719"/>
                <a:gd name="T48" fmla="*/ 0 w 567"/>
                <a:gd name="T49" fmla="*/ 464 h 719"/>
                <a:gd name="T50" fmla="*/ 35 w 567"/>
                <a:gd name="T51" fmla="*/ 494 h 719"/>
                <a:gd name="T52" fmla="*/ 86 w 567"/>
                <a:gd name="T53" fmla="*/ 494 h 719"/>
                <a:gd name="T54" fmla="*/ 42 w 567"/>
                <a:gd name="T55" fmla="*/ 688 h 719"/>
                <a:gd name="T56" fmla="*/ 61 w 567"/>
                <a:gd name="T57" fmla="*/ 718 h 719"/>
                <a:gd name="T58" fmla="*/ 67 w 567"/>
                <a:gd name="T59" fmla="*/ 719 h 719"/>
                <a:gd name="T60" fmla="*/ 91 w 567"/>
                <a:gd name="T61" fmla="*/ 699 h 719"/>
                <a:gd name="T62" fmla="*/ 130 w 567"/>
                <a:gd name="T63" fmla="*/ 527 h 719"/>
                <a:gd name="T64" fmla="*/ 133 w 567"/>
                <a:gd name="T65" fmla="*/ 527 h 719"/>
                <a:gd name="T66" fmla="*/ 258 w 567"/>
                <a:gd name="T67" fmla="*/ 527 h 719"/>
                <a:gd name="T68" fmla="*/ 258 w 567"/>
                <a:gd name="T69" fmla="*/ 694 h 719"/>
                <a:gd name="T70" fmla="*/ 283 w 567"/>
                <a:gd name="T71" fmla="*/ 719 h 719"/>
                <a:gd name="T72" fmla="*/ 308 w 567"/>
                <a:gd name="T73" fmla="*/ 694 h 719"/>
                <a:gd name="T74" fmla="*/ 308 w 567"/>
                <a:gd name="T75" fmla="*/ 527 h 719"/>
                <a:gd name="T76" fmla="*/ 433 w 567"/>
                <a:gd name="T77" fmla="*/ 527 h 719"/>
                <a:gd name="T78" fmla="*/ 441 w 567"/>
                <a:gd name="T79" fmla="*/ 526 h 719"/>
                <a:gd name="T80" fmla="*/ 475 w 567"/>
                <a:gd name="T81" fmla="*/ 699 h 719"/>
                <a:gd name="T82" fmla="*/ 500 w 567"/>
                <a:gd name="T83" fmla="*/ 719 h 719"/>
                <a:gd name="T84" fmla="*/ 505 w 567"/>
                <a:gd name="T85" fmla="*/ 718 h 719"/>
                <a:gd name="T86" fmla="*/ 525 w 567"/>
                <a:gd name="T87" fmla="*/ 689 h 719"/>
                <a:gd name="T88" fmla="*/ 485 w 567"/>
                <a:gd name="T89" fmla="*/ 494 h 719"/>
                <a:gd name="T90" fmla="*/ 531 w 567"/>
                <a:gd name="T91" fmla="*/ 494 h 719"/>
                <a:gd name="T92" fmla="*/ 567 w 567"/>
                <a:gd name="T93" fmla="*/ 464 h 719"/>
                <a:gd name="T94" fmla="*/ 567 w 567"/>
                <a:gd name="T95" fmla="*/ 156 h 719"/>
                <a:gd name="T96" fmla="*/ 531 w 567"/>
                <a:gd name="T97" fmla="*/ 127 h 719"/>
                <a:gd name="T98" fmla="*/ 457 w 567"/>
                <a:gd name="T99" fmla="*/ 127 h 719"/>
                <a:gd name="T100" fmla="*/ 433 w 567"/>
                <a:gd name="T101" fmla="*/ 110 h 719"/>
                <a:gd name="T102" fmla="*/ 409 w 567"/>
                <a:gd name="T103" fmla="*/ 110 h 719"/>
                <a:gd name="T104" fmla="*/ 391 w 567"/>
                <a:gd name="T105" fmla="*/ 22 h 719"/>
                <a:gd name="T106" fmla="*/ 362 w 567"/>
                <a:gd name="T107" fmla="*/ 2 h 719"/>
                <a:gd name="T108" fmla="*/ 342 w 567"/>
                <a:gd name="T109" fmla="*/ 32 h 719"/>
                <a:gd name="T110" fmla="*/ 358 w 567"/>
                <a:gd name="T111" fmla="*/ 110 h 719"/>
                <a:gd name="T112" fmla="*/ 224 w 567"/>
                <a:gd name="T113" fmla="*/ 110 h 719"/>
                <a:gd name="T114" fmla="*/ 241 w 567"/>
                <a:gd name="T115" fmla="*/ 32 h 719"/>
                <a:gd name="T116" fmla="*/ 222 w 567"/>
                <a:gd name="T117" fmla="*/ 3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7" h="719">
                  <a:moveTo>
                    <a:pt x="516" y="239"/>
                  </a:moveTo>
                  <a:cubicBezTo>
                    <a:pt x="519" y="252"/>
                    <a:pt x="510" y="265"/>
                    <a:pt x="497" y="268"/>
                  </a:cubicBezTo>
                  <a:cubicBezTo>
                    <a:pt x="433" y="281"/>
                    <a:pt x="364" y="354"/>
                    <a:pt x="327" y="393"/>
                  </a:cubicBezTo>
                  <a:cubicBezTo>
                    <a:pt x="320" y="400"/>
                    <a:pt x="314" y="406"/>
                    <a:pt x="309" y="411"/>
                  </a:cubicBezTo>
                  <a:cubicBezTo>
                    <a:pt x="302" y="418"/>
                    <a:pt x="283" y="437"/>
                    <a:pt x="261" y="428"/>
                  </a:cubicBezTo>
                  <a:cubicBezTo>
                    <a:pt x="233" y="417"/>
                    <a:pt x="233" y="387"/>
                    <a:pt x="233" y="260"/>
                  </a:cubicBezTo>
                  <a:cubicBezTo>
                    <a:pt x="233" y="259"/>
                    <a:pt x="233" y="258"/>
                    <a:pt x="233" y="257"/>
                  </a:cubicBezTo>
                  <a:cubicBezTo>
                    <a:pt x="205" y="280"/>
                    <a:pt x="148" y="356"/>
                    <a:pt x="96" y="440"/>
                  </a:cubicBezTo>
                  <a:cubicBezTo>
                    <a:pt x="92" y="448"/>
                    <a:pt x="83" y="452"/>
                    <a:pt x="75" y="452"/>
                  </a:cubicBezTo>
                  <a:cubicBezTo>
                    <a:pt x="71" y="452"/>
                    <a:pt x="66" y="451"/>
                    <a:pt x="62" y="448"/>
                  </a:cubicBezTo>
                  <a:cubicBezTo>
                    <a:pt x="50" y="441"/>
                    <a:pt x="46" y="426"/>
                    <a:pt x="54" y="414"/>
                  </a:cubicBezTo>
                  <a:cubicBezTo>
                    <a:pt x="193" y="186"/>
                    <a:pt x="238" y="198"/>
                    <a:pt x="253" y="203"/>
                  </a:cubicBezTo>
                  <a:cubicBezTo>
                    <a:pt x="273" y="208"/>
                    <a:pt x="283" y="228"/>
                    <a:pt x="283" y="260"/>
                  </a:cubicBezTo>
                  <a:cubicBezTo>
                    <a:pt x="283" y="302"/>
                    <a:pt x="283" y="341"/>
                    <a:pt x="285" y="365"/>
                  </a:cubicBezTo>
                  <a:cubicBezTo>
                    <a:pt x="287" y="363"/>
                    <a:pt x="289" y="361"/>
                    <a:pt x="291" y="359"/>
                  </a:cubicBezTo>
                  <a:cubicBezTo>
                    <a:pt x="331" y="316"/>
                    <a:pt x="407" y="235"/>
                    <a:pt x="487" y="219"/>
                  </a:cubicBezTo>
                  <a:cubicBezTo>
                    <a:pt x="500" y="216"/>
                    <a:pt x="513" y="225"/>
                    <a:pt x="516" y="239"/>
                  </a:cubicBezTo>
                  <a:close/>
                  <a:moveTo>
                    <a:pt x="222" y="3"/>
                  </a:moveTo>
                  <a:cubicBezTo>
                    <a:pt x="209" y="0"/>
                    <a:pt x="195" y="8"/>
                    <a:pt x="192" y="22"/>
                  </a:cubicBezTo>
                  <a:lnTo>
                    <a:pt x="172" y="110"/>
                  </a:lnTo>
                  <a:lnTo>
                    <a:pt x="133" y="110"/>
                  </a:lnTo>
                  <a:cubicBezTo>
                    <a:pt x="122" y="110"/>
                    <a:pt x="113" y="117"/>
                    <a:pt x="110" y="127"/>
                  </a:cubicBezTo>
                  <a:lnTo>
                    <a:pt x="35" y="127"/>
                  </a:lnTo>
                  <a:cubicBezTo>
                    <a:pt x="16" y="127"/>
                    <a:pt x="0" y="140"/>
                    <a:pt x="0" y="156"/>
                  </a:cubicBezTo>
                  <a:lnTo>
                    <a:pt x="0" y="464"/>
                  </a:lnTo>
                  <a:cubicBezTo>
                    <a:pt x="0" y="481"/>
                    <a:pt x="16" y="494"/>
                    <a:pt x="35" y="494"/>
                  </a:cubicBezTo>
                  <a:lnTo>
                    <a:pt x="86" y="494"/>
                  </a:lnTo>
                  <a:lnTo>
                    <a:pt x="42" y="688"/>
                  </a:lnTo>
                  <a:cubicBezTo>
                    <a:pt x="39" y="702"/>
                    <a:pt x="48" y="715"/>
                    <a:pt x="61" y="718"/>
                  </a:cubicBezTo>
                  <a:cubicBezTo>
                    <a:pt x="63" y="718"/>
                    <a:pt x="65" y="719"/>
                    <a:pt x="67" y="719"/>
                  </a:cubicBezTo>
                  <a:cubicBezTo>
                    <a:pt x="78" y="719"/>
                    <a:pt x="88" y="711"/>
                    <a:pt x="91" y="699"/>
                  </a:cubicBezTo>
                  <a:lnTo>
                    <a:pt x="130" y="527"/>
                  </a:lnTo>
                  <a:cubicBezTo>
                    <a:pt x="131" y="527"/>
                    <a:pt x="132" y="527"/>
                    <a:pt x="133" y="527"/>
                  </a:cubicBezTo>
                  <a:lnTo>
                    <a:pt x="258" y="527"/>
                  </a:lnTo>
                  <a:lnTo>
                    <a:pt x="258" y="694"/>
                  </a:lnTo>
                  <a:cubicBezTo>
                    <a:pt x="258" y="707"/>
                    <a:pt x="270" y="719"/>
                    <a:pt x="283" y="719"/>
                  </a:cubicBezTo>
                  <a:cubicBezTo>
                    <a:pt x="297" y="719"/>
                    <a:pt x="308" y="707"/>
                    <a:pt x="308" y="694"/>
                  </a:cubicBezTo>
                  <a:lnTo>
                    <a:pt x="308" y="527"/>
                  </a:lnTo>
                  <a:lnTo>
                    <a:pt x="433" y="527"/>
                  </a:lnTo>
                  <a:cubicBezTo>
                    <a:pt x="436" y="527"/>
                    <a:pt x="439" y="526"/>
                    <a:pt x="441" y="526"/>
                  </a:cubicBezTo>
                  <a:lnTo>
                    <a:pt x="475" y="699"/>
                  </a:lnTo>
                  <a:cubicBezTo>
                    <a:pt x="478" y="710"/>
                    <a:pt x="488" y="719"/>
                    <a:pt x="500" y="719"/>
                  </a:cubicBezTo>
                  <a:cubicBezTo>
                    <a:pt x="502" y="719"/>
                    <a:pt x="503" y="719"/>
                    <a:pt x="505" y="718"/>
                  </a:cubicBezTo>
                  <a:cubicBezTo>
                    <a:pt x="518" y="715"/>
                    <a:pt x="527" y="702"/>
                    <a:pt x="525" y="689"/>
                  </a:cubicBezTo>
                  <a:lnTo>
                    <a:pt x="485" y="494"/>
                  </a:lnTo>
                  <a:lnTo>
                    <a:pt x="531" y="494"/>
                  </a:lnTo>
                  <a:cubicBezTo>
                    <a:pt x="551" y="494"/>
                    <a:pt x="567" y="481"/>
                    <a:pt x="567" y="464"/>
                  </a:cubicBezTo>
                  <a:lnTo>
                    <a:pt x="567" y="156"/>
                  </a:lnTo>
                  <a:cubicBezTo>
                    <a:pt x="567" y="140"/>
                    <a:pt x="551" y="127"/>
                    <a:pt x="531" y="127"/>
                  </a:cubicBezTo>
                  <a:lnTo>
                    <a:pt x="457" y="127"/>
                  </a:lnTo>
                  <a:cubicBezTo>
                    <a:pt x="453" y="117"/>
                    <a:pt x="444" y="110"/>
                    <a:pt x="433" y="110"/>
                  </a:cubicBezTo>
                  <a:lnTo>
                    <a:pt x="409" y="110"/>
                  </a:lnTo>
                  <a:lnTo>
                    <a:pt x="391" y="22"/>
                  </a:lnTo>
                  <a:cubicBezTo>
                    <a:pt x="388" y="9"/>
                    <a:pt x="375" y="0"/>
                    <a:pt x="362" y="2"/>
                  </a:cubicBezTo>
                  <a:cubicBezTo>
                    <a:pt x="348" y="5"/>
                    <a:pt x="339" y="18"/>
                    <a:pt x="342" y="32"/>
                  </a:cubicBezTo>
                  <a:lnTo>
                    <a:pt x="358" y="110"/>
                  </a:lnTo>
                  <a:lnTo>
                    <a:pt x="224" y="110"/>
                  </a:lnTo>
                  <a:lnTo>
                    <a:pt x="241" y="32"/>
                  </a:lnTo>
                  <a:cubicBezTo>
                    <a:pt x="244" y="19"/>
                    <a:pt x="236" y="6"/>
                    <a:pt x="222" y="3"/>
                  </a:cubicBezTo>
                  <a:close/>
                </a:path>
              </a:pathLst>
            </a:custGeom>
            <a:solidFill>
              <a:schemeClr val="tx2"/>
            </a:solidFill>
            <a:ln>
              <a:noFill/>
            </a:ln>
            <a:extLst/>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44" name="POWER_USER_ID_ICONS_Stopwatch5"/>
            <p:cNvSpPr>
              <a:spLocks noChangeAspect="1" noEditPoints="1"/>
            </p:cNvSpPr>
            <p:nvPr>
              <p:custDataLst>
                <p:tags r:id="rId12"/>
              </p:custDataLst>
            </p:nvPr>
          </p:nvSpPr>
          <p:spPr bwMode="auto">
            <a:xfrm>
              <a:off x="3179161" y="4670220"/>
              <a:ext cx="405223" cy="300563"/>
            </a:xfrm>
            <a:custGeom>
              <a:avLst/>
              <a:gdLst>
                <a:gd name="T0" fmla="*/ 652 w 982"/>
                <a:gd name="T1" fmla="*/ 23 h 728"/>
                <a:gd name="T2" fmla="*/ 543 w 982"/>
                <a:gd name="T3" fmla="*/ 59 h 728"/>
                <a:gd name="T4" fmla="*/ 386 w 982"/>
                <a:gd name="T5" fmla="*/ 220 h 728"/>
                <a:gd name="T6" fmla="*/ 173 w 982"/>
                <a:gd name="T7" fmla="*/ 285 h 728"/>
                <a:gd name="T8" fmla="*/ 0 w 982"/>
                <a:gd name="T9" fmla="*/ 610 h 728"/>
                <a:gd name="T10" fmla="*/ 352 w 982"/>
                <a:gd name="T11" fmla="*/ 641 h 728"/>
                <a:gd name="T12" fmla="*/ 590 w 982"/>
                <a:gd name="T13" fmla="*/ 693 h 728"/>
                <a:gd name="T14" fmla="*/ 705 w 982"/>
                <a:gd name="T15" fmla="*/ 726 h 728"/>
                <a:gd name="T16" fmla="*/ 738 w 982"/>
                <a:gd name="T17" fmla="*/ 638 h 728"/>
                <a:gd name="T18" fmla="*/ 821 w 982"/>
                <a:gd name="T19" fmla="*/ 637 h 728"/>
                <a:gd name="T20" fmla="*/ 858 w 982"/>
                <a:gd name="T21" fmla="*/ 548 h 728"/>
                <a:gd name="T22" fmla="*/ 715 w 982"/>
                <a:gd name="T23" fmla="*/ 600 h 728"/>
                <a:gd name="T24" fmla="*/ 585 w 982"/>
                <a:gd name="T25" fmla="*/ 218 h 728"/>
                <a:gd name="T26" fmla="*/ 628 w 982"/>
                <a:gd name="T27" fmla="*/ 133 h 728"/>
                <a:gd name="T28" fmla="*/ 660 w 982"/>
                <a:gd name="T29" fmla="*/ 86 h 728"/>
                <a:gd name="T30" fmla="*/ 733 w 982"/>
                <a:gd name="T31" fmla="*/ 26 h 728"/>
                <a:gd name="T32" fmla="*/ 669 w 982"/>
                <a:gd name="T33" fmla="*/ 89 h 728"/>
                <a:gd name="T34" fmla="*/ 620 w 982"/>
                <a:gd name="T35" fmla="*/ 151 h 728"/>
                <a:gd name="T36" fmla="*/ 607 w 982"/>
                <a:gd name="T37" fmla="*/ 232 h 728"/>
                <a:gd name="T38" fmla="*/ 533 w 982"/>
                <a:gd name="T39" fmla="*/ 439 h 728"/>
                <a:gd name="T40" fmla="*/ 690 w 982"/>
                <a:gd name="T41" fmla="*/ 235 h 728"/>
                <a:gd name="T42" fmla="*/ 854 w 982"/>
                <a:gd name="T43" fmla="*/ 398 h 728"/>
                <a:gd name="T44" fmla="*/ 881 w 982"/>
                <a:gd name="T45" fmla="*/ 399 h 728"/>
                <a:gd name="T46" fmla="*/ 714 w 982"/>
                <a:gd name="T47" fmla="*/ 200 h 728"/>
                <a:gd name="T48" fmla="*/ 732 w 982"/>
                <a:gd name="T49" fmla="*/ 172 h 728"/>
                <a:gd name="T50" fmla="*/ 724 w 982"/>
                <a:gd name="T51" fmla="*/ 148 h 728"/>
                <a:gd name="T52" fmla="*/ 668 w 982"/>
                <a:gd name="T53" fmla="*/ 154 h 728"/>
                <a:gd name="T54" fmla="*/ 645 w 982"/>
                <a:gd name="T55" fmla="*/ 147 h 728"/>
                <a:gd name="T56" fmla="*/ 697 w 982"/>
                <a:gd name="T57" fmla="*/ 373 h 728"/>
                <a:gd name="T58" fmla="*/ 693 w 982"/>
                <a:gd name="T59" fmla="*/ 422 h 728"/>
                <a:gd name="T60" fmla="*/ 710 w 982"/>
                <a:gd name="T61" fmla="*/ 384 h 728"/>
                <a:gd name="T62" fmla="*/ 891 w 982"/>
                <a:gd name="T63" fmla="*/ 277 h 728"/>
                <a:gd name="T64" fmla="*/ 890 w 982"/>
                <a:gd name="T65" fmla="*/ 390 h 728"/>
                <a:gd name="T66" fmla="*/ 979 w 982"/>
                <a:gd name="T67" fmla="*/ 358 h 728"/>
                <a:gd name="T68" fmla="*/ 903 w 982"/>
                <a:gd name="T69" fmla="*/ 279 h 728"/>
                <a:gd name="T70" fmla="*/ 891 w 982"/>
                <a:gd name="T71" fmla="*/ 430 h 728"/>
                <a:gd name="T72" fmla="*/ 845 w 982"/>
                <a:gd name="T73" fmla="*/ 524 h 728"/>
                <a:gd name="T74" fmla="*/ 970 w 982"/>
                <a:gd name="T75" fmla="*/ 513 h 728"/>
                <a:gd name="T76" fmla="*/ 894 w 982"/>
                <a:gd name="T77" fmla="*/ 430 h 728"/>
                <a:gd name="T78" fmla="*/ 823 w 982"/>
                <a:gd name="T79" fmla="*/ 532 h 728"/>
                <a:gd name="T80" fmla="*/ 752 w 982"/>
                <a:gd name="T81" fmla="*/ 546 h 728"/>
                <a:gd name="T82" fmla="*/ 688 w 982"/>
                <a:gd name="T83" fmla="*/ 558 h 728"/>
                <a:gd name="T84" fmla="*/ 752 w 982"/>
                <a:gd name="T85" fmla="*/ 54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2" h="728">
                  <a:moveTo>
                    <a:pt x="715" y="0"/>
                  </a:moveTo>
                  <a:cubicBezTo>
                    <a:pt x="703" y="0"/>
                    <a:pt x="692" y="7"/>
                    <a:pt x="681" y="11"/>
                  </a:cubicBezTo>
                  <a:cubicBezTo>
                    <a:pt x="671" y="14"/>
                    <a:pt x="662" y="20"/>
                    <a:pt x="652" y="23"/>
                  </a:cubicBezTo>
                  <a:cubicBezTo>
                    <a:pt x="635" y="22"/>
                    <a:pt x="617" y="22"/>
                    <a:pt x="600" y="22"/>
                  </a:cubicBezTo>
                  <a:cubicBezTo>
                    <a:pt x="590" y="22"/>
                    <a:pt x="581" y="25"/>
                    <a:pt x="572" y="29"/>
                  </a:cubicBezTo>
                  <a:cubicBezTo>
                    <a:pt x="560" y="35"/>
                    <a:pt x="551" y="48"/>
                    <a:pt x="543" y="59"/>
                  </a:cubicBezTo>
                  <a:cubicBezTo>
                    <a:pt x="524" y="76"/>
                    <a:pt x="508" y="96"/>
                    <a:pt x="492" y="115"/>
                  </a:cubicBezTo>
                  <a:cubicBezTo>
                    <a:pt x="479" y="131"/>
                    <a:pt x="464" y="144"/>
                    <a:pt x="449" y="158"/>
                  </a:cubicBezTo>
                  <a:cubicBezTo>
                    <a:pt x="429" y="179"/>
                    <a:pt x="409" y="200"/>
                    <a:pt x="386" y="220"/>
                  </a:cubicBezTo>
                  <a:cubicBezTo>
                    <a:pt x="368" y="237"/>
                    <a:pt x="350" y="254"/>
                    <a:pt x="331" y="270"/>
                  </a:cubicBezTo>
                  <a:cubicBezTo>
                    <a:pt x="309" y="286"/>
                    <a:pt x="280" y="290"/>
                    <a:pt x="253" y="289"/>
                  </a:cubicBezTo>
                  <a:cubicBezTo>
                    <a:pt x="226" y="285"/>
                    <a:pt x="200" y="289"/>
                    <a:pt x="173" y="285"/>
                  </a:cubicBezTo>
                  <a:cubicBezTo>
                    <a:pt x="157" y="284"/>
                    <a:pt x="140" y="286"/>
                    <a:pt x="123" y="284"/>
                  </a:cubicBezTo>
                  <a:cubicBezTo>
                    <a:pt x="82" y="280"/>
                    <a:pt x="41" y="278"/>
                    <a:pt x="0" y="274"/>
                  </a:cubicBezTo>
                  <a:lnTo>
                    <a:pt x="0" y="610"/>
                  </a:lnTo>
                  <a:cubicBezTo>
                    <a:pt x="48" y="606"/>
                    <a:pt x="95" y="597"/>
                    <a:pt x="142" y="594"/>
                  </a:cubicBezTo>
                  <a:cubicBezTo>
                    <a:pt x="183" y="590"/>
                    <a:pt x="225" y="593"/>
                    <a:pt x="265" y="602"/>
                  </a:cubicBezTo>
                  <a:cubicBezTo>
                    <a:pt x="297" y="609"/>
                    <a:pt x="325" y="624"/>
                    <a:pt x="352" y="641"/>
                  </a:cubicBezTo>
                  <a:cubicBezTo>
                    <a:pt x="373" y="655"/>
                    <a:pt x="398" y="665"/>
                    <a:pt x="424" y="670"/>
                  </a:cubicBezTo>
                  <a:cubicBezTo>
                    <a:pt x="464" y="677"/>
                    <a:pt x="504" y="678"/>
                    <a:pt x="544" y="686"/>
                  </a:cubicBezTo>
                  <a:cubicBezTo>
                    <a:pt x="559" y="689"/>
                    <a:pt x="575" y="688"/>
                    <a:pt x="590" y="693"/>
                  </a:cubicBezTo>
                  <a:cubicBezTo>
                    <a:pt x="604" y="698"/>
                    <a:pt x="620" y="700"/>
                    <a:pt x="633" y="707"/>
                  </a:cubicBezTo>
                  <a:cubicBezTo>
                    <a:pt x="646" y="713"/>
                    <a:pt x="660" y="716"/>
                    <a:pt x="672" y="722"/>
                  </a:cubicBezTo>
                  <a:cubicBezTo>
                    <a:pt x="683" y="728"/>
                    <a:pt x="694" y="726"/>
                    <a:pt x="705" y="726"/>
                  </a:cubicBezTo>
                  <a:cubicBezTo>
                    <a:pt x="715" y="726"/>
                    <a:pt x="726" y="727"/>
                    <a:pt x="736" y="723"/>
                  </a:cubicBezTo>
                  <a:cubicBezTo>
                    <a:pt x="754" y="714"/>
                    <a:pt x="766" y="694"/>
                    <a:pt x="763" y="673"/>
                  </a:cubicBezTo>
                  <a:cubicBezTo>
                    <a:pt x="759" y="658"/>
                    <a:pt x="746" y="650"/>
                    <a:pt x="738" y="638"/>
                  </a:cubicBezTo>
                  <a:cubicBezTo>
                    <a:pt x="730" y="626"/>
                    <a:pt x="722" y="616"/>
                    <a:pt x="715" y="605"/>
                  </a:cubicBezTo>
                  <a:cubicBezTo>
                    <a:pt x="719" y="605"/>
                    <a:pt x="724" y="605"/>
                    <a:pt x="728" y="607"/>
                  </a:cubicBezTo>
                  <a:cubicBezTo>
                    <a:pt x="759" y="618"/>
                    <a:pt x="790" y="627"/>
                    <a:pt x="821" y="637"/>
                  </a:cubicBezTo>
                  <a:cubicBezTo>
                    <a:pt x="835" y="644"/>
                    <a:pt x="852" y="641"/>
                    <a:pt x="864" y="633"/>
                  </a:cubicBezTo>
                  <a:cubicBezTo>
                    <a:pt x="880" y="621"/>
                    <a:pt x="891" y="601"/>
                    <a:pt x="887" y="581"/>
                  </a:cubicBezTo>
                  <a:cubicBezTo>
                    <a:pt x="884" y="566"/>
                    <a:pt x="872" y="553"/>
                    <a:pt x="858" y="548"/>
                  </a:cubicBezTo>
                  <a:cubicBezTo>
                    <a:pt x="849" y="544"/>
                    <a:pt x="839" y="549"/>
                    <a:pt x="830" y="545"/>
                  </a:cubicBezTo>
                  <a:cubicBezTo>
                    <a:pt x="790" y="531"/>
                    <a:pt x="755" y="540"/>
                    <a:pt x="760" y="594"/>
                  </a:cubicBezTo>
                  <a:cubicBezTo>
                    <a:pt x="746" y="599"/>
                    <a:pt x="730" y="605"/>
                    <a:pt x="715" y="600"/>
                  </a:cubicBezTo>
                  <a:cubicBezTo>
                    <a:pt x="707" y="601"/>
                    <a:pt x="703" y="594"/>
                    <a:pt x="699" y="589"/>
                  </a:cubicBezTo>
                  <a:cubicBezTo>
                    <a:pt x="685" y="568"/>
                    <a:pt x="648" y="571"/>
                    <a:pt x="632" y="595"/>
                  </a:cubicBezTo>
                  <a:cubicBezTo>
                    <a:pt x="511" y="579"/>
                    <a:pt x="373" y="348"/>
                    <a:pt x="585" y="218"/>
                  </a:cubicBezTo>
                  <a:cubicBezTo>
                    <a:pt x="582" y="209"/>
                    <a:pt x="576" y="198"/>
                    <a:pt x="579" y="188"/>
                  </a:cubicBezTo>
                  <a:cubicBezTo>
                    <a:pt x="592" y="176"/>
                    <a:pt x="605" y="164"/>
                    <a:pt x="613" y="149"/>
                  </a:cubicBezTo>
                  <a:cubicBezTo>
                    <a:pt x="616" y="142"/>
                    <a:pt x="622" y="137"/>
                    <a:pt x="628" y="133"/>
                  </a:cubicBezTo>
                  <a:cubicBezTo>
                    <a:pt x="629" y="127"/>
                    <a:pt x="629" y="121"/>
                    <a:pt x="628" y="116"/>
                  </a:cubicBezTo>
                  <a:cubicBezTo>
                    <a:pt x="632" y="116"/>
                    <a:pt x="636" y="112"/>
                    <a:pt x="640" y="111"/>
                  </a:cubicBezTo>
                  <a:cubicBezTo>
                    <a:pt x="651" y="107"/>
                    <a:pt x="663" y="99"/>
                    <a:pt x="660" y="86"/>
                  </a:cubicBezTo>
                  <a:cubicBezTo>
                    <a:pt x="667" y="83"/>
                    <a:pt x="673" y="76"/>
                    <a:pt x="681" y="77"/>
                  </a:cubicBezTo>
                  <a:cubicBezTo>
                    <a:pt x="692" y="79"/>
                    <a:pt x="706" y="80"/>
                    <a:pt x="714" y="70"/>
                  </a:cubicBezTo>
                  <a:cubicBezTo>
                    <a:pt x="724" y="57"/>
                    <a:pt x="734" y="43"/>
                    <a:pt x="733" y="26"/>
                  </a:cubicBezTo>
                  <a:cubicBezTo>
                    <a:pt x="733" y="16"/>
                    <a:pt x="728" y="3"/>
                    <a:pt x="717" y="0"/>
                  </a:cubicBezTo>
                  <a:cubicBezTo>
                    <a:pt x="716" y="0"/>
                    <a:pt x="715" y="0"/>
                    <a:pt x="715" y="0"/>
                  </a:cubicBezTo>
                  <a:close/>
                  <a:moveTo>
                    <a:pt x="669" y="89"/>
                  </a:moveTo>
                  <a:cubicBezTo>
                    <a:pt x="665" y="115"/>
                    <a:pt x="649" y="117"/>
                    <a:pt x="637" y="120"/>
                  </a:cubicBezTo>
                  <a:cubicBezTo>
                    <a:pt x="637" y="130"/>
                    <a:pt x="640" y="133"/>
                    <a:pt x="634" y="137"/>
                  </a:cubicBezTo>
                  <a:cubicBezTo>
                    <a:pt x="626" y="145"/>
                    <a:pt x="625" y="145"/>
                    <a:pt x="620" y="151"/>
                  </a:cubicBezTo>
                  <a:cubicBezTo>
                    <a:pt x="622" y="169"/>
                    <a:pt x="644" y="196"/>
                    <a:pt x="671" y="196"/>
                  </a:cubicBezTo>
                  <a:cubicBezTo>
                    <a:pt x="676" y="199"/>
                    <a:pt x="676" y="207"/>
                    <a:pt x="673" y="212"/>
                  </a:cubicBezTo>
                  <a:cubicBezTo>
                    <a:pt x="650" y="216"/>
                    <a:pt x="628" y="222"/>
                    <a:pt x="607" y="232"/>
                  </a:cubicBezTo>
                  <a:cubicBezTo>
                    <a:pt x="451" y="301"/>
                    <a:pt x="479" y="518"/>
                    <a:pt x="632" y="574"/>
                  </a:cubicBezTo>
                  <a:cubicBezTo>
                    <a:pt x="636" y="567"/>
                    <a:pt x="645" y="558"/>
                    <a:pt x="656" y="554"/>
                  </a:cubicBezTo>
                  <a:cubicBezTo>
                    <a:pt x="596" y="541"/>
                    <a:pt x="549" y="496"/>
                    <a:pt x="533" y="439"/>
                  </a:cubicBezTo>
                  <a:cubicBezTo>
                    <a:pt x="533" y="438"/>
                    <a:pt x="533" y="438"/>
                    <a:pt x="533" y="438"/>
                  </a:cubicBezTo>
                  <a:cubicBezTo>
                    <a:pt x="529" y="424"/>
                    <a:pt x="527" y="410"/>
                    <a:pt x="527" y="395"/>
                  </a:cubicBezTo>
                  <a:cubicBezTo>
                    <a:pt x="527" y="307"/>
                    <a:pt x="600" y="235"/>
                    <a:pt x="690" y="235"/>
                  </a:cubicBezTo>
                  <a:cubicBezTo>
                    <a:pt x="771" y="235"/>
                    <a:pt x="838" y="291"/>
                    <a:pt x="851" y="367"/>
                  </a:cubicBezTo>
                  <a:cubicBezTo>
                    <a:pt x="853" y="376"/>
                    <a:pt x="854" y="385"/>
                    <a:pt x="854" y="394"/>
                  </a:cubicBezTo>
                  <a:lnTo>
                    <a:pt x="854" y="398"/>
                  </a:lnTo>
                  <a:cubicBezTo>
                    <a:pt x="854" y="414"/>
                    <a:pt x="852" y="430"/>
                    <a:pt x="847" y="445"/>
                  </a:cubicBezTo>
                  <a:cubicBezTo>
                    <a:pt x="854" y="438"/>
                    <a:pt x="864" y="434"/>
                    <a:pt x="878" y="435"/>
                  </a:cubicBezTo>
                  <a:cubicBezTo>
                    <a:pt x="880" y="423"/>
                    <a:pt x="880" y="411"/>
                    <a:pt x="881" y="399"/>
                  </a:cubicBezTo>
                  <a:cubicBezTo>
                    <a:pt x="859" y="381"/>
                    <a:pt x="845" y="347"/>
                    <a:pt x="863" y="320"/>
                  </a:cubicBezTo>
                  <a:cubicBezTo>
                    <a:pt x="840" y="270"/>
                    <a:pt x="773" y="222"/>
                    <a:pt x="714" y="213"/>
                  </a:cubicBezTo>
                  <a:cubicBezTo>
                    <a:pt x="713" y="209"/>
                    <a:pt x="713" y="204"/>
                    <a:pt x="714" y="200"/>
                  </a:cubicBezTo>
                  <a:cubicBezTo>
                    <a:pt x="790" y="177"/>
                    <a:pt x="770" y="90"/>
                    <a:pt x="669" y="89"/>
                  </a:cubicBezTo>
                  <a:close/>
                  <a:moveTo>
                    <a:pt x="723" y="118"/>
                  </a:moveTo>
                  <a:cubicBezTo>
                    <a:pt x="738" y="123"/>
                    <a:pt x="755" y="148"/>
                    <a:pt x="732" y="172"/>
                  </a:cubicBezTo>
                  <a:cubicBezTo>
                    <a:pt x="728" y="176"/>
                    <a:pt x="720" y="181"/>
                    <a:pt x="714" y="181"/>
                  </a:cubicBezTo>
                  <a:cubicBezTo>
                    <a:pt x="714" y="175"/>
                    <a:pt x="713" y="168"/>
                    <a:pt x="715" y="162"/>
                  </a:cubicBezTo>
                  <a:cubicBezTo>
                    <a:pt x="718" y="157"/>
                    <a:pt x="724" y="154"/>
                    <a:pt x="724" y="148"/>
                  </a:cubicBezTo>
                  <a:cubicBezTo>
                    <a:pt x="725" y="138"/>
                    <a:pt x="723" y="128"/>
                    <a:pt x="723" y="118"/>
                  </a:cubicBezTo>
                  <a:close/>
                  <a:moveTo>
                    <a:pt x="667" y="131"/>
                  </a:moveTo>
                  <a:cubicBezTo>
                    <a:pt x="668" y="137"/>
                    <a:pt x="666" y="148"/>
                    <a:pt x="668" y="154"/>
                  </a:cubicBezTo>
                  <a:cubicBezTo>
                    <a:pt x="669" y="160"/>
                    <a:pt x="671" y="160"/>
                    <a:pt x="674" y="164"/>
                  </a:cubicBezTo>
                  <a:cubicBezTo>
                    <a:pt x="674" y="170"/>
                    <a:pt x="674" y="176"/>
                    <a:pt x="674" y="182"/>
                  </a:cubicBezTo>
                  <a:cubicBezTo>
                    <a:pt x="657" y="179"/>
                    <a:pt x="644" y="163"/>
                    <a:pt x="645" y="147"/>
                  </a:cubicBezTo>
                  <a:cubicBezTo>
                    <a:pt x="650" y="142"/>
                    <a:pt x="661" y="133"/>
                    <a:pt x="667" y="131"/>
                  </a:cubicBezTo>
                  <a:close/>
                  <a:moveTo>
                    <a:pt x="762" y="267"/>
                  </a:moveTo>
                  <a:lnTo>
                    <a:pt x="697" y="373"/>
                  </a:lnTo>
                  <a:cubicBezTo>
                    <a:pt x="697" y="373"/>
                    <a:pt x="697" y="373"/>
                    <a:pt x="693" y="373"/>
                  </a:cubicBezTo>
                  <a:cubicBezTo>
                    <a:pt x="681" y="373"/>
                    <a:pt x="670" y="384"/>
                    <a:pt x="670" y="398"/>
                  </a:cubicBezTo>
                  <a:cubicBezTo>
                    <a:pt x="670" y="411"/>
                    <a:pt x="681" y="422"/>
                    <a:pt x="693" y="422"/>
                  </a:cubicBezTo>
                  <a:cubicBezTo>
                    <a:pt x="705" y="422"/>
                    <a:pt x="716" y="411"/>
                    <a:pt x="716" y="398"/>
                  </a:cubicBezTo>
                  <a:lnTo>
                    <a:pt x="716" y="397"/>
                  </a:lnTo>
                  <a:cubicBezTo>
                    <a:pt x="715" y="390"/>
                    <a:pt x="710" y="384"/>
                    <a:pt x="710" y="384"/>
                  </a:cubicBezTo>
                  <a:lnTo>
                    <a:pt x="766" y="270"/>
                  </a:lnTo>
                  <a:lnTo>
                    <a:pt x="762" y="267"/>
                  </a:lnTo>
                  <a:close/>
                  <a:moveTo>
                    <a:pt x="891" y="277"/>
                  </a:moveTo>
                  <a:cubicBezTo>
                    <a:pt x="880" y="277"/>
                    <a:pt x="866" y="279"/>
                    <a:pt x="853" y="284"/>
                  </a:cubicBezTo>
                  <a:cubicBezTo>
                    <a:pt x="852" y="289"/>
                    <a:pt x="875" y="312"/>
                    <a:pt x="878" y="316"/>
                  </a:cubicBezTo>
                  <a:cubicBezTo>
                    <a:pt x="863" y="348"/>
                    <a:pt x="859" y="364"/>
                    <a:pt x="890" y="390"/>
                  </a:cubicBezTo>
                  <a:cubicBezTo>
                    <a:pt x="894" y="396"/>
                    <a:pt x="903" y="399"/>
                    <a:pt x="912" y="399"/>
                  </a:cubicBezTo>
                  <a:cubicBezTo>
                    <a:pt x="928" y="399"/>
                    <a:pt x="942" y="391"/>
                    <a:pt x="956" y="387"/>
                  </a:cubicBezTo>
                  <a:cubicBezTo>
                    <a:pt x="969" y="383"/>
                    <a:pt x="978" y="371"/>
                    <a:pt x="979" y="358"/>
                  </a:cubicBezTo>
                  <a:cubicBezTo>
                    <a:pt x="981" y="345"/>
                    <a:pt x="982" y="329"/>
                    <a:pt x="972" y="318"/>
                  </a:cubicBezTo>
                  <a:cubicBezTo>
                    <a:pt x="962" y="309"/>
                    <a:pt x="953" y="298"/>
                    <a:pt x="940" y="293"/>
                  </a:cubicBezTo>
                  <a:cubicBezTo>
                    <a:pt x="928" y="288"/>
                    <a:pt x="916" y="282"/>
                    <a:pt x="903" y="279"/>
                  </a:cubicBezTo>
                  <a:cubicBezTo>
                    <a:pt x="900" y="278"/>
                    <a:pt x="896" y="277"/>
                    <a:pt x="891" y="277"/>
                  </a:cubicBezTo>
                  <a:close/>
                  <a:moveTo>
                    <a:pt x="894" y="430"/>
                  </a:moveTo>
                  <a:cubicBezTo>
                    <a:pt x="893" y="430"/>
                    <a:pt x="892" y="430"/>
                    <a:pt x="891" y="430"/>
                  </a:cubicBezTo>
                  <a:cubicBezTo>
                    <a:pt x="891" y="439"/>
                    <a:pt x="885" y="447"/>
                    <a:pt x="880" y="445"/>
                  </a:cubicBezTo>
                  <a:cubicBezTo>
                    <a:pt x="872" y="439"/>
                    <a:pt x="825" y="465"/>
                    <a:pt x="854" y="509"/>
                  </a:cubicBezTo>
                  <a:cubicBezTo>
                    <a:pt x="854" y="512"/>
                    <a:pt x="847" y="521"/>
                    <a:pt x="845" y="524"/>
                  </a:cubicBezTo>
                  <a:cubicBezTo>
                    <a:pt x="858" y="524"/>
                    <a:pt x="883" y="534"/>
                    <a:pt x="895" y="540"/>
                  </a:cubicBezTo>
                  <a:cubicBezTo>
                    <a:pt x="913" y="546"/>
                    <a:pt x="936" y="547"/>
                    <a:pt x="952" y="535"/>
                  </a:cubicBezTo>
                  <a:cubicBezTo>
                    <a:pt x="960" y="530"/>
                    <a:pt x="964" y="521"/>
                    <a:pt x="970" y="513"/>
                  </a:cubicBezTo>
                  <a:cubicBezTo>
                    <a:pt x="975" y="506"/>
                    <a:pt x="974" y="496"/>
                    <a:pt x="974" y="488"/>
                  </a:cubicBezTo>
                  <a:cubicBezTo>
                    <a:pt x="974" y="471"/>
                    <a:pt x="962" y="457"/>
                    <a:pt x="948" y="449"/>
                  </a:cubicBezTo>
                  <a:cubicBezTo>
                    <a:pt x="935" y="446"/>
                    <a:pt x="910" y="430"/>
                    <a:pt x="894" y="430"/>
                  </a:cubicBezTo>
                  <a:close/>
                  <a:moveTo>
                    <a:pt x="834" y="474"/>
                  </a:moveTo>
                  <a:cubicBezTo>
                    <a:pt x="823" y="495"/>
                    <a:pt x="807" y="512"/>
                    <a:pt x="788" y="526"/>
                  </a:cubicBezTo>
                  <a:cubicBezTo>
                    <a:pt x="799" y="526"/>
                    <a:pt x="811" y="528"/>
                    <a:pt x="823" y="532"/>
                  </a:cubicBezTo>
                  <a:cubicBezTo>
                    <a:pt x="830" y="525"/>
                    <a:pt x="837" y="517"/>
                    <a:pt x="841" y="507"/>
                  </a:cubicBezTo>
                  <a:cubicBezTo>
                    <a:pt x="836" y="498"/>
                    <a:pt x="833" y="486"/>
                    <a:pt x="834" y="474"/>
                  </a:cubicBezTo>
                  <a:close/>
                  <a:moveTo>
                    <a:pt x="752" y="546"/>
                  </a:moveTo>
                  <a:lnTo>
                    <a:pt x="752" y="546"/>
                  </a:lnTo>
                  <a:cubicBezTo>
                    <a:pt x="733" y="554"/>
                    <a:pt x="712" y="558"/>
                    <a:pt x="691" y="558"/>
                  </a:cubicBezTo>
                  <a:cubicBezTo>
                    <a:pt x="690" y="558"/>
                    <a:pt x="689" y="558"/>
                    <a:pt x="688" y="558"/>
                  </a:cubicBezTo>
                  <a:cubicBezTo>
                    <a:pt x="694" y="562"/>
                    <a:pt x="700" y="568"/>
                    <a:pt x="706" y="578"/>
                  </a:cubicBezTo>
                  <a:cubicBezTo>
                    <a:pt x="721" y="583"/>
                    <a:pt x="737" y="580"/>
                    <a:pt x="751" y="572"/>
                  </a:cubicBezTo>
                  <a:cubicBezTo>
                    <a:pt x="750" y="551"/>
                    <a:pt x="755" y="554"/>
                    <a:pt x="752" y="546"/>
                  </a:cubicBezTo>
                  <a:close/>
                </a:path>
              </a:pathLst>
            </a:custGeom>
            <a:solidFill>
              <a:schemeClr val="tx2"/>
            </a:solidFill>
            <a:ln>
              <a:noFill/>
            </a:ln>
            <a:extLst/>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grpSp>
          <p:nvGrpSpPr>
            <p:cNvPr id="45" name="POWER_USER_ID_ICONS_Poll"/>
            <p:cNvGrpSpPr>
              <a:grpSpLocks noChangeAspect="1"/>
            </p:cNvGrpSpPr>
            <p:nvPr>
              <p:custDataLst>
                <p:tags r:id="rId13"/>
              </p:custDataLst>
            </p:nvPr>
          </p:nvGrpSpPr>
          <p:grpSpPr bwMode="auto">
            <a:xfrm>
              <a:off x="6277098" y="4519266"/>
              <a:ext cx="361475" cy="468868"/>
              <a:chOff x="74" y="94"/>
              <a:chExt cx="276" cy="358"/>
            </a:xfrm>
            <a:solidFill>
              <a:schemeClr val="tx2"/>
            </a:solidFill>
          </p:grpSpPr>
          <p:sp>
            <p:nvSpPr>
              <p:cNvPr id="46" name="POWER_USER_ID_ICONS_Poll"/>
              <p:cNvSpPr>
                <a:spLocks/>
              </p:cNvSpPr>
              <p:nvPr>
                <p:custDataLst>
                  <p:tags r:id="rId14"/>
                </p:custDataLst>
              </p:nvPr>
            </p:nvSpPr>
            <p:spPr bwMode="auto">
              <a:xfrm>
                <a:off x="74" y="94"/>
                <a:ext cx="273" cy="280"/>
              </a:xfrm>
              <a:custGeom>
                <a:avLst/>
                <a:gdLst>
                  <a:gd name="T0" fmla="*/ 900 w 900"/>
                  <a:gd name="T1" fmla="*/ 900 h 900"/>
                  <a:gd name="T2" fmla="*/ 0 w 900"/>
                  <a:gd name="T3" fmla="*/ 900 h 900"/>
                  <a:gd name="T4" fmla="*/ 0 w 900"/>
                  <a:gd name="T5" fmla="*/ 0 h 900"/>
                  <a:gd name="T6" fmla="*/ 15 w 900"/>
                  <a:gd name="T7" fmla="*/ 0 h 900"/>
                  <a:gd name="T8" fmla="*/ 15 w 900"/>
                  <a:gd name="T9" fmla="*/ 885 h 900"/>
                  <a:gd name="T10" fmla="*/ 900 w 900"/>
                  <a:gd name="T11" fmla="*/ 885 h 900"/>
                  <a:gd name="T12" fmla="*/ 900 w 900"/>
                  <a:gd name="T13" fmla="*/ 900 h 900"/>
                </a:gdLst>
                <a:ahLst/>
                <a:cxnLst>
                  <a:cxn ang="0">
                    <a:pos x="T0" y="T1"/>
                  </a:cxn>
                  <a:cxn ang="0">
                    <a:pos x="T2" y="T3"/>
                  </a:cxn>
                  <a:cxn ang="0">
                    <a:pos x="T4" y="T5"/>
                  </a:cxn>
                  <a:cxn ang="0">
                    <a:pos x="T6" y="T7"/>
                  </a:cxn>
                  <a:cxn ang="0">
                    <a:pos x="T8" y="T9"/>
                  </a:cxn>
                  <a:cxn ang="0">
                    <a:pos x="T10" y="T11"/>
                  </a:cxn>
                  <a:cxn ang="0">
                    <a:pos x="T12" y="T13"/>
                  </a:cxn>
                </a:cxnLst>
                <a:rect l="0" t="0" r="r" b="b"/>
                <a:pathLst>
                  <a:path w="900" h="900">
                    <a:moveTo>
                      <a:pt x="900" y="900"/>
                    </a:moveTo>
                    <a:lnTo>
                      <a:pt x="0" y="900"/>
                    </a:lnTo>
                    <a:lnTo>
                      <a:pt x="0" y="0"/>
                    </a:lnTo>
                    <a:lnTo>
                      <a:pt x="15" y="0"/>
                    </a:lnTo>
                    <a:lnTo>
                      <a:pt x="15" y="885"/>
                    </a:lnTo>
                    <a:lnTo>
                      <a:pt x="900" y="885"/>
                    </a:lnTo>
                    <a:lnTo>
                      <a:pt x="900" y="900"/>
                    </a:ln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47" name="POWER_USER_ID_ICONS_Poll"/>
              <p:cNvSpPr>
                <a:spLocks noEditPoints="1"/>
              </p:cNvSpPr>
              <p:nvPr>
                <p:custDataLst>
                  <p:tags r:id="rId15"/>
                </p:custDataLst>
              </p:nvPr>
            </p:nvSpPr>
            <p:spPr bwMode="auto">
              <a:xfrm>
                <a:off x="113" y="129"/>
                <a:ext cx="52" cy="210"/>
              </a:xfrm>
              <a:custGeom>
                <a:avLst/>
                <a:gdLst>
                  <a:gd name="T0" fmla="*/ 172 w 172"/>
                  <a:gd name="T1" fmla="*/ 676 h 676"/>
                  <a:gd name="T2" fmla="*/ 0 w 172"/>
                  <a:gd name="T3" fmla="*/ 676 h 676"/>
                  <a:gd name="T4" fmla="*/ 0 w 172"/>
                  <a:gd name="T5" fmla="*/ 0 h 676"/>
                  <a:gd name="T6" fmla="*/ 172 w 172"/>
                  <a:gd name="T7" fmla="*/ 0 h 676"/>
                  <a:gd name="T8" fmla="*/ 172 w 172"/>
                  <a:gd name="T9" fmla="*/ 676 h 676"/>
                  <a:gd name="T10" fmla="*/ 15 w 172"/>
                  <a:gd name="T11" fmla="*/ 661 h 676"/>
                  <a:gd name="T12" fmla="*/ 157 w 172"/>
                  <a:gd name="T13" fmla="*/ 661 h 676"/>
                  <a:gd name="T14" fmla="*/ 157 w 172"/>
                  <a:gd name="T15" fmla="*/ 15 h 676"/>
                  <a:gd name="T16" fmla="*/ 15 w 172"/>
                  <a:gd name="T17" fmla="*/ 15 h 676"/>
                  <a:gd name="T18" fmla="*/ 15 w 172"/>
                  <a:gd name="T19" fmla="*/ 661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676">
                    <a:moveTo>
                      <a:pt x="172" y="676"/>
                    </a:moveTo>
                    <a:lnTo>
                      <a:pt x="0" y="676"/>
                    </a:lnTo>
                    <a:lnTo>
                      <a:pt x="0" y="0"/>
                    </a:lnTo>
                    <a:lnTo>
                      <a:pt x="172" y="0"/>
                    </a:lnTo>
                    <a:lnTo>
                      <a:pt x="172" y="676"/>
                    </a:lnTo>
                    <a:close/>
                    <a:moveTo>
                      <a:pt x="15" y="661"/>
                    </a:moveTo>
                    <a:lnTo>
                      <a:pt x="157" y="661"/>
                    </a:lnTo>
                    <a:lnTo>
                      <a:pt x="157" y="15"/>
                    </a:lnTo>
                    <a:lnTo>
                      <a:pt x="15" y="15"/>
                    </a:lnTo>
                    <a:lnTo>
                      <a:pt x="15" y="661"/>
                    </a:ln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48" name="POWER_USER_ID_ICONS_Poll"/>
              <p:cNvSpPr>
                <a:spLocks noEditPoints="1"/>
              </p:cNvSpPr>
              <p:nvPr>
                <p:custDataLst>
                  <p:tags r:id="rId16"/>
                </p:custDataLst>
              </p:nvPr>
            </p:nvSpPr>
            <p:spPr bwMode="auto">
              <a:xfrm>
                <a:off x="200" y="201"/>
                <a:ext cx="53" cy="138"/>
              </a:xfrm>
              <a:custGeom>
                <a:avLst/>
                <a:gdLst>
                  <a:gd name="T0" fmla="*/ 172 w 172"/>
                  <a:gd name="T1" fmla="*/ 444 h 444"/>
                  <a:gd name="T2" fmla="*/ 0 w 172"/>
                  <a:gd name="T3" fmla="*/ 444 h 444"/>
                  <a:gd name="T4" fmla="*/ 0 w 172"/>
                  <a:gd name="T5" fmla="*/ 0 h 444"/>
                  <a:gd name="T6" fmla="*/ 172 w 172"/>
                  <a:gd name="T7" fmla="*/ 0 h 444"/>
                  <a:gd name="T8" fmla="*/ 172 w 172"/>
                  <a:gd name="T9" fmla="*/ 444 h 444"/>
                  <a:gd name="T10" fmla="*/ 15 w 172"/>
                  <a:gd name="T11" fmla="*/ 429 h 444"/>
                  <a:gd name="T12" fmla="*/ 157 w 172"/>
                  <a:gd name="T13" fmla="*/ 429 h 444"/>
                  <a:gd name="T14" fmla="*/ 157 w 172"/>
                  <a:gd name="T15" fmla="*/ 15 h 444"/>
                  <a:gd name="T16" fmla="*/ 15 w 172"/>
                  <a:gd name="T17" fmla="*/ 15 h 444"/>
                  <a:gd name="T18" fmla="*/ 15 w 172"/>
                  <a:gd name="T19" fmla="*/ 42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444">
                    <a:moveTo>
                      <a:pt x="172" y="444"/>
                    </a:moveTo>
                    <a:lnTo>
                      <a:pt x="0" y="444"/>
                    </a:lnTo>
                    <a:lnTo>
                      <a:pt x="0" y="0"/>
                    </a:lnTo>
                    <a:lnTo>
                      <a:pt x="172" y="0"/>
                    </a:lnTo>
                    <a:lnTo>
                      <a:pt x="172" y="444"/>
                    </a:lnTo>
                    <a:close/>
                    <a:moveTo>
                      <a:pt x="15" y="429"/>
                    </a:moveTo>
                    <a:lnTo>
                      <a:pt x="157" y="429"/>
                    </a:lnTo>
                    <a:lnTo>
                      <a:pt x="157" y="15"/>
                    </a:lnTo>
                    <a:lnTo>
                      <a:pt x="15" y="15"/>
                    </a:lnTo>
                    <a:lnTo>
                      <a:pt x="15" y="429"/>
                    </a:ln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49" name="POWER_USER_ID_ICONS_Poll"/>
              <p:cNvSpPr>
                <a:spLocks noEditPoints="1"/>
              </p:cNvSpPr>
              <p:nvPr>
                <p:custDataLst>
                  <p:tags r:id="rId17"/>
                </p:custDataLst>
              </p:nvPr>
            </p:nvSpPr>
            <p:spPr bwMode="auto">
              <a:xfrm>
                <a:off x="287" y="172"/>
                <a:ext cx="53" cy="167"/>
              </a:xfrm>
              <a:custGeom>
                <a:avLst/>
                <a:gdLst>
                  <a:gd name="T0" fmla="*/ 172 w 172"/>
                  <a:gd name="T1" fmla="*/ 539 h 539"/>
                  <a:gd name="T2" fmla="*/ 0 w 172"/>
                  <a:gd name="T3" fmla="*/ 539 h 539"/>
                  <a:gd name="T4" fmla="*/ 0 w 172"/>
                  <a:gd name="T5" fmla="*/ 0 h 539"/>
                  <a:gd name="T6" fmla="*/ 172 w 172"/>
                  <a:gd name="T7" fmla="*/ 0 h 539"/>
                  <a:gd name="T8" fmla="*/ 172 w 172"/>
                  <a:gd name="T9" fmla="*/ 539 h 539"/>
                  <a:gd name="T10" fmla="*/ 15 w 172"/>
                  <a:gd name="T11" fmla="*/ 524 h 539"/>
                  <a:gd name="T12" fmla="*/ 157 w 172"/>
                  <a:gd name="T13" fmla="*/ 524 h 539"/>
                  <a:gd name="T14" fmla="*/ 157 w 172"/>
                  <a:gd name="T15" fmla="*/ 15 h 539"/>
                  <a:gd name="T16" fmla="*/ 15 w 172"/>
                  <a:gd name="T17" fmla="*/ 15 h 539"/>
                  <a:gd name="T18" fmla="*/ 15 w 172"/>
                  <a:gd name="T19" fmla="*/ 52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539">
                    <a:moveTo>
                      <a:pt x="172" y="539"/>
                    </a:moveTo>
                    <a:lnTo>
                      <a:pt x="0" y="539"/>
                    </a:lnTo>
                    <a:lnTo>
                      <a:pt x="0" y="0"/>
                    </a:lnTo>
                    <a:lnTo>
                      <a:pt x="172" y="0"/>
                    </a:lnTo>
                    <a:lnTo>
                      <a:pt x="172" y="539"/>
                    </a:lnTo>
                    <a:close/>
                    <a:moveTo>
                      <a:pt x="15" y="524"/>
                    </a:moveTo>
                    <a:lnTo>
                      <a:pt x="157" y="524"/>
                    </a:lnTo>
                    <a:lnTo>
                      <a:pt x="157" y="15"/>
                    </a:lnTo>
                    <a:lnTo>
                      <a:pt x="15" y="15"/>
                    </a:lnTo>
                    <a:lnTo>
                      <a:pt x="15" y="524"/>
                    </a:ln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50" name="POWER_USER_ID_ICONS_Poll"/>
              <p:cNvSpPr>
                <a:spLocks noChangeArrowheads="1"/>
              </p:cNvSpPr>
              <p:nvPr>
                <p:custDataLst>
                  <p:tags r:id="rId18"/>
                </p:custDataLst>
              </p:nvPr>
            </p:nvSpPr>
            <p:spPr bwMode="auto">
              <a:xfrm>
                <a:off x="129" y="384"/>
                <a:ext cx="32" cy="31"/>
              </a:xfrm>
              <a:prstGeom prst="ellipse">
                <a:avLst/>
              </a:prstGeom>
              <a:grpFill/>
              <a:ln w="0">
                <a:noFill/>
                <a:prstDash val="solid"/>
                <a:round/>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51" name="POWER_USER_ID_ICONS_Poll"/>
              <p:cNvSpPr>
                <a:spLocks/>
              </p:cNvSpPr>
              <p:nvPr>
                <p:custDataLst>
                  <p:tags r:id="rId19"/>
                </p:custDataLst>
              </p:nvPr>
            </p:nvSpPr>
            <p:spPr bwMode="auto">
              <a:xfrm>
                <a:off x="115" y="411"/>
                <a:ext cx="61" cy="41"/>
              </a:xfrm>
              <a:custGeom>
                <a:avLst/>
                <a:gdLst>
                  <a:gd name="T0" fmla="*/ 145 w 162"/>
                  <a:gd name="T1" fmla="*/ 16 h 108"/>
                  <a:gd name="T2" fmla="*/ 125 w 162"/>
                  <a:gd name="T3" fmla="*/ 0 h 108"/>
                  <a:gd name="T4" fmla="*/ 81 w 162"/>
                  <a:gd name="T5" fmla="*/ 23 h 108"/>
                  <a:gd name="T6" fmla="*/ 37 w 162"/>
                  <a:gd name="T7" fmla="*/ 0 h 108"/>
                  <a:gd name="T8" fmla="*/ 17 w 162"/>
                  <a:gd name="T9" fmla="*/ 16 h 108"/>
                  <a:gd name="T10" fmla="*/ 0 w 162"/>
                  <a:gd name="T11" fmla="*/ 98 h 108"/>
                  <a:gd name="T12" fmla="*/ 81 w 162"/>
                  <a:gd name="T13" fmla="*/ 108 h 108"/>
                  <a:gd name="T14" fmla="*/ 162 w 162"/>
                  <a:gd name="T15" fmla="*/ 98 h 108"/>
                  <a:gd name="T16" fmla="*/ 145 w 162"/>
                  <a:gd name="T17" fmla="*/ 1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08">
                    <a:moveTo>
                      <a:pt x="145" y="16"/>
                    </a:moveTo>
                    <a:cubicBezTo>
                      <a:pt x="141" y="9"/>
                      <a:pt x="134" y="4"/>
                      <a:pt x="125" y="0"/>
                    </a:cubicBezTo>
                    <a:cubicBezTo>
                      <a:pt x="115" y="14"/>
                      <a:pt x="99" y="23"/>
                      <a:pt x="81" y="23"/>
                    </a:cubicBezTo>
                    <a:cubicBezTo>
                      <a:pt x="63" y="23"/>
                      <a:pt x="47" y="14"/>
                      <a:pt x="37" y="0"/>
                    </a:cubicBezTo>
                    <a:cubicBezTo>
                      <a:pt x="29" y="4"/>
                      <a:pt x="21" y="9"/>
                      <a:pt x="17" y="16"/>
                    </a:cubicBezTo>
                    <a:cubicBezTo>
                      <a:pt x="3" y="38"/>
                      <a:pt x="0" y="72"/>
                      <a:pt x="0" y="98"/>
                    </a:cubicBezTo>
                    <a:cubicBezTo>
                      <a:pt x="0" y="98"/>
                      <a:pt x="36" y="108"/>
                      <a:pt x="81" y="108"/>
                    </a:cubicBezTo>
                    <a:cubicBezTo>
                      <a:pt x="127" y="108"/>
                      <a:pt x="162" y="98"/>
                      <a:pt x="162" y="98"/>
                    </a:cubicBezTo>
                    <a:cubicBezTo>
                      <a:pt x="162" y="72"/>
                      <a:pt x="159" y="38"/>
                      <a:pt x="145" y="16"/>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52" name="POWER_USER_ID_ICONS_Poll"/>
              <p:cNvSpPr>
                <a:spLocks noChangeArrowheads="1"/>
              </p:cNvSpPr>
              <p:nvPr>
                <p:custDataLst>
                  <p:tags r:id="rId20"/>
                </p:custDataLst>
              </p:nvPr>
            </p:nvSpPr>
            <p:spPr bwMode="auto">
              <a:xfrm>
                <a:off x="216" y="384"/>
                <a:ext cx="32" cy="31"/>
              </a:xfrm>
              <a:prstGeom prst="ellipse">
                <a:avLst/>
              </a:prstGeom>
              <a:grpFill/>
              <a:ln w="0">
                <a:noFill/>
                <a:prstDash val="solid"/>
                <a:round/>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53" name="POWER_USER_ID_ICONS_Poll"/>
              <p:cNvSpPr>
                <a:spLocks/>
              </p:cNvSpPr>
              <p:nvPr>
                <p:custDataLst>
                  <p:tags r:id="rId21"/>
                </p:custDataLst>
              </p:nvPr>
            </p:nvSpPr>
            <p:spPr bwMode="auto">
              <a:xfrm>
                <a:off x="202" y="411"/>
                <a:ext cx="61" cy="41"/>
              </a:xfrm>
              <a:custGeom>
                <a:avLst/>
                <a:gdLst>
                  <a:gd name="T0" fmla="*/ 145 w 162"/>
                  <a:gd name="T1" fmla="*/ 16 h 108"/>
                  <a:gd name="T2" fmla="*/ 125 w 162"/>
                  <a:gd name="T3" fmla="*/ 0 h 108"/>
                  <a:gd name="T4" fmla="*/ 81 w 162"/>
                  <a:gd name="T5" fmla="*/ 23 h 108"/>
                  <a:gd name="T6" fmla="*/ 37 w 162"/>
                  <a:gd name="T7" fmla="*/ 0 h 108"/>
                  <a:gd name="T8" fmla="*/ 17 w 162"/>
                  <a:gd name="T9" fmla="*/ 16 h 108"/>
                  <a:gd name="T10" fmla="*/ 0 w 162"/>
                  <a:gd name="T11" fmla="*/ 98 h 108"/>
                  <a:gd name="T12" fmla="*/ 81 w 162"/>
                  <a:gd name="T13" fmla="*/ 108 h 108"/>
                  <a:gd name="T14" fmla="*/ 162 w 162"/>
                  <a:gd name="T15" fmla="*/ 98 h 108"/>
                  <a:gd name="T16" fmla="*/ 145 w 162"/>
                  <a:gd name="T17" fmla="*/ 1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08">
                    <a:moveTo>
                      <a:pt x="145" y="16"/>
                    </a:moveTo>
                    <a:cubicBezTo>
                      <a:pt x="141" y="9"/>
                      <a:pt x="133" y="4"/>
                      <a:pt x="125" y="0"/>
                    </a:cubicBezTo>
                    <a:cubicBezTo>
                      <a:pt x="115" y="14"/>
                      <a:pt x="99" y="23"/>
                      <a:pt x="81" y="23"/>
                    </a:cubicBezTo>
                    <a:cubicBezTo>
                      <a:pt x="63" y="23"/>
                      <a:pt x="47" y="14"/>
                      <a:pt x="37" y="0"/>
                    </a:cubicBezTo>
                    <a:cubicBezTo>
                      <a:pt x="28" y="4"/>
                      <a:pt x="21" y="9"/>
                      <a:pt x="17" y="16"/>
                    </a:cubicBezTo>
                    <a:cubicBezTo>
                      <a:pt x="3" y="38"/>
                      <a:pt x="0" y="72"/>
                      <a:pt x="0" y="98"/>
                    </a:cubicBezTo>
                    <a:cubicBezTo>
                      <a:pt x="0" y="98"/>
                      <a:pt x="36" y="108"/>
                      <a:pt x="81" y="108"/>
                    </a:cubicBezTo>
                    <a:cubicBezTo>
                      <a:pt x="126" y="108"/>
                      <a:pt x="162" y="98"/>
                      <a:pt x="162" y="98"/>
                    </a:cubicBezTo>
                    <a:cubicBezTo>
                      <a:pt x="162" y="72"/>
                      <a:pt x="159" y="38"/>
                      <a:pt x="145" y="16"/>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54" name="POWER_USER_ID_ICONS_Poll"/>
              <p:cNvSpPr>
                <a:spLocks noChangeArrowheads="1"/>
              </p:cNvSpPr>
              <p:nvPr>
                <p:custDataLst>
                  <p:tags r:id="rId22"/>
                </p:custDataLst>
              </p:nvPr>
            </p:nvSpPr>
            <p:spPr bwMode="auto">
              <a:xfrm>
                <a:off x="304" y="384"/>
                <a:ext cx="31" cy="31"/>
              </a:xfrm>
              <a:prstGeom prst="ellipse">
                <a:avLst/>
              </a:prstGeom>
              <a:grpFill/>
              <a:ln w="0">
                <a:noFill/>
                <a:prstDash val="solid"/>
                <a:round/>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sp>
            <p:nvSpPr>
              <p:cNvPr id="55" name="POWER_USER_ID_ICONS_Poll"/>
              <p:cNvSpPr>
                <a:spLocks/>
              </p:cNvSpPr>
              <p:nvPr>
                <p:custDataLst>
                  <p:tags r:id="rId23"/>
                </p:custDataLst>
              </p:nvPr>
            </p:nvSpPr>
            <p:spPr bwMode="auto">
              <a:xfrm>
                <a:off x="289" y="411"/>
                <a:ext cx="61" cy="41"/>
              </a:xfrm>
              <a:custGeom>
                <a:avLst/>
                <a:gdLst>
                  <a:gd name="T0" fmla="*/ 145 w 162"/>
                  <a:gd name="T1" fmla="*/ 16 h 108"/>
                  <a:gd name="T2" fmla="*/ 125 w 162"/>
                  <a:gd name="T3" fmla="*/ 0 h 108"/>
                  <a:gd name="T4" fmla="*/ 81 w 162"/>
                  <a:gd name="T5" fmla="*/ 23 h 108"/>
                  <a:gd name="T6" fmla="*/ 37 w 162"/>
                  <a:gd name="T7" fmla="*/ 0 h 108"/>
                  <a:gd name="T8" fmla="*/ 17 w 162"/>
                  <a:gd name="T9" fmla="*/ 16 h 108"/>
                  <a:gd name="T10" fmla="*/ 0 w 162"/>
                  <a:gd name="T11" fmla="*/ 98 h 108"/>
                  <a:gd name="T12" fmla="*/ 81 w 162"/>
                  <a:gd name="T13" fmla="*/ 108 h 108"/>
                  <a:gd name="T14" fmla="*/ 162 w 162"/>
                  <a:gd name="T15" fmla="*/ 98 h 108"/>
                  <a:gd name="T16" fmla="*/ 145 w 162"/>
                  <a:gd name="T17" fmla="*/ 1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08">
                    <a:moveTo>
                      <a:pt x="145" y="16"/>
                    </a:moveTo>
                    <a:cubicBezTo>
                      <a:pt x="141" y="9"/>
                      <a:pt x="133" y="4"/>
                      <a:pt x="125" y="0"/>
                    </a:cubicBezTo>
                    <a:cubicBezTo>
                      <a:pt x="115" y="14"/>
                      <a:pt x="99" y="23"/>
                      <a:pt x="81" y="23"/>
                    </a:cubicBezTo>
                    <a:cubicBezTo>
                      <a:pt x="63" y="23"/>
                      <a:pt x="46" y="14"/>
                      <a:pt x="37" y="0"/>
                    </a:cubicBezTo>
                    <a:cubicBezTo>
                      <a:pt x="28" y="4"/>
                      <a:pt x="21" y="9"/>
                      <a:pt x="17" y="16"/>
                    </a:cubicBezTo>
                    <a:cubicBezTo>
                      <a:pt x="3" y="38"/>
                      <a:pt x="0" y="72"/>
                      <a:pt x="0" y="98"/>
                    </a:cubicBezTo>
                    <a:cubicBezTo>
                      <a:pt x="0" y="98"/>
                      <a:pt x="35" y="108"/>
                      <a:pt x="81" y="108"/>
                    </a:cubicBezTo>
                    <a:cubicBezTo>
                      <a:pt x="126" y="108"/>
                      <a:pt x="162" y="98"/>
                      <a:pt x="162" y="98"/>
                    </a:cubicBezTo>
                    <a:cubicBezTo>
                      <a:pt x="162" y="72"/>
                      <a:pt x="158" y="38"/>
                      <a:pt x="145" y="16"/>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marL="0" marR="0" lvl="0" indent="0" algn="l" defTabSz="685764"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itchFamily="34" charset="0"/>
                  <a:ea typeface="ヒラギノ角ゴ Pro W3" pitchFamily="1" charset="-128"/>
                  <a:cs typeface="+mn-cs"/>
                </a:endParaRPr>
              </a:p>
            </p:txBody>
          </p:sp>
        </p:grpSp>
      </p:grpSp>
      <p:sp>
        <p:nvSpPr>
          <p:cNvPr id="94" name="TextBox 94"/>
          <p:cNvSpPr txBox="1"/>
          <p:nvPr/>
        </p:nvSpPr>
        <p:spPr>
          <a:xfrm>
            <a:off x="4242975" y="2279049"/>
            <a:ext cx="3097063" cy="584775"/>
          </a:xfrm>
          <a:prstGeom prst="rect">
            <a:avLst/>
          </a:prstGeom>
          <a:noFill/>
        </p:spPr>
        <p:txBody>
          <a:bodyPr wrap="square" rtlCol="0">
            <a:spAutoFit/>
          </a:bodyPr>
          <a:lstStyle/>
          <a:p>
            <a:pPr algn="ctr" defTabSz="685764" fontAlgn="auto">
              <a:spcBef>
                <a:spcPts val="0"/>
              </a:spcBef>
              <a:spcAft>
                <a:spcPts val="0"/>
              </a:spcAft>
              <a:defRPr/>
            </a:pPr>
            <a:r>
              <a:rPr lang="tr-TR" sz="1600" kern="0" dirty="0">
                <a:solidFill>
                  <a:prstClr val="white">
                    <a:lumMod val="50000"/>
                  </a:prstClr>
                </a:solidFill>
              </a:rPr>
              <a:t>KOBİ Bilgi Sistemi üzerinde </a:t>
            </a:r>
            <a:endParaRPr lang="tr-TR" sz="1600" kern="0" dirty="0" smtClean="0">
              <a:solidFill>
                <a:prstClr val="white">
                  <a:lumMod val="50000"/>
                </a:prstClr>
              </a:solidFill>
            </a:endParaRPr>
          </a:p>
          <a:p>
            <a:pPr algn="ctr" defTabSz="685764" fontAlgn="auto">
              <a:spcBef>
                <a:spcPts val="0"/>
              </a:spcBef>
              <a:spcAft>
                <a:spcPts val="0"/>
              </a:spcAft>
              <a:defRPr/>
            </a:pPr>
            <a:r>
              <a:rPr lang="tr-TR" sz="1600" kern="0" dirty="0" smtClean="0">
                <a:solidFill>
                  <a:prstClr val="white">
                    <a:lumMod val="50000"/>
                  </a:prstClr>
                </a:solidFill>
              </a:rPr>
              <a:t>E-devlet </a:t>
            </a:r>
            <a:r>
              <a:rPr lang="tr-TR" sz="1600" kern="0" dirty="0">
                <a:solidFill>
                  <a:prstClr val="white">
                    <a:lumMod val="50000"/>
                  </a:prstClr>
                </a:solidFill>
              </a:rPr>
              <a:t>şifresi ile </a:t>
            </a:r>
          </a:p>
        </p:txBody>
      </p:sp>
      <p:sp>
        <p:nvSpPr>
          <p:cNvPr id="95" name="TextBox 164"/>
          <p:cNvSpPr txBox="1"/>
          <p:nvPr/>
        </p:nvSpPr>
        <p:spPr>
          <a:xfrm>
            <a:off x="7348891" y="1795600"/>
            <a:ext cx="2744662" cy="400110"/>
          </a:xfrm>
          <a:prstGeom prst="rect">
            <a:avLst/>
          </a:prstGeom>
          <a:noFill/>
        </p:spPr>
        <p:txBody>
          <a:bodyPr wrap="none" rtlCol="0">
            <a:spAutoFit/>
          </a:bodyPr>
          <a:lstStyle/>
          <a:p>
            <a:pPr marL="0" marR="0" lvl="0" indent="0" algn="ctr" defTabSz="685764" rtl="0" eaLnBrk="1" fontAlgn="auto" latinLnBrk="0" hangingPunct="1">
              <a:lnSpc>
                <a:spcPct val="100000"/>
              </a:lnSpc>
              <a:spcBef>
                <a:spcPts val="0"/>
              </a:spcBef>
              <a:spcAft>
                <a:spcPts val="0"/>
              </a:spcAft>
              <a:buClrTx/>
              <a:buSzTx/>
              <a:buFontTx/>
              <a:buNone/>
              <a:tabLst/>
              <a:defRPr/>
            </a:pPr>
            <a:r>
              <a:rPr lang="tr-TR" sz="2000" b="1" kern="0" dirty="0" smtClean="0">
                <a:solidFill>
                  <a:srgbClr val="1F497D"/>
                </a:solidFill>
              </a:rPr>
              <a:t>Kontrol/Değerlendirme</a:t>
            </a:r>
            <a:r>
              <a:rPr kumimoji="0" lang="en-US" sz="2000" b="1" i="0" u="none" strike="noStrike" kern="0" cap="none" spc="0" normalizeH="0" baseline="0" noProof="0" dirty="0" smtClean="0">
                <a:ln>
                  <a:noFill/>
                </a:ln>
                <a:solidFill>
                  <a:srgbClr val="1F497D"/>
                </a:solidFill>
                <a:effectLst/>
                <a:uLnTx/>
                <a:uFillTx/>
                <a:latin typeface="Calibri" pitchFamily="34" charset="0"/>
                <a:ea typeface="ヒラギノ角ゴ Pro W3" pitchFamily="1" charset="-128"/>
                <a:cs typeface="+mn-cs"/>
              </a:rPr>
              <a:t> </a:t>
            </a:r>
            <a:endParaRPr kumimoji="0" lang="en-US" sz="2000" b="1" i="0" u="none" strike="noStrike" kern="0" cap="none" spc="0" normalizeH="0" baseline="0" noProof="0" dirty="0">
              <a:ln>
                <a:noFill/>
              </a:ln>
              <a:solidFill>
                <a:srgbClr val="1F497D"/>
              </a:solidFill>
              <a:effectLst/>
              <a:uLnTx/>
              <a:uFillTx/>
              <a:latin typeface="Calibri" pitchFamily="34" charset="0"/>
              <a:ea typeface="ヒラギノ角ゴ Pro W3" pitchFamily="1" charset="-128"/>
              <a:cs typeface="+mn-cs"/>
            </a:endParaRPr>
          </a:p>
        </p:txBody>
      </p:sp>
      <p:sp>
        <p:nvSpPr>
          <p:cNvPr id="96" name="TextBox 165"/>
          <p:cNvSpPr txBox="1"/>
          <p:nvPr/>
        </p:nvSpPr>
        <p:spPr>
          <a:xfrm>
            <a:off x="1212028" y="4053385"/>
            <a:ext cx="2973408" cy="738664"/>
          </a:xfrm>
          <a:prstGeom prst="rect">
            <a:avLst/>
          </a:prstGeom>
          <a:noFill/>
        </p:spPr>
        <p:txBody>
          <a:bodyPr wrap="square" rtlCol="0">
            <a:spAutoFit/>
          </a:bodyPr>
          <a:lstStyle/>
          <a:p>
            <a:pPr lvl="0" algn="ctr" defTabSz="685764" fontAlgn="auto">
              <a:spcBef>
                <a:spcPts val="0"/>
              </a:spcBef>
              <a:spcAft>
                <a:spcPts val="0"/>
              </a:spcAft>
              <a:defRPr/>
            </a:pPr>
            <a:r>
              <a:rPr lang="tr-TR" sz="1400" kern="0" dirty="0" smtClean="0">
                <a:solidFill>
                  <a:prstClr val="white">
                    <a:lumMod val="50000"/>
                  </a:prstClr>
                </a:solidFill>
              </a:rPr>
              <a:t>Uygulama Birimi tarafından uygunluk verildiği tarih itibariyle program başlamış olur.</a:t>
            </a:r>
            <a:endParaRPr kumimoji="0" lang="en-US" sz="1400" b="0" i="0" u="none" strike="noStrike" kern="0" cap="none" spc="0" normalizeH="0" baseline="0" noProof="0" dirty="0">
              <a:ln>
                <a:noFill/>
              </a:ln>
              <a:solidFill>
                <a:prstClr val="white">
                  <a:lumMod val="50000"/>
                </a:prstClr>
              </a:solidFill>
              <a:effectLst/>
              <a:uLnTx/>
              <a:uFillTx/>
            </a:endParaRPr>
          </a:p>
        </p:txBody>
      </p:sp>
      <p:sp>
        <p:nvSpPr>
          <p:cNvPr id="97" name="TextBox 94"/>
          <p:cNvSpPr txBox="1"/>
          <p:nvPr/>
        </p:nvSpPr>
        <p:spPr>
          <a:xfrm>
            <a:off x="4178895" y="4158701"/>
            <a:ext cx="3097063" cy="738664"/>
          </a:xfrm>
          <a:prstGeom prst="rect">
            <a:avLst/>
          </a:prstGeom>
          <a:noFill/>
        </p:spPr>
        <p:txBody>
          <a:bodyPr wrap="square" rtlCol="0">
            <a:spAutoFit/>
          </a:bodyPr>
          <a:lstStyle/>
          <a:p>
            <a:pPr algn="ctr" defTabSz="685764" fontAlgn="auto">
              <a:spcBef>
                <a:spcPts val="0"/>
              </a:spcBef>
              <a:spcAft>
                <a:spcPts val="0"/>
              </a:spcAft>
              <a:defRPr/>
            </a:pPr>
            <a:r>
              <a:rPr lang="tr-TR" sz="1400" kern="0" dirty="0" smtClean="0">
                <a:solidFill>
                  <a:prstClr val="white">
                    <a:lumMod val="50000"/>
                  </a:prstClr>
                </a:solidFill>
              </a:rPr>
              <a:t>İşletme desteklerin yararlanma şartları sağlaması durumunda, başvuru yapmadan yararlanabilir.</a:t>
            </a:r>
            <a:endParaRPr lang="tr-TR" sz="1400" kern="0" dirty="0">
              <a:solidFill>
                <a:prstClr val="white">
                  <a:lumMod val="50000"/>
                </a:prstClr>
              </a:solidFill>
            </a:endParaRPr>
          </a:p>
        </p:txBody>
      </p:sp>
      <p:grpSp>
        <p:nvGrpSpPr>
          <p:cNvPr id="98" name="Clipboard3"/>
          <p:cNvGrpSpPr>
            <a:grpSpLocks noChangeAspect="1"/>
          </p:cNvGrpSpPr>
          <p:nvPr>
            <p:custDataLst>
              <p:tags r:id="rId1"/>
            </p:custDataLst>
          </p:nvPr>
        </p:nvGrpSpPr>
        <p:grpSpPr bwMode="auto">
          <a:xfrm>
            <a:off x="6664644" y="3021253"/>
            <a:ext cx="306277" cy="408684"/>
            <a:chOff x="63" y="9"/>
            <a:chExt cx="326" cy="435"/>
          </a:xfrm>
          <a:solidFill>
            <a:srgbClr val="1F497D"/>
          </a:solidFill>
        </p:grpSpPr>
        <p:sp>
          <p:nvSpPr>
            <p:cNvPr id="99" name="Clipboard3"/>
            <p:cNvSpPr>
              <a:spLocks noEditPoints="1"/>
            </p:cNvSpPr>
            <p:nvPr>
              <p:custDataLst>
                <p:tags r:id="rId2"/>
              </p:custDataLst>
            </p:nvPr>
          </p:nvSpPr>
          <p:spPr bwMode="auto">
            <a:xfrm>
              <a:off x="63" y="9"/>
              <a:ext cx="326" cy="435"/>
            </a:xfrm>
            <a:custGeom>
              <a:avLst/>
              <a:gdLst>
                <a:gd name="T0" fmla="*/ 206 w 225"/>
                <a:gd name="T1" fmla="*/ 24 h 299"/>
                <a:gd name="T2" fmla="*/ 175 w 225"/>
                <a:gd name="T3" fmla="*/ 24 h 299"/>
                <a:gd name="T4" fmla="*/ 172 w 225"/>
                <a:gd name="T5" fmla="*/ 25 h 299"/>
                <a:gd name="T6" fmla="*/ 150 w 225"/>
                <a:gd name="T7" fmla="*/ 12 h 299"/>
                <a:gd name="T8" fmla="*/ 129 w 225"/>
                <a:gd name="T9" fmla="*/ 12 h 299"/>
                <a:gd name="T10" fmla="*/ 112 w 225"/>
                <a:gd name="T11" fmla="*/ 0 h 299"/>
                <a:gd name="T12" fmla="*/ 95 w 225"/>
                <a:gd name="T13" fmla="*/ 12 h 299"/>
                <a:gd name="T14" fmla="*/ 74 w 225"/>
                <a:gd name="T15" fmla="*/ 12 h 299"/>
                <a:gd name="T16" fmla="*/ 52 w 225"/>
                <a:gd name="T17" fmla="*/ 25 h 299"/>
                <a:gd name="T18" fmla="*/ 50 w 225"/>
                <a:gd name="T19" fmla="*/ 24 h 299"/>
                <a:gd name="T20" fmla="*/ 18 w 225"/>
                <a:gd name="T21" fmla="*/ 24 h 299"/>
                <a:gd name="T22" fmla="*/ 0 w 225"/>
                <a:gd name="T23" fmla="*/ 43 h 299"/>
                <a:gd name="T24" fmla="*/ 0 w 225"/>
                <a:gd name="T25" fmla="*/ 280 h 299"/>
                <a:gd name="T26" fmla="*/ 18 w 225"/>
                <a:gd name="T27" fmla="*/ 299 h 299"/>
                <a:gd name="T28" fmla="*/ 206 w 225"/>
                <a:gd name="T29" fmla="*/ 299 h 299"/>
                <a:gd name="T30" fmla="*/ 225 w 225"/>
                <a:gd name="T31" fmla="*/ 280 h 299"/>
                <a:gd name="T32" fmla="*/ 225 w 225"/>
                <a:gd name="T33" fmla="*/ 43 h 299"/>
                <a:gd name="T34" fmla="*/ 206 w 225"/>
                <a:gd name="T35" fmla="*/ 24 h 299"/>
                <a:gd name="T36" fmla="*/ 62 w 225"/>
                <a:gd name="T37" fmla="*/ 36 h 299"/>
                <a:gd name="T38" fmla="*/ 74 w 225"/>
                <a:gd name="T39" fmla="*/ 24 h 299"/>
                <a:gd name="T40" fmla="*/ 100 w 225"/>
                <a:gd name="T41" fmla="*/ 24 h 299"/>
                <a:gd name="T42" fmla="*/ 100 w 225"/>
                <a:gd name="T43" fmla="*/ 24 h 299"/>
                <a:gd name="T44" fmla="*/ 100 w 225"/>
                <a:gd name="T45" fmla="*/ 24 h 299"/>
                <a:gd name="T46" fmla="*/ 107 w 225"/>
                <a:gd name="T47" fmla="*/ 18 h 299"/>
                <a:gd name="T48" fmla="*/ 112 w 225"/>
                <a:gd name="T49" fmla="*/ 12 h 299"/>
                <a:gd name="T50" fmla="*/ 117 w 225"/>
                <a:gd name="T51" fmla="*/ 18 h 299"/>
                <a:gd name="T52" fmla="*/ 124 w 225"/>
                <a:gd name="T53" fmla="*/ 24 h 299"/>
                <a:gd name="T54" fmla="*/ 124 w 225"/>
                <a:gd name="T55" fmla="*/ 24 h 299"/>
                <a:gd name="T56" fmla="*/ 124 w 225"/>
                <a:gd name="T57" fmla="*/ 24 h 299"/>
                <a:gd name="T58" fmla="*/ 150 w 225"/>
                <a:gd name="T59" fmla="*/ 24 h 299"/>
                <a:gd name="T60" fmla="*/ 162 w 225"/>
                <a:gd name="T61" fmla="*/ 36 h 299"/>
                <a:gd name="T62" fmla="*/ 162 w 225"/>
                <a:gd name="T63" fmla="*/ 49 h 299"/>
                <a:gd name="T64" fmla="*/ 62 w 225"/>
                <a:gd name="T65" fmla="*/ 49 h 299"/>
                <a:gd name="T66" fmla="*/ 62 w 225"/>
                <a:gd name="T67" fmla="*/ 36 h 299"/>
                <a:gd name="T68" fmla="*/ 212 w 225"/>
                <a:gd name="T69" fmla="*/ 280 h 299"/>
                <a:gd name="T70" fmla="*/ 206 w 225"/>
                <a:gd name="T71" fmla="*/ 287 h 299"/>
                <a:gd name="T72" fmla="*/ 18 w 225"/>
                <a:gd name="T73" fmla="*/ 287 h 299"/>
                <a:gd name="T74" fmla="*/ 12 w 225"/>
                <a:gd name="T75" fmla="*/ 280 h 299"/>
                <a:gd name="T76" fmla="*/ 12 w 225"/>
                <a:gd name="T77" fmla="*/ 43 h 299"/>
                <a:gd name="T78" fmla="*/ 18 w 225"/>
                <a:gd name="T79" fmla="*/ 37 h 299"/>
                <a:gd name="T80" fmla="*/ 50 w 225"/>
                <a:gd name="T81" fmla="*/ 37 h 299"/>
                <a:gd name="T82" fmla="*/ 50 w 225"/>
                <a:gd name="T83" fmla="*/ 55 h 299"/>
                <a:gd name="T84" fmla="*/ 56 w 225"/>
                <a:gd name="T85" fmla="*/ 62 h 299"/>
                <a:gd name="T86" fmla="*/ 168 w 225"/>
                <a:gd name="T87" fmla="*/ 62 h 299"/>
                <a:gd name="T88" fmla="*/ 175 w 225"/>
                <a:gd name="T89" fmla="*/ 55 h 299"/>
                <a:gd name="T90" fmla="*/ 175 w 225"/>
                <a:gd name="T91" fmla="*/ 37 h 299"/>
                <a:gd name="T92" fmla="*/ 206 w 225"/>
                <a:gd name="T93" fmla="*/ 37 h 299"/>
                <a:gd name="T94" fmla="*/ 212 w 225"/>
                <a:gd name="T95" fmla="*/ 43 h 299"/>
                <a:gd name="T96" fmla="*/ 212 w 225"/>
                <a:gd name="T97" fmla="*/ 28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5" h="299">
                  <a:moveTo>
                    <a:pt x="206" y="24"/>
                  </a:moveTo>
                  <a:lnTo>
                    <a:pt x="175" y="24"/>
                  </a:lnTo>
                  <a:cubicBezTo>
                    <a:pt x="173" y="24"/>
                    <a:pt x="173" y="24"/>
                    <a:pt x="172" y="25"/>
                  </a:cubicBezTo>
                  <a:cubicBezTo>
                    <a:pt x="168" y="17"/>
                    <a:pt x="159" y="12"/>
                    <a:pt x="150" y="12"/>
                  </a:cubicBezTo>
                  <a:lnTo>
                    <a:pt x="129" y="12"/>
                  </a:lnTo>
                  <a:cubicBezTo>
                    <a:pt x="126" y="5"/>
                    <a:pt x="120" y="0"/>
                    <a:pt x="112" y="0"/>
                  </a:cubicBezTo>
                  <a:cubicBezTo>
                    <a:pt x="104" y="0"/>
                    <a:pt x="98" y="5"/>
                    <a:pt x="95" y="12"/>
                  </a:cubicBezTo>
                  <a:lnTo>
                    <a:pt x="74" y="12"/>
                  </a:lnTo>
                  <a:cubicBezTo>
                    <a:pt x="65" y="12"/>
                    <a:pt x="56" y="17"/>
                    <a:pt x="52" y="25"/>
                  </a:cubicBezTo>
                  <a:cubicBezTo>
                    <a:pt x="51" y="24"/>
                    <a:pt x="51" y="24"/>
                    <a:pt x="50" y="24"/>
                  </a:cubicBezTo>
                  <a:lnTo>
                    <a:pt x="18" y="24"/>
                  </a:lnTo>
                  <a:cubicBezTo>
                    <a:pt x="8" y="24"/>
                    <a:pt x="0" y="32"/>
                    <a:pt x="0" y="43"/>
                  </a:cubicBezTo>
                  <a:lnTo>
                    <a:pt x="0" y="280"/>
                  </a:lnTo>
                  <a:cubicBezTo>
                    <a:pt x="0" y="291"/>
                    <a:pt x="8" y="299"/>
                    <a:pt x="18" y="299"/>
                  </a:cubicBezTo>
                  <a:lnTo>
                    <a:pt x="206" y="299"/>
                  </a:lnTo>
                  <a:cubicBezTo>
                    <a:pt x="216" y="299"/>
                    <a:pt x="225" y="291"/>
                    <a:pt x="225" y="280"/>
                  </a:cubicBezTo>
                  <a:lnTo>
                    <a:pt x="225" y="43"/>
                  </a:lnTo>
                  <a:cubicBezTo>
                    <a:pt x="225" y="32"/>
                    <a:pt x="216" y="24"/>
                    <a:pt x="206" y="24"/>
                  </a:cubicBezTo>
                  <a:close/>
                  <a:moveTo>
                    <a:pt x="62" y="36"/>
                  </a:moveTo>
                  <a:cubicBezTo>
                    <a:pt x="62" y="29"/>
                    <a:pt x="67" y="24"/>
                    <a:pt x="74" y="24"/>
                  </a:cubicBezTo>
                  <a:lnTo>
                    <a:pt x="100" y="24"/>
                  </a:lnTo>
                  <a:lnTo>
                    <a:pt x="100" y="24"/>
                  </a:lnTo>
                  <a:lnTo>
                    <a:pt x="100" y="24"/>
                  </a:lnTo>
                  <a:cubicBezTo>
                    <a:pt x="104" y="24"/>
                    <a:pt x="107" y="21"/>
                    <a:pt x="107" y="18"/>
                  </a:cubicBezTo>
                  <a:cubicBezTo>
                    <a:pt x="107" y="15"/>
                    <a:pt x="109" y="12"/>
                    <a:pt x="112" y="12"/>
                  </a:cubicBezTo>
                  <a:cubicBezTo>
                    <a:pt x="115" y="12"/>
                    <a:pt x="117" y="15"/>
                    <a:pt x="117" y="18"/>
                  </a:cubicBezTo>
                  <a:cubicBezTo>
                    <a:pt x="117" y="21"/>
                    <a:pt x="120" y="24"/>
                    <a:pt x="124" y="24"/>
                  </a:cubicBezTo>
                  <a:lnTo>
                    <a:pt x="124" y="24"/>
                  </a:lnTo>
                  <a:lnTo>
                    <a:pt x="124" y="24"/>
                  </a:lnTo>
                  <a:lnTo>
                    <a:pt x="150" y="24"/>
                  </a:lnTo>
                  <a:cubicBezTo>
                    <a:pt x="157" y="24"/>
                    <a:pt x="162" y="29"/>
                    <a:pt x="162" y="36"/>
                  </a:cubicBezTo>
                  <a:lnTo>
                    <a:pt x="162" y="49"/>
                  </a:lnTo>
                  <a:lnTo>
                    <a:pt x="62" y="49"/>
                  </a:lnTo>
                  <a:lnTo>
                    <a:pt x="62" y="36"/>
                  </a:lnTo>
                  <a:close/>
                  <a:moveTo>
                    <a:pt x="212" y="280"/>
                  </a:moveTo>
                  <a:cubicBezTo>
                    <a:pt x="212" y="284"/>
                    <a:pt x="209" y="287"/>
                    <a:pt x="206" y="287"/>
                  </a:cubicBezTo>
                  <a:lnTo>
                    <a:pt x="18" y="287"/>
                  </a:lnTo>
                  <a:cubicBezTo>
                    <a:pt x="15" y="287"/>
                    <a:pt x="12" y="284"/>
                    <a:pt x="12" y="280"/>
                  </a:cubicBezTo>
                  <a:lnTo>
                    <a:pt x="12" y="43"/>
                  </a:lnTo>
                  <a:cubicBezTo>
                    <a:pt x="12" y="39"/>
                    <a:pt x="15" y="37"/>
                    <a:pt x="18" y="37"/>
                  </a:cubicBezTo>
                  <a:lnTo>
                    <a:pt x="50" y="37"/>
                  </a:lnTo>
                  <a:lnTo>
                    <a:pt x="50" y="55"/>
                  </a:lnTo>
                  <a:cubicBezTo>
                    <a:pt x="50" y="59"/>
                    <a:pt x="52" y="62"/>
                    <a:pt x="56" y="62"/>
                  </a:cubicBezTo>
                  <a:lnTo>
                    <a:pt x="168" y="62"/>
                  </a:lnTo>
                  <a:cubicBezTo>
                    <a:pt x="172" y="62"/>
                    <a:pt x="175" y="59"/>
                    <a:pt x="175" y="55"/>
                  </a:cubicBezTo>
                  <a:lnTo>
                    <a:pt x="175" y="37"/>
                  </a:lnTo>
                  <a:lnTo>
                    <a:pt x="206" y="37"/>
                  </a:lnTo>
                  <a:cubicBezTo>
                    <a:pt x="209" y="37"/>
                    <a:pt x="212" y="39"/>
                    <a:pt x="212" y="43"/>
                  </a:cubicBezTo>
                  <a:lnTo>
                    <a:pt x="212" y="280"/>
                  </a:lnTo>
                  <a:close/>
                </a:path>
              </a:pathLst>
            </a:custGeom>
            <a:grpFill/>
            <a:ln w="0">
              <a:solidFill>
                <a:schemeClr val="accent1"/>
              </a:solidFill>
              <a:prstDash val="solid"/>
              <a:round/>
              <a:headEnd/>
              <a:tailEnd/>
            </a:ln>
          </p:spPr>
          <p:txBody>
            <a:bodyPr vert="horz" wrap="square" lIns="68831" tIns="34415" rIns="68831" bIns="34415" numCol="1" anchor="t" anchorCtr="0" compatLnSpc="1">
              <a:prstTxWarp prst="textNoShape">
                <a:avLst/>
              </a:prstTxWarp>
            </a:bodyPr>
            <a:lstStyle/>
            <a:p>
              <a:endParaRPr lang="fr-FR" dirty="0"/>
            </a:p>
          </p:txBody>
        </p:sp>
        <p:sp>
          <p:nvSpPr>
            <p:cNvPr id="100" name="Clipboard3"/>
            <p:cNvSpPr>
              <a:spLocks/>
            </p:cNvSpPr>
            <p:nvPr>
              <p:custDataLst>
                <p:tags r:id="rId3"/>
              </p:custDataLst>
            </p:nvPr>
          </p:nvSpPr>
          <p:spPr bwMode="auto">
            <a:xfrm>
              <a:off x="125" y="245"/>
              <a:ext cx="201" cy="17"/>
            </a:xfrm>
            <a:custGeom>
              <a:avLst/>
              <a:gdLst>
                <a:gd name="T0" fmla="*/ 132 w 138"/>
                <a:gd name="T1" fmla="*/ 12 h 12"/>
                <a:gd name="T2" fmla="*/ 7 w 138"/>
                <a:gd name="T3" fmla="*/ 12 h 12"/>
                <a:gd name="T4" fmla="*/ 0 w 138"/>
                <a:gd name="T5" fmla="*/ 6 h 12"/>
                <a:gd name="T6" fmla="*/ 7 w 138"/>
                <a:gd name="T7" fmla="*/ 0 h 12"/>
                <a:gd name="T8" fmla="*/ 132 w 138"/>
                <a:gd name="T9" fmla="*/ 0 h 12"/>
                <a:gd name="T10" fmla="*/ 138 w 138"/>
                <a:gd name="T11" fmla="*/ 6 h 12"/>
                <a:gd name="T12" fmla="*/ 132 w 13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8" h="12">
                  <a:moveTo>
                    <a:pt x="132" y="12"/>
                  </a:moveTo>
                  <a:lnTo>
                    <a:pt x="7" y="12"/>
                  </a:lnTo>
                  <a:cubicBezTo>
                    <a:pt x="3" y="12"/>
                    <a:pt x="0" y="9"/>
                    <a:pt x="0" y="6"/>
                  </a:cubicBezTo>
                  <a:cubicBezTo>
                    <a:pt x="0" y="2"/>
                    <a:pt x="3" y="0"/>
                    <a:pt x="7" y="0"/>
                  </a:cubicBezTo>
                  <a:lnTo>
                    <a:pt x="132" y="0"/>
                  </a:lnTo>
                  <a:cubicBezTo>
                    <a:pt x="135" y="0"/>
                    <a:pt x="138" y="2"/>
                    <a:pt x="138" y="6"/>
                  </a:cubicBezTo>
                  <a:cubicBezTo>
                    <a:pt x="138" y="9"/>
                    <a:pt x="135" y="12"/>
                    <a:pt x="132" y="12"/>
                  </a:cubicBezTo>
                  <a:close/>
                </a:path>
              </a:pathLst>
            </a:custGeom>
            <a:grpFill/>
            <a:ln w="0">
              <a:solidFill>
                <a:schemeClr val="accent1"/>
              </a:solidFill>
              <a:prstDash val="solid"/>
              <a:round/>
              <a:headEnd/>
              <a:tailEnd/>
            </a:ln>
          </p:spPr>
          <p:txBody>
            <a:bodyPr vert="horz" wrap="square" lIns="68831" tIns="34415" rIns="68831" bIns="34415" numCol="1" anchor="t" anchorCtr="0" compatLnSpc="1">
              <a:prstTxWarp prst="textNoShape">
                <a:avLst/>
              </a:prstTxWarp>
            </a:bodyPr>
            <a:lstStyle/>
            <a:p>
              <a:endParaRPr lang="fr-FR" dirty="0"/>
            </a:p>
          </p:txBody>
        </p:sp>
        <p:sp>
          <p:nvSpPr>
            <p:cNvPr id="101" name="Clipboard3"/>
            <p:cNvSpPr>
              <a:spLocks/>
            </p:cNvSpPr>
            <p:nvPr>
              <p:custDataLst>
                <p:tags r:id="rId4"/>
              </p:custDataLst>
            </p:nvPr>
          </p:nvSpPr>
          <p:spPr bwMode="auto">
            <a:xfrm>
              <a:off x="125" y="299"/>
              <a:ext cx="201" cy="19"/>
            </a:xfrm>
            <a:custGeom>
              <a:avLst/>
              <a:gdLst>
                <a:gd name="T0" fmla="*/ 132 w 138"/>
                <a:gd name="T1" fmla="*/ 13 h 13"/>
                <a:gd name="T2" fmla="*/ 7 w 138"/>
                <a:gd name="T3" fmla="*/ 13 h 13"/>
                <a:gd name="T4" fmla="*/ 0 w 138"/>
                <a:gd name="T5" fmla="*/ 6 h 13"/>
                <a:gd name="T6" fmla="*/ 7 w 138"/>
                <a:gd name="T7" fmla="*/ 0 h 13"/>
                <a:gd name="T8" fmla="*/ 132 w 138"/>
                <a:gd name="T9" fmla="*/ 0 h 13"/>
                <a:gd name="T10" fmla="*/ 138 w 138"/>
                <a:gd name="T11" fmla="*/ 6 h 13"/>
                <a:gd name="T12" fmla="*/ 132 w 138"/>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38" h="13">
                  <a:moveTo>
                    <a:pt x="132" y="13"/>
                  </a:moveTo>
                  <a:lnTo>
                    <a:pt x="7" y="13"/>
                  </a:lnTo>
                  <a:cubicBezTo>
                    <a:pt x="3" y="13"/>
                    <a:pt x="0" y="10"/>
                    <a:pt x="0" y="6"/>
                  </a:cubicBezTo>
                  <a:cubicBezTo>
                    <a:pt x="0" y="3"/>
                    <a:pt x="3" y="0"/>
                    <a:pt x="7" y="0"/>
                  </a:cubicBezTo>
                  <a:lnTo>
                    <a:pt x="132" y="0"/>
                  </a:lnTo>
                  <a:cubicBezTo>
                    <a:pt x="135" y="0"/>
                    <a:pt x="138" y="3"/>
                    <a:pt x="138" y="6"/>
                  </a:cubicBezTo>
                  <a:cubicBezTo>
                    <a:pt x="138" y="10"/>
                    <a:pt x="135" y="13"/>
                    <a:pt x="132" y="13"/>
                  </a:cubicBezTo>
                  <a:close/>
                </a:path>
              </a:pathLst>
            </a:custGeom>
            <a:grpFill/>
            <a:ln w="0">
              <a:solidFill>
                <a:schemeClr val="accent1"/>
              </a:solidFill>
              <a:prstDash val="solid"/>
              <a:round/>
              <a:headEnd/>
              <a:tailEnd/>
            </a:ln>
          </p:spPr>
          <p:txBody>
            <a:bodyPr vert="horz" wrap="square" lIns="68831" tIns="34415" rIns="68831" bIns="34415" numCol="1" anchor="t" anchorCtr="0" compatLnSpc="1">
              <a:prstTxWarp prst="textNoShape">
                <a:avLst/>
              </a:prstTxWarp>
            </a:bodyPr>
            <a:lstStyle/>
            <a:p>
              <a:endParaRPr lang="fr-FR" dirty="0"/>
            </a:p>
          </p:txBody>
        </p:sp>
        <p:sp>
          <p:nvSpPr>
            <p:cNvPr id="102" name="Clipboard3"/>
            <p:cNvSpPr>
              <a:spLocks/>
            </p:cNvSpPr>
            <p:nvPr>
              <p:custDataLst>
                <p:tags r:id="rId5"/>
              </p:custDataLst>
            </p:nvPr>
          </p:nvSpPr>
          <p:spPr bwMode="auto">
            <a:xfrm>
              <a:off x="125" y="354"/>
              <a:ext cx="109" cy="17"/>
            </a:xfrm>
            <a:custGeom>
              <a:avLst/>
              <a:gdLst>
                <a:gd name="T0" fmla="*/ 69 w 75"/>
                <a:gd name="T1" fmla="*/ 12 h 12"/>
                <a:gd name="T2" fmla="*/ 7 w 75"/>
                <a:gd name="T3" fmla="*/ 12 h 12"/>
                <a:gd name="T4" fmla="*/ 0 w 75"/>
                <a:gd name="T5" fmla="*/ 6 h 12"/>
                <a:gd name="T6" fmla="*/ 7 w 75"/>
                <a:gd name="T7" fmla="*/ 0 h 12"/>
                <a:gd name="T8" fmla="*/ 69 w 75"/>
                <a:gd name="T9" fmla="*/ 0 h 12"/>
                <a:gd name="T10" fmla="*/ 75 w 75"/>
                <a:gd name="T11" fmla="*/ 6 h 12"/>
                <a:gd name="T12" fmla="*/ 69 w 7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5" h="12">
                  <a:moveTo>
                    <a:pt x="69" y="12"/>
                  </a:moveTo>
                  <a:lnTo>
                    <a:pt x="7" y="12"/>
                  </a:lnTo>
                  <a:cubicBezTo>
                    <a:pt x="3" y="12"/>
                    <a:pt x="0" y="9"/>
                    <a:pt x="0" y="6"/>
                  </a:cubicBezTo>
                  <a:cubicBezTo>
                    <a:pt x="0" y="2"/>
                    <a:pt x="3" y="0"/>
                    <a:pt x="7" y="0"/>
                  </a:cubicBezTo>
                  <a:lnTo>
                    <a:pt x="69" y="0"/>
                  </a:lnTo>
                  <a:cubicBezTo>
                    <a:pt x="72" y="0"/>
                    <a:pt x="75" y="2"/>
                    <a:pt x="75" y="6"/>
                  </a:cubicBezTo>
                  <a:cubicBezTo>
                    <a:pt x="75" y="9"/>
                    <a:pt x="72" y="12"/>
                    <a:pt x="69" y="12"/>
                  </a:cubicBezTo>
                  <a:close/>
                </a:path>
              </a:pathLst>
            </a:custGeom>
            <a:grpFill/>
            <a:ln w="0">
              <a:solidFill>
                <a:schemeClr val="accent1"/>
              </a:solidFill>
              <a:prstDash val="solid"/>
              <a:round/>
              <a:headEnd/>
              <a:tailEnd/>
            </a:ln>
          </p:spPr>
          <p:txBody>
            <a:bodyPr vert="horz" wrap="square" lIns="68831" tIns="34415" rIns="68831" bIns="34415" numCol="1" anchor="t" anchorCtr="0" compatLnSpc="1">
              <a:prstTxWarp prst="textNoShape">
                <a:avLst/>
              </a:prstTxWarp>
            </a:bodyPr>
            <a:lstStyle/>
            <a:p>
              <a:endParaRPr lang="fr-FR" dirty="0"/>
            </a:p>
          </p:txBody>
        </p:sp>
      </p:grpSp>
    </p:spTree>
    <p:extLst>
      <p:ext uri="{BB962C8B-B14F-4D97-AF65-F5344CB8AC3E}">
        <p14:creationId xmlns:p14="http://schemas.microsoft.com/office/powerpoint/2010/main" val="259650122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1989353" y="319956"/>
            <a:ext cx="5382371" cy="460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defTabSz="1093257" fontAlgn="auto">
              <a:spcBef>
                <a:spcPct val="50000"/>
              </a:spcBef>
              <a:spcAft>
                <a:spcPts val="0"/>
              </a:spcAft>
            </a:pPr>
            <a:r>
              <a:rPr lang="tr-TR" sz="2400" b="1" dirty="0">
                <a:solidFill>
                  <a:srgbClr val="00A6E6"/>
                </a:solidFill>
                <a:ea typeface="+mn-ea"/>
                <a:cs typeface="Calibri" panose="020F0502020204030204" pitchFamily="34" charset="0"/>
              </a:rPr>
              <a:t>İŞLETME GELİŞTİRME DESTEK PROGRAMI</a:t>
            </a:r>
          </a:p>
        </p:txBody>
      </p:sp>
      <p:graphicFrame>
        <p:nvGraphicFramePr>
          <p:cNvPr id="4" name="Diyagram 3"/>
          <p:cNvGraphicFramePr/>
          <p:nvPr>
            <p:extLst>
              <p:ext uri="{D42A27DB-BD31-4B8C-83A1-F6EECF244321}">
                <p14:modId xmlns:p14="http://schemas.microsoft.com/office/powerpoint/2010/main" val="530148137"/>
              </p:ext>
            </p:extLst>
          </p:nvPr>
        </p:nvGraphicFramePr>
        <p:xfrm>
          <a:off x="241127" y="820191"/>
          <a:ext cx="11017224" cy="5363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836445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1080284" y="1292501"/>
            <a:ext cx="5221245" cy="12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80000"/>
              </a:lnSpc>
              <a:buFontTx/>
              <a:buNone/>
              <a:defRPr/>
            </a:pPr>
            <a:r>
              <a:rPr lang="tr-TR" sz="2152" dirty="0">
                <a:effectLst>
                  <a:outerShdw blurRad="38100" dist="38100" dir="2700000" algn="tl">
                    <a:srgbClr val="000000">
                      <a:alpha val="43137"/>
                    </a:srgbClr>
                  </a:outerShdw>
                </a:effectLst>
                <a:latin typeface="Arial" pitchFamily="34" charset="0"/>
                <a:cs typeface="Arial" pitchFamily="34" charset="0"/>
              </a:rPr>
              <a:t>     </a:t>
            </a:r>
            <a:endParaRPr lang="tr-TR" sz="2033" dirty="0">
              <a:effectLst>
                <a:outerShdw blurRad="38100" dist="38100" dir="2700000" algn="tl">
                  <a:srgbClr val="000000">
                    <a:alpha val="43137"/>
                  </a:srgbClr>
                </a:outerShdw>
              </a:effectLst>
              <a:latin typeface="Arial" pitchFamily="34" charset="0"/>
              <a:cs typeface="Arial" pitchFamily="34" charset="0"/>
            </a:endParaRPr>
          </a:p>
        </p:txBody>
      </p:sp>
      <p:sp>
        <p:nvSpPr>
          <p:cNvPr id="11267" name="7 Metin kutusu"/>
          <p:cNvSpPr txBox="1">
            <a:spLocks noChangeArrowheads="1"/>
          </p:cNvSpPr>
          <p:nvPr/>
        </p:nvSpPr>
        <p:spPr bwMode="auto">
          <a:xfrm>
            <a:off x="2027565" y="441349"/>
            <a:ext cx="7660104" cy="4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2391" b="1" dirty="0">
                <a:solidFill>
                  <a:srgbClr val="00A6E6"/>
                </a:solidFill>
                <a:latin typeface="Calibri" panose="020F0502020204030204" pitchFamily="34" charset="0"/>
                <a:cs typeface="Calibri" panose="020F0502020204030204" pitchFamily="34" charset="0"/>
              </a:rPr>
              <a:t>YURTİÇİ FUAR DESTEĞİ </a:t>
            </a:r>
          </a:p>
        </p:txBody>
      </p:sp>
      <p:sp>
        <p:nvSpPr>
          <p:cNvPr id="5" name="Rectangle 3"/>
          <p:cNvSpPr txBox="1">
            <a:spLocks noChangeArrowheads="1"/>
          </p:cNvSpPr>
          <p:nvPr/>
        </p:nvSpPr>
        <p:spPr bwMode="auto">
          <a:xfrm>
            <a:off x="491922" y="1178625"/>
            <a:ext cx="5509733" cy="3749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1950" indent="0" algn="just" eaLnBrk="1" fontAlgn="b" hangingPunct="1">
              <a:lnSpc>
                <a:spcPct val="150000"/>
              </a:lnSpc>
              <a:spcBef>
                <a:spcPts val="0"/>
              </a:spcBef>
              <a:spcAft>
                <a:spcPts val="0"/>
              </a:spcAft>
              <a:buNone/>
              <a:defRPr/>
            </a:pPr>
            <a:r>
              <a:rPr lang="tr-TR" sz="2000" dirty="0" smtClean="0">
                <a:solidFill>
                  <a:srgbClr val="020202"/>
                </a:solidFill>
                <a:latin typeface="Calibri" panose="020F0502020204030204" pitchFamily="34" charset="0"/>
                <a:cs typeface="Calibri" panose="020F0502020204030204" pitchFamily="34" charset="0"/>
              </a:rPr>
              <a:t>İşletmelerin;</a:t>
            </a:r>
            <a:endParaRPr lang="tr-TR" sz="2000" dirty="0">
              <a:solidFill>
                <a:srgbClr val="020202"/>
              </a:solidFill>
              <a:latin typeface="Calibri" panose="020F0502020204030204" pitchFamily="34" charset="0"/>
              <a:cs typeface="Calibri" panose="020F0502020204030204" pitchFamily="34" charset="0"/>
            </a:endParaRPr>
          </a:p>
          <a:p>
            <a:pPr algn="just" eaLnBrk="1" fontAlgn="b" hangingPunct="1">
              <a:lnSpc>
                <a:spcPct val="150000"/>
              </a:lnSpc>
              <a:spcBef>
                <a:spcPts val="0"/>
              </a:spcBef>
              <a:spcAft>
                <a:spcPts val="0"/>
              </a:spcAft>
              <a:buFont typeface="Wingdings" panose="05000000000000000000" pitchFamily="2" charset="2"/>
              <a:buChar char="ü"/>
              <a:defRPr/>
            </a:pPr>
            <a:r>
              <a:rPr lang="tr-TR" sz="2000" dirty="0" smtClean="0">
                <a:solidFill>
                  <a:srgbClr val="020202"/>
                </a:solidFill>
                <a:latin typeface="Calibri" panose="020F0502020204030204" pitchFamily="34" charset="0"/>
                <a:cs typeface="Calibri" panose="020F0502020204030204" pitchFamily="34" charset="0"/>
              </a:rPr>
              <a:t>Yurt </a:t>
            </a:r>
            <a:r>
              <a:rPr lang="tr-TR" sz="2000" dirty="0">
                <a:solidFill>
                  <a:srgbClr val="020202"/>
                </a:solidFill>
                <a:latin typeface="Calibri" panose="020F0502020204030204" pitchFamily="34" charset="0"/>
                <a:cs typeface="Calibri" panose="020F0502020204030204" pitchFamily="34" charset="0"/>
              </a:rPr>
              <a:t>içi ihtisas fuarlarına</a:t>
            </a:r>
            <a:r>
              <a:rPr lang="tr-TR" sz="2000" dirty="0" smtClean="0">
                <a:solidFill>
                  <a:srgbClr val="020202"/>
                </a:solidFill>
                <a:latin typeface="Calibri" panose="020F0502020204030204" pitchFamily="34" charset="0"/>
                <a:cs typeface="Calibri" panose="020F0502020204030204" pitchFamily="34" charset="0"/>
              </a:rPr>
              <a:t>,</a:t>
            </a:r>
          </a:p>
          <a:p>
            <a:pPr algn="just" eaLnBrk="1" fontAlgn="b" hangingPunct="1">
              <a:lnSpc>
                <a:spcPct val="150000"/>
              </a:lnSpc>
              <a:spcBef>
                <a:spcPts val="0"/>
              </a:spcBef>
              <a:spcAft>
                <a:spcPts val="0"/>
              </a:spcAft>
              <a:buFont typeface="Wingdings" panose="05000000000000000000" pitchFamily="2" charset="2"/>
              <a:buChar char="ü"/>
              <a:defRPr/>
            </a:pPr>
            <a:r>
              <a:rPr lang="tr-TR" sz="2000" dirty="0" smtClean="0">
                <a:solidFill>
                  <a:srgbClr val="020202"/>
                </a:solidFill>
                <a:latin typeface="Calibri" panose="020F0502020204030204" pitchFamily="34" charset="0"/>
                <a:cs typeface="Calibri" panose="020F0502020204030204" pitchFamily="34" charset="0"/>
              </a:rPr>
              <a:t>Yurt </a:t>
            </a:r>
            <a:r>
              <a:rPr lang="tr-TR" sz="2000" dirty="0">
                <a:solidFill>
                  <a:srgbClr val="020202"/>
                </a:solidFill>
                <a:latin typeface="Calibri" panose="020F0502020204030204" pitchFamily="34" charset="0"/>
                <a:cs typeface="Calibri" panose="020F0502020204030204" pitchFamily="34" charset="0"/>
              </a:rPr>
              <a:t>içi uluslararası ihtisas fuarlarına</a:t>
            </a:r>
            <a:r>
              <a:rPr lang="tr-TR" sz="2000" dirty="0" smtClean="0">
                <a:solidFill>
                  <a:srgbClr val="020202"/>
                </a:solidFill>
                <a:latin typeface="Calibri" panose="020F0502020204030204" pitchFamily="34" charset="0"/>
                <a:cs typeface="Calibri" panose="020F0502020204030204" pitchFamily="34" charset="0"/>
              </a:rPr>
              <a:t>,</a:t>
            </a:r>
          </a:p>
          <a:p>
            <a:pPr algn="just" eaLnBrk="1" fontAlgn="b" hangingPunct="1">
              <a:lnSpc>
                <a:spcPct val="150000"/>
              </a:lnSpc>
              <a:spcBef>
                <a:spcPts val="0"/>
              </a:spcBef>
              <a:spcAft>
                <a:spcPts val="0"/>
              </a:spcAft>
              <a:buFont typeface="Wingdings" panose="05000000000000000000" pitchFamily="2" charset="2"/>
              <a:buChar char="ü"/>
              <a:defRPr/>
            </a:pPr>
            <a:r>
              <a:rPr lang="tr-TR" sz="2000" dirty="0" smtClean="0">
                <a:solidFill>
                  <a:srgbClr val="020202"/>
                </a:solidFill>
                <a:latin typeface="Calibri" panose="020F0502020204030204" pitchFamily="34" charset="0"/>
                <a:cs typeface="Calibri" panose="020F0502020204030204" pitchFamily="34" charset="0"/>
              </a:rPr>
              <a:t>İzmir </a:t>
            </a:r>
            <a:r>
              <a:rPr lang="tr-TR" sz="2000" dirty="0">
                <a:solidFill>
                  <a:srgbClr val="020202"/>
                </a:solidFill>
                <a:latin typeface="Calibri" panose="020F0502020204030204" pitchFamily="34" charset="0"/>
                <a:cs typeface="Calibri" panose="020F0502020204030204" pitchFamily="34" charset="0"/>
              </a:rPr>
              <a:t>Enternasyonal </a:t>
            </a:r>
            <a:r>
              <a:rPr lang="tr-TR" sz="2000" dirty="0" smtClean="0">
                <a:solidFill>
                  <a:srgbClr val="020202"/>
                </a:solidFill>
                <a:latin typeface="Calibri" panose="020F0502020204030204" pitchFamily="34" charset="0"/>
                <a:cs typeface="Calibri" panose="020F0502020204030204" pitchFamily="34" charset="0"/>
              </a:rPr>
              <a:t>Fuarına,</a:t>
            </a:r>
          </a:p>
          <a:p>
            <a:pPr algn="just" eaLnBrk="1" fontAlgn="b" hangingPunct="1">
              <a:lnSpc>
                <a:spcPct val="150000"/>
              </a:lnSpc>
              <a:spcBef>
                <a:spcPts val="0"/>
              </a:spcBef>
              <a:spcAft>
                <a:spcPts val="0"/>
              </a:spcAft>
              <a:buFont typeface="Wingdings" panose="05000000000000000000" pitchFamily="2" charset="2"/>
              <a:buChar char="ü"/>
              <a:defRPr/>
            </a:pPr>
            <a:r>
              <a:rPr lang="tr-TR" sz="2000" dirty="0" smtClean="0">
                <a:solidFill>
                  <a:srgbClr val="020202"/>
                </a:solidFill>
                <a:latin typeface="Calibri" panose="020F0502020204030204" pitchFamily="34" charset="0"/>
                <a:cs typeface="Calibri" panose="020F0502020204030204" pitchFamily="34" charset="0"/>
              </a:rPr>
              <a:t>IDEF </a:t>
            </a:r>
            <a:r>
              <a:rPr lang="tr-TR" sz="2000" dirty="0">
                <a:solidFill>
                  <a:srgbClr val="020202"/>
                </a:solidFill>
                <a:latin typeface="Calibri" panose="020F0502020204030204" pitchFamily="34" charset="0"/>
                <a:cs typeface="Calibri" panose="020F0502020204030204" pitchFamily="34" charset="0"/>
              </a:rPr>
              <a:t>Uluslararası Savunma Sanayi </a:t>
            </a:r>
            <a:r>
              <a:rPr lang="tr-TR" sz="2000" dirty="0" smtClean="0">
                <a:solidFill>
                  <a:srgbClr val="020202"/>
                </a:solidFill>
                <a:latin typeface="Calibri" panose="020F0502020204030204" pitchFamily="34" charset="0"/>
                <a:cs typeface="Calibri" panose="020F0502020204030204" pitchFamily="34" charset="0"/>
              </a:rPr>
              <a:t>Fuarına</a:t>
            </a:r>
            <a:endParaRPr lang="tr-TR" sz="2000" dirty="0" smtClean="0">
              <a:solidFill>
                <a:srgbClr val="020202"/>
              </a:solidFill>
              <a:latin typeface="Calibri" panose="020F0502020204030204" pitchFamily="34" charset="0"/>
              <a:cs typeface="Calibri" panose="020F0502020204030204" pitchFamily="34" charset="0"/>
            </a:endParaRPr>
          </a:p>
          <a:p>
            <a:pPr marL="0" indent="0" algn="just" eaLnBrk="1" fontAlgn="b" hangingPunct="1">
              <a:lnSpc>
                <a:spcPct val="150000"/>
              </a:lnSpc>
              <a:spcBef>
                <a:spcPts val="0"/>
              </a:spcBef>
              <a:spcAft>
                <a:spcPts val="0"/>
              </a:spcAft>
              <a:buNone/>
              <a:defRPr/>
            </a:pPr>
            <a:r>
              <a:rPr lang="tr-TR" sz="2000" dirty="0" smtClean="0">
                <a:solidFill>
                  <a:srgbClr val="020202"/>
                </a:solidFill>
                <a:latin typeface="Calibri" panose="020F0502020204030204" pitchFamily="34" charset="0"/>
                <a:cs typeface="Calibri" panose="020F0502020204030204" pitchFamily="34" charset="0"/>
              </a:rPr>
              <a:t>katılımlarına </a:t>
            </a:r>
            <a:r>
              <a:rPr lang="tr-TR" sz="2000" dirty="0">
                <a:solidFill>
                  <a:srgbClr val="020202"/>
                </a:solidFill>
                <a:latin typeface="Calibri" panose="020F0502020204030204" pitchFamily="34" charset="0"/>
                <a:cs typeface="Calibri" panose="020F0502020204030204" pitchFamily="34" charset="0"/>
              </a:rPr>
              <a:t>destek verilir.</a:t>
            </a:r>
          </a:p>
          <a:p>
            <a:pPr algn="just">
              <a:lnSpc>
                <a:spcPct val="80000"/>
              </a:lnSpc>
              <a:buFont typeface="Arial" charset="0"/>
              <a:buNone/>
              <a:defRPr/>
            </a:pPr>
            <a:endParaRPr lang="tr-TR" sz="1913" dirty="0">
              <a:latin typeface="Calibri" panose="020F0502020204030204" pitchFamily="34" charset="0"/>
              <a:cs typeface="Calibri" panose="020F0502020204030204" pitchFamily="34" charset="0"/>
            </a:endParaRPr>
          </a:p>
        </p:txBody>
      </p:sp>
      <p:pic>
        <p:nvPicPr>
          <p:cNvPr id="11270" name="Picture 6" descr="C:\Users\yildiz.sapmaz\Desktop\SALONLAR GENEL GÖRÜNÜM (43)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891" y="1484653"/>
            <a:ext cx="4122335" cy="215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5857617" y="4449406"/>
            <a:ext cx="5509733"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1950" indent="0" algn="just" eaLnBrk="1" fontAlgn="b" hangingPunct="1">
              <a:lnSpc>
                <a:spcPct val="150000"/>
              </a:lnSpc>
              <a:spcBef>
                <a:spcPts val="0"/>
              </a:spcBef>
              <a:spcAft>
                <a:spcPts val="0"/>
              </a:spcAft>
              <a:buNone/>
              <a:defRPr/>
            </a:pPr>
            <a:r>
              <a:rPr lang="tr-TR" sz="2000" dirty="0" smtClean="0">
                <a:solidFill>
                  <a:srgbClr val="020202"/>
                </a:solidFill>
                <a:latin typeface="Calibri" panose="020F0502020204030204" pitchFamily="34" charset="0"/>
                <a:cs typeface="Calibri" panose="020F0502020204030204" pitchFamily="34" charset="0"/>
              </a:rPr>
              <a:t>Fuar kapsamında; </a:t>
            </a:r>
            <a:r>
              <a:rPr lang="tr-TR" sz="2000" b="1" dirty="0" smtClean="0">
                <a:solidFill>
                  <a:srgbClr val="020202"/>
                </a:solidFill>
                <a:latin typeface="Calibri" panose="020F0502020204030204" pitchFamily="34" charset="0"/>
                <a:cs typeface="Calibri" panose="020F0502020204030204" pitchFamily="34" charset="0"/>
              </a:rPr>
              <a:t>boş alan (yer) kirası, standart stant konstrüksiyonu ve dekorasyonuna </a:t>
            </a:r>
            <a:r>
              <a:rPr lang="tr-TR" sz="2000" dirty="0" smtClean="0">
                <a:solidFill>
                  <a:srgbClr val="020202"/>
                </a:solidFill>
                <a:latin typeface="Calibri" panose="020F0502020204030204" pitchFamily="34" charset="0"/>
                <a:cs typeface="Calibri" panose="020F0502020204030204" pitchFamily="34" charset="0"/>
              </a:rPr>
              <a:t>ilişkin giderlere destek </a:t>
            </a:r>
            <a:r>
              <a:rPr lang="tr-TR" sz="2000" dirty="0">
                <a:solidFill>
                  <a:srgbClr val="020202"/>
                </a:solidFill>
                <a:latin typeface="Calibri" panose="020F0502020204030204" pitchFamily="34" charset="0"/>
                <a:cs typeface="Calibri" panose="020F0502020204030204" pitchFamily="34" charset="0"/>
              </a:rPr>
              <a:t>verilir.</a:t>
            </a:r>
          </a:p>
          <a:p>
            <a:pPr algn="just">
              <a:lnSpc>
                <a:spcPct val="80000"/>
              </a:lnSpc>
              <a:buFont typeface="Arial" charset="0"/>
              <a:buNone/>
              <a:defRPr/>
            </a:pPr>
            <a:endParaRPr lang="tr-TR" sz="1913"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551131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9999" y="991529"/>
            <a:ext cx="3693400" cy="3788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241126" y="1178840"/>
            <a:ext cx="7632849" cy="3600986"/>
          </a:xfrm>
          <a:prstGeom prst="rect">
            <a:avLst/>
          </a:prstGeom>
        </p:spPr>
        <p:txBody>
          <a:bodyPr wrap="square">
            <a:spAutoFit/>
          </a:bodyPr>
          <a:lstStyle/>
          <a:p>
            <a:pPr marL="355600" algn="just" fontAlgn="b">
              <a:lnSpc>
                <a:spcPct val="150000"/>
              </a:lnSpc>
              <a:spcBef>
                <a:spcPts val="0"/>
              </a:spcBef>
              <a:spcAft>
                <a:spcPts val="0"/>
              </a:spcAft>
              <a:defRPr/>
            </a:pPr>
            <a:r>
              <a:rPr lang="tr-TR" sz="1900" dirty="0">
                <a:solidFill>
                  <a:srgbClr val="020202"/>
                </a:solidFill>
                <a:cs typeface="Calibri" panose="020F0502020204030204" pitchFamily="34" charset="0"/>
              </a:rPr>
              <a:t>Destekleme alanı her bir fuar katılımı için işletme başına azami </a:t>
            </a:r>
            <a:r>
              <a:rPr lang="tr-TR" sz="1900" b="1" dirty="0">
                <a:solidFill>
                  <a:srgbClr val="020202"/>
                </a:solidFill>
                <a:cs typeface="Calibri" panose="020F0502020204030204" pitchFamily="34" charset="0"/>
              </a:rPr>
              <a:t>50 </a:t>
            </a:r>
            <a:r>
              <a:rPr lang="tr-TR" sz="1900" b="1" dirty="0" smtClean="0">
                <a:solidFill>
                  <a:srgbClr val="020202"/>
                </a:solidFill>
                <a:cs typeface="Calibri" panose="020F0502020204030204" pitchFamily="34" charset="0"/>
              </a:rPr>
              <a:t>m²</a:t>
            </a:r>
            <a:r>
              <a:rPr lang="tr-TR" sz="1900" dirty="0" smtClean="0">
                <a:solidFill>
                  <a:srgbClr val="020202"/>
                </a:solidFill>
                <a:cs typeface="Calibri" panose="020F0502020204030204" pitchFamily="34" charset="0"/>
              </a:rPr>
              <a:t> olup, destek üst limit;</a:t>
            </a:r>
            <a:endParaRPr lang="tr-TR" sz="1900" b="1" dirty="0" smtClean="0">
              <a:solidFill>
                <a:srgbClr val="020202"/>
              </a:solidFill>
              <a:cs typeface="Calibri" panose="020F0502020204030204" pitchFamily="34" charset="0"/>
            </a:endParaRPr>
          </a:p>
          <a:p>
            <a:pPr marL="698500" indent="-342900" algn="just" fontAlgn="b">
              <a:lnSpc>
                <a:spcPct val="150000"/>
              </a:lnSpc>
              <a:spcBef>
                <a:spcPts val="0"/>
              </a:spcBef>
              <a:spcAft>
                <a:spcPts val="0"/>
              </a:spcAft>
              <a:buFont typeface="Wingdings" panose="05000000000000000000" pitchFamily="2" charset="2"/>
              <a:buChar char="ü"/>
              <a:defRPr/>
            </a:pPr>
            <a:r>
              <a:rPr lang="tr-TR" sz="1900" dirty="0" smtClean="0">
                <a:solidFill>
                  <a:srgbClr val="020202"/>
                </a:solidFill>
                <a:cs typeface="Calibri" panose="020F0502020204030204" pitchFamily="34" charset="0"/>
              </a:rPr>
              <a:t>Yurt </a:t>
            </a:r>
            <a:r>
              <a:rPr lang="tr-TR" sz="1900" dirty="0">
                <a:solidFill>
                  <a:srgbClr val="020202"/>
                </a:solidFill>
                <a:cs typeface="Calibri" panose="020F0502020204030204" pitchFamily="34" charset="0"/>
              </a:rPr>
              <a:t>İçi Uluslararası İhtisas Fuarlarında m² başına </a:t>
            </a:r>
            <a:r>
              <a:rPr lang="tr-TR" sz="1900" b="1" dirty="0">
                <a:solidFill>
                  <a:srgbClr val="020202"/>
                </a:solidFill>
                <a:cs typeface="Calibri" panose="020F0502020204030204" pitchFamily="34" charset="0"/>
              </a:rPr>
              <a:t>250 TL</a:t>
            </a:r>
            <a:r>
              <a:rPr lang="tr-TR" sz="1900" dirty="0">
                <a:solidFill>
                  <a:srgbClr val="020202"/>
                </a:solidFill>
                <a:cs typeface="Calibri" panose="020F0502020204030204" pitchFamily="34" charset="0"/>
              </a:rPr>
              <a:t>,</a:t>
            </a:r>
          </a:p>
          <a:p>
            <a:pPr marL="698500" indent="-342900" algn="just" fontAlgn="b">
              <a:lnSpc>
                <a:spcPct val="150000"/>
              </a:lnSpc>
              <a:spcBef>
                <a:spcPts val="0"/>
              </a:spcBef>
              <a:spcAft>
                <a:spcPts val="0"/>
              </a:spcAft>
              <a:buFont typeface="Wingdings" panose="05000000000000000000" pitchFamily="2" charset="2"/>
              <a:buChar char="ü"/>
              <a:defRPr/>
            </a:pPr>
            <a:r>
              <a:rPr lang="tr-TR" sz="1900" dirty="0">
                <a:solidFill>
                  <a:srgbClr val="020202"/>
                </a:solidFill>
                <a:cs typeface="Calibri" panose="020F0502020204030204" pitchFamily="34" charset="0"/>
              </a:rPr>
              <a:t>Yurt İçi İhtisas Fuarları ve İzmir Enternasyonal </a:t>
            </a:r>
            <a:r>
              <a:rPr lang="tr-TR" sz="1900" dirty="0" smtClean="0">
                <a:solidFill>
                  <a:srgbClr val="020202"/>
                </a:solidFill>
                <a:cs typeface="Calibri" panose="020F0502020204030204" pitchFamily="34" charset="0"/>
              </a:rPr>
              <a:t>Fuarında </a:t>
            </a:r>
            <a:r>
              <a:rPr lang="tr-TR" sz="1900" dirty="0">
                <a:solidFill>
                  <a:srgbClr val="020202"/>
                </a:solidFill>
                <a:cs typeface="Calibri" panose="020F0502020204030204" pitchFamily="34" charset="0"/>
              </a:rPr>
              <a:t>m² başına </a:t>
            </a:r>
            <a:r>
              <a:rPr lang="tr-TR" sz="1900" b="1" dirty="0">
                <a:solidFill>
                  <a:srgbClr val="020202"/>
                </a:solidFill>
                <a:cs typeface="Calibri" panose="020F0502020204030204" pitchFamily="34" charset="0"/>
              </a:rPr>
              <a:t>150 TL, </a:t>
            </a:r>
          </a:p>
          <a:p>
            <a:pPr marL="698500" indent="-342900" algn="just" fontAlgn="b">
              <a:lnSpc>
                <a:spcPct val="150000"/>
              </a:lnSpc>
              <a:spcBef>
                <a:spcPts val="0"/>
              </a:spcBef>
              <a:spcAft>
                <a:spcPts val="0"/>
              </a:spcAft>
              <a:buFont typeface="Wingdings" panose="05000000000000000000" pitchFamily="2" charset="2"/>
              <a:buChar char="ü"/>
              <a:defRPr/>
            </a:pPr>
            <a:r>
              <a:rPr lang="tr-TR" sz="1900" dirty="0">
                <a:solidFill>
                  <a:srgbClr val="020202"/>
                </a:solidFill>
                <a:cs typeface="Calibri" panose="020F0502020204030204" pitchFamily="34" charset="0"/>
              </a:rPr>
              <a:t>IDEF Uluslararası Savunma Sanayi </a:t>
            </a:r>
            <a:r>
              <a:rPr lang="tr-TR" sz="1900" dirty="0" smtClean="0">
                <a:solidFill>
                  <a:srgbClr val="020202"/>
                </a:solidFill>
                <a:cs typeface="Calibri" panose="020F0502020204030204" pitchFamily="34" charset="0"/>
              </a:rPr>
              <a:t>Fuarında </a:t>
            </a:r>
            <a:r>
              <a:rPr lang="tr-TR" sz="1900" dirty="0">
                <a:solidFill>
                  <a:srgbClr val="020202"/>
                </a:solidFill>
                <a:cs typeface="Calibri" panose="020F0502020204030204" pitchFamily="34" charset="0"/>
              </a:rPr>
              <a:t>m² başına </a:t>
            </a:r>
            <a:r>
              <a:rPr lang="tr-TR" sz="1900" b="1" dirty="0">
                <a:solidFill>
                  <a:srgbClr val="020202"/>
                </a:solidFill>
                <a:cs typeface="Calibri" panose="020F0502020204030204" pitchFamily="34" charset="0"/>
              </a:rPr>
              <a:t>1.000 TL,</a:t>
            </a:r>
          </a:p>
          <a:p>
            <a:pPr marL="698500" indent="-342900" algn="just" fontAlgn="b">
              <a:lnSpc>
                <a:spcPct val="150000"/>
              </a:lnSpc>
              <a:spcBef>
                <a:spcPts val="0"/>
              </a:spcBef>
              <a:spcAft>
                <a:spcPts val="0"/>
              </a:spcAft>
              <a:buFont typeface="Wingdings" panose="05000000000000000000" pitchFamily="2" charset="2"/>
              <a:buChar char="ü"/>
              <a:defRPr/>
            </a:pPr>
            <a:r>
              <a:rPr lang="tr-TR" sz="1900" dirty="0" smtClean="0">
                <a:solidFill>
                  <a:srgbClr val="020202"/>
                </a:solidFill>
                <a:cs typeface="Calibri" panose="020F0502020204030204" pitchFamily="34" charset="0"/>
              </a:rPr>
              <a:t>Konusu savunma</a:t>
            </a:r>
            <a:r>
              <a:rPr lang="tr-TR" sz="1900" dirty="0">
                <a:solidFill>
                  <a:srgbClr val="020202"/>
                </a:solidFill>
                <a:cs typeface="Calibri" panose="020F0502020204030204" pitchFamily="34" charset="0"/>
              </a:rPr>
              <a:t>, havacılık ve uzay olan fuarlar için m² başına </a:t>
            </a:r>
            <a:r>
              <a:rPr lang="tr-TR" sz="1900" b="1" dirty="0">
                <a:solidFill>
                  <a:srgbClr val="020202"/>
                </a:solidFill>
                <a:cs typeface="Calibri" panose="020F0502020204030204" pitchFamily="34" charset="0"/>
              </a:rPr>
              <a:t>500 </a:t>
            </a:r>
            <a:r>
              <a:rPr lang="tr-TR" sz="1900" b="1" dirty="0" smtClean="0">
                <a:solidFill>
                  <a:srgbClr val="020202"/>
                </a:solidFill>
                <a:cs typeface="Calibri" panose="020F0502020204030204" pitchFamily="34" charset="0"/>
              </a:rPr>
              <a:t>TL</a:t>
            </a:r>
          </a:p>
          <a:p>
            <a:pPr marL="355600" algn="just" fontAlgn="b">
              <a:lnSpc>
                <a:spcPct val="150000"/>
              </a:lnSpc>
              <a:spcBef>
                <a:spcPts val="0"/>
              </a:spcBef>
              <a:spcAft>
                <a:spcPts val="0"/>
              </a:spcAft>
              <a:defRPr/>
            </a:pPr>
            <a:r>
              <a:rPr lang="tr-TR" sz="1900" dirty="0" smtClean="0">
                <a:solidFill>
                  <a:srgbClr val="020202"/>
                </a:solidFill>
                <a:cs typeface="Calibri" panose="020F0502020204030204" pitchFamily="34" charset="0"/>
              </a:rPr>
              <a:t>olarak uygulanır.</a:t>
            </a:r>
            <a:endParaRPr lang="tr-TR" sz="600" b="1" dirty="0">
              <a:solidFill>
                <a:srgbClr val="020202"/>
              </a:solidFill>
              <a:cs typeface="Calibri" panose="020F0502020204030204" pitchFamily="34" charset="0"/>
            </a:endParaRPr>
          </a:p>
        </p:txBody>
      </p:sp>
      <p:sp>
        <p:nvSpPr>
          <p:cNvPr id="6" name="7 Metin kutusu"/>
          <p:cNvSpPr txBox="1">
            <a:spLocks noChangeArrowheads="1"/>
          </p:cNvSpPr>
          <p:nvPr/>
        </p:nvSpPr>
        <p:spPr bwMode="auto">
          <a:xfrm>
            <a:off x="1792075" y="319956"/>
            <a:ext cx="7660104" cy="4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2391" b="1" dirty="0">
                <a:solidFill>
                  <a:srgbClr val="00A6E6"/>
                </a:solidFill>
                <a:latin typeface="Calibri" panose="020F0502020204030204" pitchFamily="34" charset="0"/>
                <a:cs typeface="Calibri" panose="020F0502020204030204" pitchFamily="34" charset="0"/>
              </a:rPr>
              <a:t>YURTİÇİ FUAR DESTEĞİ </a:t>
            </a:r>
          </a:p>
        </p:txBody>
      </p:sp>
      <p:sp>
        <p:nvSpPr>
          <p:cNvPr id="3" name="Dikdörtgen 2"/>
          <p:cNvSpPr/>
          <p:nvPr/>
        </p:nvSpPr>
        <p:spPr>
          <a:xfrm>
            <a:off x="257531" y="4991145"/>
            <a:ext cx="10729192" cy="1131079"/>
          </a:xfrm>
          <a:prstGeom prst="rect">
            <a:avLst/>
          </a:prstGeom>
        </p:spPr>
        <p:txBody>
          <a:bodyPr wrap="square">
            <a:spAutoFit/>
          </a:bodyPr>
          <a:lstStyle/>
          <a:p>
            <a:pPr marL="355600" algn="just" fontAlgn="b">
              <a:lnSpc>
                <a:spcPct val="150000"/>
              </a:lnSpc>
              <a:spcBef>
                <a:spcPts val="0"/>
              </a:spcBef>
              <a:spcAft>
                <a:spcPts val="0"/>
              </a:spcAft>
              <a:defRPr/>
            </a:pPr>
            <a:r>
              <a:rPr lang="tr-TR" sz="2000" dirty="0">
                <a:solidFill>
                  <a:srgbClr val="020202"/>
                </a:solidFill>
                <a:cs typeface="Calibri" panose="020F0502020204030204" pitchFamily="34" charset="0"/>
              </a:rPr>
              <a:t>İşletmenin program süresince en fazla </a:t>
            </a:r>
            <a:r>
              <a:rPr lang="tr-TR" sz="2000" b="1" dirty="0">
                <a:solidFill>
                  <a:srgbClr val="020202"/>
                </a:solidFill>
                <a:cs typeface="Calibri" panose="020F0502020204030204" pitchFamily="34" charset="0"/>
              </a:rPr>
              <a:t>4</a:t>
            </a:r>
            <a:r>
              <a:rPr lang="tr-TR" sz="2000" dirty="0">
                <a:solidFill>
                  <a:srgbClr val="020202"/>
                </a:solidFill>
                <a:cs typeface="Calibri" panose="020F0502020204030204" pitchFamily="34" charset="0"/>
              </a:rPr>
              <a:t> fuara katılımına destek verilir.</a:t>
            </a:r>
          </a:p>
          <a:p>
            <a:pPr marL="355600" algn="just" fontAlgn="b">
              <a:lnSpc>
                <a:spcPct val="150000"/>
              </a:lnSpc>
              <a:spcBef>
                <a:spcPts val="0"/>
              </a:spcBef>
              <a:spcAft>
                <a:spcPts val="0"/>
              </a:spcAft>
              <a:defRPr/>
            </a:pPr>
            <a:endParaRPr lang="tr-TR" sz="500" dirty="0">
              <a:solidFill>
                <a:srgbClr val="020202"/>
              </a:solidFill>
              <a:cs typeface="Calibri" panose="020F0502020204030204" pitchFamily="34" charset="0"/>
            </a:endParaRPr>
          </a:p>
          <a:p>
            <a:pPr marL="355600" algn="just" fontAlgn="b">
              <a:lnSpc>
                <a:spcPct val="150000"/>
              </a:lnSpc>
              <a:spcBef>
                <a:spcPts val="0"/>
              </a:spcBef>
              <a:spcAft>
                <a:spcPts val="0"/>
              </a:spcAft>
              <a:defRPr/>
            </a:pPr>
            <a:r>
              <a:rPr lang="tr-TR" sz="2000" dirty="0" smtClean="0">
                <a:solidFill>
                  <a:srgbClr val="020202"/>
                </a:solidFill>
                <a:cs typeface="Calibri" panose="020F0502020204030204" pitchFamily="34" charset="0"/>
              </a:rPr>
              <a:t>Desteğin </a:t>
            </a:r>
            <a:r>
              <a:rPr lang="tr-TR" sz="2000" dirty="0">
                <a:solidFill>
                  <a:srgbClr val="020202"/>
                </a:solidFill>
                <a:cs typeface="Calibri" panose="020F0502020204030204" pitchFamily="34" charset="0"/>
              </a:rPr>
              <a:t>üst limiti </a:t>
            </a:r>
            <a:r>
              <a:rPr lang="tr-TR" sz="2000" b="1" dirty="0">
                <a:solidFill>
                  <a:srgbClr val="020202"/>
                </a:solidFill>
                <a:cs typeface="Calibri" panose="020F0502020204030204" pitchFamily="34" charset="0"/>
              </a:rPr>
              <a:t>50.000 </a:t>
            </a:r>
            <a:r>
              <a:rPr lang="tr-TR" sz="2000" b="1" dirty="0" smtClean="0">
                <a:solidFill>
                  <a:srgbClr val="020202"/>
                </a:solidFill>
                <a:cs typeface="Calibri" panose="020F0502020204030204" pitchFamily="34" charset="0"/>
              </a:rPr>
              <a:t>TL </a:t>
            </a:r>
            <a:r>
              <a:rPr lang="tr-TR" sz="2000" dirty="0" smtClean="0">
                <a:solidFill>
                  <a:srgbClr val="020202"/>
                </a:solidFill>
                <a:cs typeface="Calibri" panose="020F0502020204030204" pitchFamily="34" charset="0"/>
              </a:rPr>
              <a:t>olup, destek oranı </a:t>
            </a:r>
            <a:r>
              <a:rPr lang="tr-TR" sz="2000" b="1" dirty="0" smtClean="0">
                <a:solidFill>
                  <a:srgbClr val="020202"/>
                </a:solidFill>
                <a:cs typeface="Calibri" panose="020F0502020204030204" pitchFamily="34" charset="0"/>
              </a:rPr>
              <a:t>%60</a:t>
            </a:r>
            <a:r>
              <a:rPr lang="tr-TR" sz="2000" dirty="0" smtClean="0">
                <a:solidFill>
                  <a:srgbClr val="020202"/>
                </a:solidFill>
                <a:cs typeface="Calibri" panose="020F0502020204030204" pitchFamily="34" charset="0"/>
              </a:rPr>
              <a:t>’dır</a:t>
            </a:r>
            <a:r>
              <a:rPr lang="tr-TR" sz="2000" dirty="0">
                <a:solidFill>
                  <a:srgbClr val="020202"/>
                </a:solidFill>
                <a:cs typeface="Calibri" panose="020F0502020204030204" pitchFamily="34" charset="0"/>
              </a:rPr>
              <a:t>.</a:t>
            </a:r>
          </a:p>
        </p:txBody>
      </p:sp>
    </p:spTree>
    <p:extLst>
      <p:ext uri="{BB962C8B-B14F-4D97-AF65-F5344CB8AC3E}">
        <p14:creationId xmlns:p14="http://schemas.microsoft.com/office/powerpoint/2010/main" val="297842897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7 Metin kutusu"/>
          <p:cNvSpPr txBox="1">
            <a:spLocks noChangeArrowheads="1"/>
          </p:cNvSpPr>
          <p:nvPr/>
        </p:nvSpPr>
        <p:spPr bwMode="auto">
          <a:xfrm>
            <a:off x="1969319" y="391964"/>
            <a:ext cx="7660104" cy="4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2391" b="1" dirty="0">
                <a:solidFill>
                  <a:srgbClr val="00A6E6"/>
                </a:solidFill>
                <a:latin typeface="Calibri" panose="020F0502020204030204" pitchFamily="34" charset="0"/>
                <a:cs typeface="Calibri" panose="020F0502020204030204" pitchFamily="34" charset="0"/>
              </a:rPr>
              <a:t>YURTDIŞI İŞ GEZİSİ DESTEĞİ</a:t>
            </a:r>
          </a:p>
        </p:txBody>
      </p:sp>
      <p:sp>
        <p:nvSpPr>
          <p:cNvPr id="2" name="Dikdörtgen 1"/>
          <p:cNvSpPr/>
          <p:nvPr/>
        </p:nvSpPr>
        <p:spPr>
          <a:xfrm>
            <a:off x="19863" y="1136474"/>
            <a:ext cx="8928992" cy="3139321"/>
          </a:xfrm>
          <a:prstGeom prst="rect">
            <a:avLst/>
          </a:prstGeom>
        </p:spPr>
        <p:txBody>
          <a:bodyPr wrap="square">
            <a:spAutoFit/>
          </a:bodyPr>
          <a:lstStyle/>
          <a:p>
            <a:pPr marL="177800" algn="just" fontAlgn="b">
              <a:lnSpc>
                <a:spcPct val="150000"/>
              </a:lnSpc>
              <a:spcBef>
                <a:spcPts val="0"/>
              </a:spcBef>
              <a:spcAft>
                <a:spcPts val="0"/>
              </a:spcAft>
              <a:defRPr/>
            </a:pPr>
            <a:r>
              <a:rPr lang="tr-TR" dirty="0" smtClean="0">
                <a:solidFill>
                  <a:schemeClr val="bg1">
                    <a:lumMod val="10000"/>
                  </a:schemeClr>
                </a:solidFill>
                <a:cs typeface="Calibri" panose="020F0502020204030204" pitchFamily="34" charset="0"/>
              </a:rPr>
              <a:t>İşletmelerin</a:t>
            </a:r>
            <a:r>
              <a:rPr lang="tr-TR" dirty="0">
                <a:solidFill>
                  <a:schemeClr val="bg1">
                    <a:lumMod val="10000"/>
                  </a:schemeClr>
                </a:solidFill>
                <a:cs typeface="Calibri" panose="020F0502020204030204" pitchFamily="34" charset="0"/>
              </a:rPr>
              <a:t>, </a:t>
            </a:r>
            <a:r>
              <a:rPr lang="tr-TR" b="1" dirty="0">
                <a:solidFill>
                  <a:schemeClr val="bg1">
                    <a:lumMod val="10000"/>
                  </a:schemeClr>
                </a:solidFill>
                <a:cs typeface="Calibri" panose="020F0502020204030204" pitchFamily="34" charset="0"/>
              </a:rPr>
              <a:t>KOSGEB Birimleri, TOBB, TESK, TİM </a:t>
            </a:r>
            <a:r>
              <a:rPr lang="tr-TR" dirty="0">
                <a:solidFill>
                  <a:schemeClr val="bg1">
                    <a:lumMod val="10000"/>
                  </a:schemeClr>
                </a:solidFill>
                <a:cs typeface="Calibri" panose="020F0502020204030204" pitchFamily="34" charset="0"/>
              </a:rPr>
              <a:t>veya</a:t>
            </a:r>
            <a:r>
              <a:rPr lang="tr-TR" b="1" dirty="0">
                <a:solidFill>
                  <a:schemeClr val="bg1">
                    <a:lumMod val="10000"/>
                  </a:schemeClr>
                </a:solidFill>
                <a:cs typeface="Calibri" panose="020F0502020204030204" pitchFamily="34" charset="0"/>
              </a:rPr>
              <a:t> DEİK</a:t>
            </a:r>
            <a:r>
              <a:rPr lang="tr-TR" dirty="0">
                <a:solidFill>
                  <a:schemeClr val="bg1">
                    <a:lumMod val="10000"/>
                  </a:schemeClr>
                </a:solidFill>
                <a:cs typeface="Calibri" panose="020F0502020204030204" pitchFamily="34" charset="0"/>
              </a:rPr>
              <a:t> tarafından düzenlenen </a:t>
            </a:r>
            <a:r>
              <a:rPr lang="tr-TR" dirty="0" smtClean="0">
                <a:solidFill>
                  <a:schemeClr val="bg1">
                    <a:lumMod val="10000"/>
                  </a:schemeClr>
                </a:solidFill>
                <a:cs typeface="Calibri" panose="020F0502020204030204" pitchFamily="34" charset="0"/>
              </a:rPr>
              <a:t>yurt dışı iş gezisi programlarına </a:t>
            </a:r>
            <a:r>
              <a:rPr lang="tr-TR" dirty="0">
                <a:solidFill>
                  <a:schemeClr val="bg1">
                    <a:lumMod val="10000"/>
                  </a:schemeClr>
                </a:solidFill>
                <a:cs typeface="Calibri" panose="020F0502020204030204" pitchFamily="34" charset="0"/>
              </a:rPr>
              <a:t>katılımına destek verilir. </a:t>
            </a:r>
          </a:p>
          <a:p>
            <a:pPr marL="177800" algn="just" fontAlgn="b">
              <a:lnSpc>
                <a:spcPct val="150000"/>
              </a:lnSpc>
              <a:spcBef>
                <a:spcPts val="0"/>
              </a:spcBef>
              <a:spcAft>
                <a:spcPts val="0"/>
              </a:spcAft>
              <a:defRPr/>
            </a:pPr>
            <a:endParaRPr lang="tr-TR" sz="600" dirty="0" smtClean="0">
              <a:solidFill>
                <a:srgbClr val="020202"/>
              </a:solidFill>
              <a:cs typeface="Calibri" panose="020F0502020204030204" pitchFamily="34" charset="0"/>
            </a:endParaRPr>
          </a:p>
          <a:p>
            <a:pPr marL="177800" algn="just" fontAlgn="b">
              <a:lnSpc>
                <a:spcPct val="150000"/>
              </a:lnSpc>
              <a:spcBef>
                <a:spcPts val="0"/>
              </a:spcBef>
              <a:spcAft>
                <a:spcPts val="0"/>
              </a:spcAft>
              <a:defRPr/>
            </a:pPr>
            <a:r>
              <a:rPr lang="tr-TR" dirty="0" smtClean="0">
                <a:solidFill>
                  <a:srgbClr val="020202"/>
                </a:solidFill>
                <a:cs typeface="Calibri" panose="020F0502020204030204" pitchFamily="34" charset="0"/>
              </a:rPr>
              <a:t>Yurt </a:t>
            </a:r>
            <a:r>
              <a:rPr lang="tr-TR" dirty="0">
                <a:solidFill>
                  <a:srgbClr val="020202"/>
                </a:solidFill>
                <a:cs typeface="Calibri" panose="020F0502020204030204" pitchFamily="34" charset="0"/>
              </a:rPr>
              <a:t>Dışı İş Gezisi Programlarında işletme temsilcilerinin; </a:t>
            </a:r>
          </a:p>
          <a:p>
            <a:pPr marL="895350" indent="-180975" algn="just" fontAlgn="b">
              <a:lnSpc>
                <a:spcPct val="150000"/>
              </a:lnSpc>
              <a:spcBef>
                <a:spcPts val="0"/>
              </a:spcBef>
              <a:spcAft>
                <a:spcPts val="0"/>
              </a:spcAft>
              <a:buFont typeface="Wingdings" panose="05000000000000000000" pitchFamily="2" charset="2"/>
              <a:buChar char="Ø"/>
              <a:defRPr/>
            </a:pPr>
            <a:r>
              <a:rPr lang="tr-TR" b="1" dirty="0">
                <a:solidFill>
                  <a:srgbClr val="020202"/>
                </a:solidFill>
                <a:cs typeface="Calibri" panose="020F0502020204030204" pitchFamily="34" charset="0"/>
              </a:rPr>
              <a:t> </a:t>
            </a:r>
            <a:r>
              <a:rPr lang="tr-TR" dirty="0">
                <a:solidFill>
                  <a:srgbClr val="020202"/>
                </a:solidFill>
                <a:cs typeface="Calibri" panose="020F0502020204030204" pitchFamily="34" charset="0"/>
              </a:rPr>
              <a:t>Konaklama giderlerini,  </a:t>
            </a:r>
          </a:p>
          <a:p>
            <a:pPr marL="895350" indent="-180975" algn="just" fontAlgn="b">
              <a:lnSpc>
                <a:spcPct val="150000"/>
              </a:lnSpc>
              <a:spcBef>
                <a:spcPts val="0"/>
              </a:spcBef>
              <a:spcAft>
                <a:spcPts val="0"/>
              </a:spcAft>
              <a:buFont typeface="Wingdings" panose="05000000000000000000" pitchFamily="2" charset="2"/>
              <a:buChar char="Ø"/>
              <a:defRPr/>
            </a:pPr>
            <a:r>
              <a:rPr lang="tr-TR" dirty="0">
                <a:solidFill>
                  <a:srgbClr val="020202"/>
                </a:solidFill>
                <a:cs typeface="Calibri" panose="020F0502020204030204" pitchFamily="34" charset="0"/>
              </a:rPr>
              <a:t> Ulaşım giderlerini, </a:t>
            </a:r>
          </a:p>
          <a:p>
            <a:pPr marL="895350" indent="-180975" algn="just" fontAlgn="b">
              <a:lnSpc>
                <a:spcPct val="150000"/>
              </a:lnSpc>
              <a:spcBef>
                <a:spcPts val="0"/>
              </a:spcBef>
              <a:spcAft>
                <a:spcPts val="0"/>
              </a:spcAft>
              <a:buFont typeface="Wingdings" panose="05000000000000000000" pitchFamily="2" charset="2"/>
              <a:buChar char="Ø"/>
              <a:defRPr/>
            </a:pPr>
            <a:r>
              <a:rPr lang="tr-TR" dirty="0">
                <a:solidFill>
                  <a:srgbClr val="020202"/>
                </a:solidFill>
                <a:cs typeface="Calibri" panose="020F0502020204030204" pitchFamily="34" charset="0"/>
              </a:rPr>
              <a:t> Yurt dışı iş gezisi programı ile ilgili tercüme, rehberlik giderleri, fuar giriş ücretleri ve toplantı-organizasyon giderlerini kapsar.</a:t>
            </a:r>
          </a:p>
        </p:txBody>
      </p:sp>
      <p:sp>
        <p:nvSpPr>
          <p:cNvPr id="7" name="İçerik Yer Tutucusu 4"/>
          <p:cNvSpPr>
            <a:spLocks noGrp="1"/>
          </p:cNvSpPr>
          <p:nvPr>
            <p:ph sz="quarter" idx="4294967295"/>
          </p:nvPr>
        </p:nvSpPr>
        <p:spPr>
          <a:xfrm>
            <a:off x="241127" y="4275795"/>
            <a:ext cx="11439923" cy="2088232"/>
          </a:xfrm>
        </p:spPr>
        <p:txBody>
          <a:bodyPr>
            <a:normAutofit/>
          </a:bodyPr>
          <a:lstStyle/>
          <a:p>
            <a:pPr marL="177800" indent="0" algn="just" defTabSz="914400" fontAlgn="b">
              <a:lnSpc>
                <a:spcPct val="150000"/>
              </a:lnSpc>
              <a:spcBef>
                <a:spcPts val="0"/>
              </a:spcBef>
              <a:buNone/>
              <a:defRPr/>
            </a:pPr>
            <a:r>
              <a:rPr lang="tr-TR" sz="1800" dirty="0">
                <a:solidFill>
                  <a:srgbClr val="020202"/>
                </a:solidFill>
                <a:latin typeface="Calibri" panose="020F0502020204030204" pitchFamily="34" charset="0"/>
                <a:cs typeface="Calibri" panose="020F0502020204030204" pitchFamily="34" charset="0"/>
              </a:rPr>
              <a:t>Her bir yurt dışı iş gezisi için işletme başına sağlanacak azami destek; </a:t>
            </a:r>
            <a:endParaRPr lang="tr-TR" sz="1800" dirty="0" smtClean="0">
              <a:solidFill>
                <a:srgbClr val="020202"/>
              </a:solidFill>
              <a:latin typeface="Calibri" panose="020F0502020204030204" pitchFamily="34" charset="0"/>
              <a:cs typeface="Calibri" panose="020F0502020204030204" pitchFamily="34" charset="0"/>
            </a:endParaRPr>
          </a:p>
          <a:p>
            <a:pPr marL="520700" indent="-342900" algn="just" defTabSz="914400" fontAlgn="b">
              <a:lnSpc>
                <a:spcPct val="150000"/>
              </a:lnSpc>
              <a:spcBef>
                <a:spcPts val="0"/>
              </a:spcBef>
              <a:buFont typeface="Wingdings" panose="05000000000000000000" pitchFamily="2" charset="2"/>
              <a:buChar char="ü"/>
              <a:defRPr/>
            </a:pPr>
            <a:r>
              <a:rPr lang="tr-TR" sz="1800" dirty="0" smtClean="0">
                <a:solidFill>
                  <a:srgbClr val="020202"/>
                </a:solidFill>
                <a:latin typeface="Calibri" panose="020F0502020204030204" pitchFamily="34" charset="0"/>
                <a:cs typeface="Calibri" panose="020F0502020204030204" pitchFamily="34" charset="0"/>
              </a:rPr>
              <a:t>Kuzey </a:t>
            </a:r>
            <a:r>
              <a:rPr lang="tr-TR" sz="1800" dirty="0">
                <a:solidFill>
                  <a:srgbClr val="020202"/>
                </a:solidFill>
                <a:latin typeface="Calibri" panose="020F0502020204030204" pitchFamily="34" charset="0"/>
                <a:cs typeface="Calibri" panose="020F0502020204030204" pitchFamily="34" charset="0"/>
              </a:rPr>
              <a:t>Amerika, Güney Amerika ve Avustralya kıtası ile Asya Pasifik Ülkeleri için </a:t>
            </a:r>
            <a:r>
              <a:rPr lang="tr-TR" sz="1800" b="1" dirty="0">
                <a:solidFill>
                  <a:srgbClr val="020202"/>
                </a:solidFill>
                <a:latin typeface="Calibri" panose="020F0502020204030204" pitchFamily="34" charset="0"/>
                <a:cs typeface="Calibri" panose="020F0502020204030204" pitchFamily="34" charset="0"/>
              </a:rPr>
              <a:t>10.000 TL</a:t>
            </a:r>
            <a:r>
              <a:rPr lang="tr-TR" sz="1800" dirty="0">
                <a:solidFill>
                  <a:srgbClr val="020202"/>
                </a:solidFill>
                <a:latin typeface="Calibri" panose="020F0502020204030204" pitchFamily="34" charset="0"/>
                <a:cs typeface="Calibri" panose="020F0502020204030204" pitchFamily="34" charset="0"/>
              </a:rPr>
              <a:t>, </a:t>
            </a:r>
            <a:endParaRPr lang="tr-TR" sz="1800" dirty="0" smtClean="0">
              <a:solidFill>
                <a:srgbClr val="020202"/>
              </a:solidFill>
              <a:latin typeface="Calibri" panose="020F0502020204030204" pitchFamily="34" charset="0"/>
              <a:cs typeface="Calibri" panose="020F0502020204030204" pitchFamily="34" charset="0"/>
            </a:endParaRPr>
          </a:p>
          <a:p>
            <a:pPr marL="520700" indent="-342900" algn="just" defTabSz="914400" fontAlgn="b">
              <a:lnSpc>
                <a:spcPct val="150000"/>
              </a:lnSpc>
              <a:spcBef>
                <a:spcPts val="0"/>
              </a:spcBef>
              <a:buFont typeface="Wingdings" panose="05000000000000000000" pitchFamily="2" charset="2"/>
              <a:buChar char="ü"/>
              <a:defRPr/>
            </a:pPr>
            <a:r>
              <a:rPr lang="tr-TR" sz="1800" dirty="0" smtClean="0">
                <a:solidFill>
                  <a:srgbClr val="020202"/>
                </a:solidFill>
                <a:latin typeface="Calibri" panose="020F0502020204030204" pitchFamily="34" charset="0"/>
                <a:cs typeface="Calibri" panose="020F0502020204030204" pitchFamily="34" charset="0"/>
              </a:rPr>
              <a:t>Çin </a:t>
            </a:r>
            <a:r>
              <a:rPr lang="tr-TR" sz="1800" dirty="0">
                <a:solidFill>
                  <a:srgbClr val="020202"/>
                </a:solidFill>
                <a:latin typeface="Calibri" panose="020F0502020204030204" pitchFamily="34" charset="0"/>
                <a:cs typeface="Calibri" panose="020F0502020204030204" pitchFamily="34" charset="0"/>
              </a:rPr>
              <a:t>Halk Cumhuriyeti dâhil diğer ülkeler için </a:t>
            </a:r>
            <a:r>
              <a:rPr lang="tr-TR" sz="1800" b="1" dirty="0">
                <a:solidFill>
                  <a:srgbClr val="020202"/>
                </a:solidFill>
                <a:latin typeface="Calibri" panose="020F0502020204030204" pitchFamily="34" charset="0"/>
                <a:cs typeface="Calibri" panose="020F0502020204030204" pitchFamily="34" charset="0"/>
              </a:rPr>
              <a:t>5.000 TL</a:t>
            </a:r>
            <a:r>
              <a:rPr lang="tr-TR" sz="1800" dirty="0">
                <a:solidFill>
                  <a:srgbClr val="020202"/>
                </a:solidFill>
                <a:latin typeface="Calibri" panose="020F0502020204030204" pitchFamily="34" charset="0"/>
                <a:cs typeface="Calibri" panose="020F0502020204030204" pitchFamily="34" charset="0"/>
              </a:rPr>
              <a:t>’dir</a:t>
            </a:r>
            <a:r>
              <a:rPr lang="tr-TR" sz="1800" dirty="0" smtClean="0">
                <a:solidFill>
                  <a:srgbClr val="020202"/>
                </a:solidFill>
                <a:latin typeface="Calibri" panose="020F0502020204030204" pitchFamily="34" charset="0"/>
                <a:cs typeface="Calibri" panose="020F0502020204030204" pitchFamily="34" charset="0"/>
              </a:rPr>
              <a:t>.</a:t>
            </a:r>
          </a:p>
          <a:p>
            <a:pPr marL="177800" indent="0" algn="just" defTabSz="914400" fontAlgn="b">
              <a:lnSpc>
                <a:spcPct val="150000"/>
              </a:lnSpc>
              <a:spcBef>
                <a:spcPts val="0"/>
              </a:spcBef>
              <a:buNone/>
              <a:defRPr/>
            </a:pPr>
            <a:r>
              <a:rPr lang="tr-TR" sz="1800" dirty="0" smtClean="0">
                <a:solidFill>
                  <a:srgbClr val="020202"/>
                </a:solidFill>
                <a:latin typeface="Calibri" panose="020F0502020204030204" pitchFamily="34" charset="0"/>
                <a:cs typeface="Calibri" panose="020F0502020204030204" pitchFamily="34" charset="0"/>
              </a:rPr>
              <a:t>Desteğin </a:t>
            </a:r>
            <a:r>
              <a:rPr lang="tr-TR" sz="1800" dirty="0">
                <a:solidFill>
                  <a:srgbClr val="020202"/>
                </a:solidFill>
                <a:latin typeface="Calibri" panose="020F0502020204030204" pitchFamily="34" charset="0"/>
                <a:cs typeface="Calibri" panose="020F0502020204030204" pitchFamily="34" charset="0"/>
              </a:rPr>
              <a:t>üst limiti </a:t>
            </a:r>
            <a:r>
              <a:rPr lang="tr-TR" sz="1800" b="1" dirty="0">
                <a:solidFill>
                  <a:srgbClr val="020202"/>
                </a:solidFill>
                <a:latin typeface="Calibri" panose="020F0502020204030204" pitchFamily="34" charset="0"/>
                <a:cs typeface="Calibri" panose="020F0502020204030204" pitchFamily="34" charset="0"/>
              </a:rPr>
              <a:t>30.000 </a:t>
            </a:r>
            <a:r>
              <a:rPr lang="tr-TR" sz="1800" dirty="0">
                <a:solidFill>
                  <a:srgbClr val="020202"/>
                </a:solidFill>
                <a:latin typeface="Calibri" panose="020F0502020204030204" pitchFamily="34" charset="0"/>
                <a:cs typeface="Calibri" panose="020F0502020204030204" pitchFamily="34" charset="0"/>
              </a:rPr>
              <a:t>TL olup, destek oranı </a:t>
            </a:r>
            <a:r>
              <a:rPr lang="tr-TR" sz="1800" b="1" dirty="0">
                <a:solidFill>
                  <a:srgbClr val="020202"/>
                </a:solidFill>
                <a:latin typeface="Calibri" panose="020F0502020204030204" pitchFamily="34" charset="0"/>
                <a:cs typeface="Calibri" panose="020F0502020204030204" pitchFamily="34" charset="0"/>
              </a:rPr>
              <a:t>%60</a:t>
            </a:r>
            <a:r>
              <a:rPr lang="tr-TR" sz="1800" dirty="0">
                <a:solidFill>
                  <a:srgbClr val="020202"/>
                </a:solidFill>
                <a:latin typeface="Calibri" panose="020F0502020204030204" pitchFamily="34" charset="0"/>
                <a:cs typeface="Calibri" panose="020F0502020204030204" pitchFamily="34" charset="0"/>
              </a:rPr>
              <a:t>’dır.</a:t>
            </a:r>
          </a:p>
        </p:txBody>
      </p:sp>
      <p:pic>
        <p:nvPicPr>
          <p:cNvPr id="1026" name="Picture 2" descr="https://encrypted-tbn0.gstatic.com/images?q=tbn:ANd9GcTrXM1tLpfPAYuZ2AFa06ciaAWyI6YtdA3NXXvHiVQt3znn1idP&am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3935" y="1544092"/>
            <a:ext cx="3686394" cy="1938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88561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6023" y="2371344"/>
            <a:ext cx="3443981" cy="1712633"/>
          </a:xfrm>
          <a:prstGeom prst="rect">
            <a:avLst/>
          </a:prstGeom>
        </p:spPr>
      </p:pic>
      <p:sp>
        <p:nvSpPr>
          <p:cNvPr id="16386" name="7 Metin kutusu"/>
          <p:cNvSpPr txBox="1">
            <a:spLocks noChangeArrowheads="1"/>
          </p:cNvSpPr>
          <p:nvPr/>
        </p:nvSpPr>
        <p:spPr bwMode="auto">
          <a:xfrm>
            <a:off x="1753295" y="319802"/>
            <a:ext cx="7660104" cy="4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2391" b="1" dirty="0" smtClean="0">
                <a:solidFill>
                  <a:srgbClr val="00A6E6"/>
                </a:solidFill>
                <a:latin typeface="Calibri" panose="020F0502020204030204" pitchFamily="34" charset="0"/>
                <a:cs typeface="Calibri" panose="020F0502020204030204" pitchFamily="34" charset="0"/>
              </a:rPr>
              <a:t>YURTDIŞI İŞ GEZİSİ DESTEĞİ</a:t>
            </a:r>
            <a:endParaRPr lang="tr-TR" altLang="tr-TR" sz="2391" b="1" dirty="0">
              <a:solidFill>
                <a:srgbClr val="00A6E6"/>
              </a:solidFill>
              <a:latin typeface="Calibri" panose="020F0502020204030204" pitchFamily="34" charset="0"/>
              <a:cs typeface="Calibri" panose="020F0502020204030204" pitchFamily="34" charset="0"/>
            </a:endParaRPr>
          </a:p>
        </p:txBody>
      </p:sp>
      <p:sp>
        <p:nvSpPr>
          <p:cNvPr id="11" name="İçerik Yer Tutucusu 4"/>
          <p:cNvSpPr>
            <a:spLocks noGrp="1"/>
          </p:cNvSpPr>
          <p:nvPr>
            <p:ph sz="quarter" idx="4294967295"/>
          </p:nvPr>
        </p:nvSpPr>
        <p:spPr>
          <a:xfrm>
            <a:off x="385143" y="1260335"/>
            <a:ext cx="11089232" cy="1507893"/>
          </a:xfrm>
        </p:spPr>
        <p:txBody>
          <a:bodyPr>
            <a:normAutofit/>
          </a:bodyPr>
          <a:lstStyle/>
          <a:p>
            <a:pPr marL="0" indent="0" algn="just">
              <a:buNone/>
            </a:pPr>
            <a:r>
              <a:rPr lang="tr-TR" sz="2000" dirty="0">
                <a:solidFill>
                  <a:srgbClr val="020202"/>
                </a:solidFill>
                <a:latin typeface="Calibri" panose="020F0502020204030204" pitchFamily="34" charset="0"/>
                <a:cs typeface="Calibri" panose="020F0502020204030204" pitchFamily="34" charset="0"/>
              </a:rPr>
              <a:t>Yurt </a:t>
            </a:r>
            <a:r>
              <a:rPr lang="tr-TR" sz="2000" dirty="0" smtClean="0">
                <a:solidFill>
                  <a:srgbClr val="020202"/>
                </a:solidFill>
                <a:latin typeface="Calibri" panose="020F0502020204030204" pitchFamily="34" charset="0"/>
                <a:cs typeface="Calibri" panose="020F0502020204030204" pitchFamily="34" charset="0"/>
              </a:rPr>
              <a:t>Dışı İş Gezisi programında</a:t>
            </a:r>
            <a:r>
              <a:rPr lang="tr-TR" sz="2000" dirty="0">
                <a:solidFill>
                  <a:srgbClr val="020202"/>
                </a:solidFill>
                <a:latin typeface="Calibri" panose="020F0502020204030204" pitchFamily="34" charset="0"/>
                <a:cs typeface="Calibri" panose="020F0502020204030204" pitchFamily="34" charset="0"/>
              </a:rPr>
              <a:t>, işletmelerle yapılacak ikili iş görüşmelerinin ve Ticaret Bakanlığı tarafından yıllık yayınlanan Milli Katılım Organizasyonu Düzenlenecek Fuarlar Listesinde veya Ticaret Bakanlığı tarafından yayınlanan Prestijli Fuarlar Listesinde yer alan bir fuara ziyaretin bulunması gerekir. </a:t>
            </a:r>
            <a:endParaRPr lang="tr-TR" sz="2000" dirty="0" smtClean="0">
              <a:solidFill>
                <a:srgbClr val="020202"/>
              </a:solidFill>
              <a:latin typeface="Calibri" panose="020F0502020204030204" pitchFamily="34" charset="0"/>
              <a:cs typeface="Calibri" panose="020F0502020204030204" pitchFamily="34" charset="0"/>
            </a:endParaRPr>
          </a:p>
        </p:txBody>
      </p:sp>
      <p:sp>
        <p:nvSpPr>
          <p:cNvPr id="2" name="Dikdörtgen 1"/>
          <p:cNvSpPr/>
          <p:nvPr/>
        </p:nvSpPr>
        <p:spPr>
          <a:xfrm>
            <a:off x="385143" y="2371344"/>
            <a:ext cx="7645251" cy="2246769"/>
          </a:xfrm>
          <a:prstGeom prst="rect">
            <a:avLst/>
          </a:prstGeom>
        </p:spPr>
        <p:txBody>
          <a:bodyPr wrap="square">
            <a:spAutoFit/>
          </a:bodyPr>
          <a:lstStyle/>
          <a:p>
            <a:pPr marL="0" indent="0" algn="just">
              <a:buNone/>
            </a:pPr>
            <a:r>
              <a:rPr lang="tr-TR" sz="2000" dirty="0">
                <a:solidFill>
                  <a:srgbClr val="020202"/>
                </a:solidFill>
                <a:cs typeface="Calibri" panose="020F0502020204030204" pitchFamily="34" charset="0"/>
              </a:rPr>
              <a:t>Ancak, bu aktivitelerden sadece birinin bulunması durumunda, yurt dışı iş gezisi programı aşağıda belirtilen aktivitelerden en az birini de içermelidir</a:t>
            </a:r>
            <a:r>
              <a:rPr lang="tr-TR" sz="2000" dirty="0" smtClean="0">
                <a:solidFill>
                  <a:srgbClr val="020202"/>
                </a:solidFill>
                <a:cs typeface="Calibri" panose="020F0502020204030204" pitchFamily="34" charset="0"/>
              </a:rPr>
              <a:t>:</a:t>
            </a:r>
          </a:p>
          <a:p>
            <a:pPr marL="0" indent="0" algn="just">
              <a:buNone/>
            </a:pPr>
            <a:endParaRPr lang="tr-TR" dirty="0" smtClean="0">
              <a:solidFill>
                <a:srgbClr val="020202"/>
              </a:solidFill>
              <a:cs typeface="Calibri" panose="020F0502020204030204" pitchFamily="34" charset="0"/>
            </a:endParaRPr>
          </a:p>
          <a:p>
            <a:pPr lvl="0" algn="just">
              <a:buFont typeface="Wingdings" panose="05000000000000000000" pitchFamily="2" charset="2"/>
              <a:buChar char="ü"/>
            </a:pPr>
            <a:r>
              <a:rPr lang="tr-TR" sz="2000" dirty="0" smtClean="0">
                <a:solidFill>
                  <a:srgbClr val="020202"/>
                </a:solidFill>
                <a:cs typeface="Calibri" panose="020F0502020204030204" pitchFamily="34" charset="0"/>
              </a:rPr>
              <a:t>Meslek </a:t>
            </a:r>
            <a:r>
              <a:rPr lang="tr-TR" sz="2000" dirty="0">
                <a:solidFill>
                  <a:srgbClr val="020202"/>
                </a:solidFill>
                <a:cs typeface="Calibri" panose="020F0502020204030204" pitchFamily="34" charset="0"/>
              </a:rPr>
              <a:t>kuruluşları ile toplantı, </a:t>
            </a:r>
          </a:p>
          <a:p>
            <a:pPr algn="just">
              <a:buFont typeface="Wingdings" panose="05000000000000000000" pitchFamily="2" charset="2"/>
              <a:buChar char="ü"/>
            </a:pPr>
            <a:r>
              <a:rPr lang="tr-TR" sz="2000" dirty="0">
                <a:solidFill>
                  <a:srgbClr val="020202"/>
                </a:solidFill>
                <a:cs typeface="Calibri" panose="020F0502020204030204" pitchFamily="34" charset="0"/>
              </a:rPr>
              <a:t>Sanayi bölgesi, fabrika, teknopark gezileri, finans grupları vb. ile görüşmeler. </a:t>
            </a:r>
          </a:p>
        </p:txBody>
      </p:sp>
      <p:sp>
        <p:nvSpPr>
          <p:cNvPr id="7" name="İçerik Yer Tutucusu 3"/>
          <p:cNvSpPr>
            <a:spLocks noGrp="1"/>
          </p:cNvSpPr>
          <p:nvPr>
            <p:ph sz="quarter" idx="4294967295"/>
          </p:nvPr>
        </p:nvSpPr>
        <p:spPr>
          <a:xfrm>
            <a:off x="356939" y="4646983"/>
            <a:ext cx="11393065" cy="1548723"/>
          </a:xfrm>
        </p:spPr>
        <p:txBody>
          <a:bodyPr>
            <a:noAutofit/>
          </a:bodyPr>
          <a:lstStyle/>
          <a:p>
            <a:pPr marL="0" indent="0" algn="just">
              <a:spcBef>
                <a:spcPts val="0"/>
              </a:spcBef>
              <a:buNone/>
              <a:defRPr/>
            </a:pPr>
            <a:r>
              <a:rPr lang="tr-TR" sz="2000" dirty="0" smtClean="0">
                <a:solidFill>
                  <a:srgbClr val="020202"/>
                </a:solidFill>
                <a:latin typeface="Calibri" panose="020F0502020204030204" pitchFamily="34" charset="0"/>
                <a:cs typeface="Calibri" panose="020F0502020204030204" pitchFamily="34" charset="0"/>
              </a:rPr>
              <a:t>* Yurt </a:t>
            </a:r>
            <a:r>
              <a:rPr lang="tr-TR" sz="2000" dirty="0">
                <a:solidFill>
                  <a:srgbClr val="020202"/>
                </a:solidFill>
                <a:latin typeface="Calibri" panose="020F0502020204030204" pitchFamily="34" charset="0"/>
                <a:cs typeface="Calibri" panose="020F0502020204030204" pitchFamily="34" charset="0"/>
              </a:rPr>
              <a:t>Dışı İş Gezisinin düzenlenebilmesi için başvuru esnasında </a:t>
            </a:r>
            <a:r>
              <a:rPr lang="tr-TR" sz="2000" dirty="0" smtClean="0">
                <a:solidFill>
                  <a:srgbClr val="020202"/>
                </a:solidFill>
                <a:latin typeface="Calibri" panose="020F0502020204030204" pitchFamily="34" charset="0"/>
                <a:cs typeface="Calibri" panose="020F0502020204030204" pitchFamily="34" charset="0"/>
              </a:rPr>
              <a:t>programı onaylı </a:t>
            </a:r>
            <a:r>
              <a:rPr lang="tr-TR" sz="2000" dirty="0">
                <a:solidFill>
                  <a:srgbClr val="020202"/>
                </a:solidFill>
                <a:latin typeface="Calibri" panose="020F0502020204030204" pitchFamily="34" charset="0"/>
                <a:cs typeface="Calibri" panose="020F0502020204030204" pitchFamily="34" charset="0"/>
              </a:rPr>
              <a:t>en az 10 işletmenin olması  gerekmektedir</a:t>
            </a:r>
            <a:r>
              <a:rPr lang="tr-TR" sz="2000" dirty="0" smtClean="0">
                <a:solidFill>
                  <a:srgbClr val="020202"/>
                </a:solidFill>
                <a:latin typeface="Calibri" panose="020F0502020204030204" pitchFamily="34" charset="0"/>
                <a:cs typeface="Calibri" panose="020F0502020204030204" pitchFamily="34" charset="0"/>
              </a:rPr>
              <a:t>.</a:t>
            </a:r>
          </a:p>
          <a:p>
            <a:pPr marL="0" indent="0" algn="just">
              <a:spcBef>
                <a:spcPts val="0"/>
              </a:spcBef>
              <a:buNone/>
              <a:defRPr/>
            </a:pPr>
            <a:r>
              <a:rPr lang="tr-TR" sz="2000" dirty="0">
                <a:solidFill>
                  <a:srgbClr val="020202"/>
                </a:solidFill>
                <a:latin typeface="Calibri" panose="020F0502020204030204" pitchFamily="34" charset="0"/>
                <a:cs typeface="Calibri" panose="020F0502020204030204" pitchFamily="34" charset="0"/>
              </a:rPr>
              <a:t> </a:t>
            </a:r>
            <a:r>
              <a:rPr lang="tr-TR" sz="2000" dirty="0" smtClean="0">
                <a:solidFill>
                  <a:srgbClr val="020202"/>
                </a:solidFill>
                <a:latin typeface="Calibri" panose="020F0502020204030204" pitchFamily="34" charset="0"/>
                <a:cs typeface="Calibri" panose="020F0502020204030204" pitchFamily="34" charset="0"/>
              </a:rPr>
              <a:t>*Katılımcı </a:t>
            </a:r>
            <a:r>
              <a:rPr lang="tr-TR" sz="2000" dirty="0">
                <a:solidFill>
                  <a:srgbClr val="020202"/>
                </a:solidFill>
                <a:latin typeface="Calibri" panose="020F0502020204030204" pitchFamily="34" charset="0"/>
                <a:cs typeface="Calibri" panose="020F0502020204030204" pitchFamily="34" charset="0"/>
              </a:rPr>
              <a:t>işletmelerin faaliyet alanı ile yurt dışı iş gezisinin kapsadığı iş kollarının uyumlu olması </a:t>
            </a:r>
            <a:r>
              <a:rPr lang="tr-TR" sz="2000" dirty="0" smtClean="0">
                <a:solidFill>
                  <a:srgbClr val="020202"/>
                </a:solidFill>
                <a:latin typeface="Calibri" panose="020F0502020204030204" pitchFamily="34" charset="0"/>
                <a:cs typeface="Calibri" panose="020F0502020204030204" pitchFamily="34" charset="0"/>
              </a:rPr>
              <a:t>gerekmektedir.</a:t>
            </a:r>
            <a:endParaRPr lang="tr-TR" sz="2000" dirty="0">
              <a:solidFill>
                <a:srgbClr val="020202"/>
              </a:solidFill>
              <a:latin typeface="Calibri" panose="020F0502020204030204" pitchFamily="34" charset="0"/>
              <a:cs typeface="Calibri" panose="020F0502020204030204" pitchFamily="34" charset="0"/>
            </a:endParaRPr>
          </a:p>
          <a:p>
            <a:pPr marL="0" indent="0" algn="just">
              <a:spcBef>
                <a:spcPts val="0"/>
              </a:spcBef>
              <a:buNone/>
              <a:defRPr/>
            </a:pPr>
            <a:r>
              <a:rPr lang="tr-TR" sz="2000" dirty="0" smtClean="0">
                <a:solidFill>
                  <a:srgbClr val="020202"/>
                </a:solidFill>
                <a:latin typeface="Calibri" panose="020F0502020204030204" pitchFamily="34" charset="0"/>
                <a:cs typeface="Calibri" panose="020F0502020204030204" pitchFamily="34" charset="0"/>
              </a:rPr>
              <a:t>*</a:t>
            </a:r>
            <a:r>
              <a:rPr lang="tr-TR" sz="2000" dirty="0">
                <a:solidFill>
                  <a:srgbClr val="020202"/>
                </a:solidFill>
                <a:latin typeface="Calibri" panose="020F0502020204030204" pitchFamily="34" charset="0"/>
                <a:cs typeface="Calibri" panose="020F0502020204030204" pitchFamily="34" charset="0"/>
              </a:rPr>
              <a:t>Yurt Dışı İş Gezisine katılacak işletme temsilcileri işletme sahibi, ortağı veya çalışanı olmalıdır.</a:t>
            </a:r>
          </a:p>
          <a:p>
            <a:pPr marL="0" indent="0" algn="just">
              <a:spcBef>
                <a:spcPts val="0"/>
              </a:spcBef>
              <a:buNone/>
              <a:defRPr/>
            </a:pPr>
            <a:endParaRPr lang="tr-TR" sz="2000" dirty="0">
              <a:solidFill>
                <a:srgbClr val="020202"/>
              </a:solidFill>
              <a:latin typeface="Calibri" panose="020F0502020204030204" pitchFamily="34" charset="0"/>
              <a:cs typeface="Calibri" panose="020F0502020204030204" pitchFamily="34" charset="0"/>
            </a:endParaRPr>
          </a:p>
          <a:p>
            <a:pPr marL="0" indent="0" algn="just">
              <a:spcBef>
                <a:spcPts val="0"/>
              </a:spcBef>
              <a:buNone/>
              <a:defRPr/>
            </a:pPr>
            <a:endParaRPr lang="tr-TR" sz="2000" kern="0" dirty="0">
              <a:solidFill>
                <a:sysClr val="windowText" lastClr="000000"/>
              </a:solidFill>
              <a:latin typeface="Calibri" panose="020F0502020204030204" pitchFamily="34" charset="0"/>
              <a:cs typeface="Calibri" panose="020F0502020204030204" pitchFamily="34" charset="0"/>
            </a:endParaRPr>
          </a:p>
          <a:p>
            <a:pPr marL="0" indent="0">
              <a:spcBef>
                <a:spcPts val="0"/>
              </a:spcBef>
              <a:buNone/>
              <a:defRPr/>
            </a:pPr>
            <a:endParaRPr lang="tr-TR" sz="2000" kern="0" dirty="0">
              <a:solidFill>
                <a:sysClr val="windowText" lastClr="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834804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7 Metin kutusu"/>
          <p:cNvSpPr txBox="1">
            <a:spLocks noChangeArrowheads="1"/>
          </p:cNvSpPr>
          <p:nvPr/>
        </p:nvSpPr>
        <p:spPr bwMode="auto">
          <a:xfrm>
            <a:off x="1825303" y="484866"/>
            <a:ext cx="7660104" cy="4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2391" b="1" dirty="0">
                <a:solidFill>
                  <a:srgbClr val="00A6E6"/>
                </a:solidFill>
                <a:latin typeface="Calibri" panose="020F0502020204030204" pitchFamily="34" charset="0"/>
                <a:cs typeface="Calibri" panose="020F0502020204030204" pitchFamily="34" charset="0"/>
              </a:rPr>
              <a:t>NİTELİKLİ ELEMAN İSTİHDAM DESTEĞİ</a:t>
            </a:r>
          </a:p>
        </p:txBody>
      </p:sp>
      <p:pic>
        <p:nvPicPr>
          <p:cNvPr id="2560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6143" y="1400076"/>
            <a:ext cx="2380022" cy="348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97111" y="1184052"/>
            <a:ext cx="9013552" cy="4662815"/>
          </a:xfrm>
          <a:prstGeom prst="rect">
            <a:avLst/>
          </a:prstGeom>
        </p:spPr>
        <p:txBody>
          <a:bodyPr wrap="square">
            <a:spAutoFit/>
          </a:bodyPr>
          <a:lstStyle/>
          <a:p>
            <a:pPr marL="642366" indent="-285750" algn="just" fontAlgn="b">
              <a:lnSpc>
                <a:spcPct val="150000"/>
              </a:lnSpc>
              <a:spcBef>
                <a:spcPts val="0"/>
              </a:spcBef>
              <a:spcAft>
                <a:spcPts val="0"/>
              </a:spcAft>
              <a:buSzPts val="1800"/>
              <a:buFont typeface="Wingdings" panose="05000000000000000000" pitchFamily="2" charset="2"/>
              <a:buChar char="ü"/>
            </a:pPr>
            <a:r>
              <a:rPr lang="tr-TR" dirty="0">
                <a:solidFill>
                  <a:srgbClr val="161C1C"/>
                </a:solidFill>
                <a:cs typeface="Calibri" panose="020F0502020204030204" pitchFamily="34" charset="0"/>
              </a:rPr>
              <a:t>İşletmede işe giriş tarihi itibariyle son </a:t>
            </a:r>
            <a:r>
              <a:rPr lang="tr-TR" b="1" dirty="0">
                <a:solidFill>
                  <a:srgbClr val="161C1C"/>
                </a:solidFill>
                <a:cs typeface="Calibri" panose="020F0502020204030204" pitchFamily="34" charset="0"/>
              </a:rPr>
              <a:t>12 ay </a:t>
            </a:r>
            <a:r>
              <a:rPr lang="tr-TR" dirty="0">
                <a:solidFill>
                  <a:srgbClr val="161C1C"/>
                </a:solidFill>
                <a:cs typeface="Calibri" panose="020F0502020204030204" pitchFamily="34" charset="0"/>
              </a:rPr>
              <a:t>içinde istihdam edilmemiş, yükseköğretim kurumundan mezun ve işletmede tam zamanlı olarak çalışan eleman için </a:t>
            </a:r>
            <a:r>
              <a:rPr lang="tr-TR" dirty="0" smtClean="0">
                <a:solidFill>
                  <a:srgbClr val="161C1C"/>
                </a:solidFill>
                <a:cs typeface="Calibri" panose="020F0502020204030204" pitchFamily="34" charset="0"/>
              </a:rPr>
              <a:t>verilir.</a:t>
            </a:r>
          </a:p>
          <a:p>
            <a:pPr marL="642366" indent="-285750" algn="just" fontAlgn="b">
              <a:lnSpc>
                <a:spcPct val="150000"/>
              </a:lnSpc>
              <a:spcBef>
                <a:spcPts val="0"/>
              </a:spcBef>
              <a:spcAft>
                <a:spcPts val="0"/>
              </a:spcAft>
              <a:buSzPts val="1800"/>
              <a:buFont typeface="Wingdings" panose="05000000000000000000" pitchFamily="2" charset="2"/>
              <a:buChar char="ü"/>
            </a:pPr>
            <a:r>
              <a:rPr lang="tr-TR" dirty="0">
                <a:solidFill>
                  <a:srgbClr val="161C1C"/>
                </a:solidFill>
                <a:cs typeface="Calibri" panose="020F0502020204030204" pitchFamily="34" charset="0"/>
              </a:rPr>
              <a:t>Nitelikli elemanın işe giriş tarihinden </a:t>
            </a:r>
            <a:r>
              <a:rPr lang="tr-TR" dirty="0" smtClean="0">
                <a:solidFill>
                  <a:srgbClr val="161C1C"/>
                </a:solidFill>
                <a:cs typeface="Calibri" panose="020F0502020204030204" pitchFamily="34" charset="0"/>
              </a:rPr>
              <a:t>önce, işletmenin </a:t>
            </a:r>
            <a:r>
              <a:rPr lang="tr-TR" b="1" dirty="0" smtClean="0">
                <a:solidFill>
                  <a:srgbClr val="161C1C"/>
                </a:solidFill>
                <a:cs typeface="Calibri" panose="020F0502020204030204" pitchFamily="34" charset="0"/>
              </a:rPr>
              <a:t>son </a:t>
            </a:r>
            <a:r>
              <a:rPr lang="tr-TR" b="1" dirty="0">
                <a:solidFill>
                  <a:srgbClr val="161C1C"/>
                </a:solidFill>
                <a:cs typeface="Calibri" panose="020F0502020204030204" pitchFamily="34" charset="0"/>
              </a:rPr>
              <a:t>2 aya </a:t>
            </a:r>
            <a:r>
              <a:rPr lang="tr-TR" dirty="0">
                <a:solidFill>
                  <a:srgbClr val="161C1C"/>
                </a:solidFill>
                <a:cs typeface="Calibri" panose="020F0502020204030204" pitchFamily="34" charset="0"/>
              </a:rPr>
              <a:t>ait SGK Tahakkuk Fişlerinin gün sayısı toplamının en az </a:t>
            </a:r>
            <a:r>
              <a:rPr lang="tr-TR" b="1" dirty="0">
                <a:solidFill>
                  <a:srgbClr val="161C1C"/>
                </a:solidFill>
                <a:cs typeface="Calibri" panose="020F0502020204030204" pitchFamily="34" charset="0"/>
              </a:rPr>
              <a:t>120 gün </a:t>
            </a:r>
            <a:r>
              <a:rPr lang="tr-TR" dirty="0">
                <a:solidFill>
                  <a:srgbClr val="161C1C"/>
                </a:solidFill>
                <a:cs typeface="Calibri" panose="020F0502020204030204" pitchFamily="34" charset="0"/>
              </a:rPr>
              <a:t>olması gerekir. Bu koşul, </a:t>
            </a:r>
            <a:r>
              <a:rPr lang="tr-TR" b="1" dirty="0">
                <a:solidFill>
                  <a:srgbClr val="161C1C"/>
                </a:solidFill>
                <a:cs typeface="Calibri" panose="020F0502020204030204" pitchFamily="34" charset="0"/>
              </a:rPr>
              <a:t>Öncelikli Teknoloji Alanları Tablosunda belirtilen öncelikli teknoloji alanlarında veya teknopark </a:t>
            </a:r>
            <a:r>
              <a:rPr lang="tr-TR" dirty="0">
                <a:solidFill>
                  <a:srgbClr val="161C1C"/>
                </a:solidFill>
                <a:cs typeface="Calibri" panose="020F0502020204030204" pitchFamily="34" charset="0"/>
              </a:rPr>
              <a:t>sınırları içerisinde faaliyet gösteren işletmeler için </a:t>
            </a:r>
            <a:r>
              <a:rPr lang="tr-TR" dirty="0" smtClean="0">
                <a:solidFill>
                  <a:srgbClr val="161C1C"/>
                </a:solidFill>
                <a:cs typeface="Calibri" panose="020F0502020204030204" pitchFamily="34" charset="0"/>
              </a:rPr>
              <a:t>aranmaz.</a:t>
            </a:r>
          </a:p>
          <a:p>
            <a:pPr marL="642366" indent="-285750" algn="just" fontAlgn="b">
              <a:lnSpc>
                <a:spcPct val="150000"/>
              </a:lnSpc>
              <a:spcBef>
                <a:spcPts val="0"/>
              </a:spcBef>
              <a:spcAft>
                <a:spcPts val="0"/>
              </a:spcAft>
              <a:buSzPts val="1800"/>
              <a:buFont typeface="Wingdings" panose="05000000000000000000" pitchFamily="2" charset="2"/>
              <a:buChar char="ü"/>
            </a:pPr>
            <a:r>
              <a:rPr lang="tr-TR" dirty="0" smtClean="0">
                <a:solidFill>
                  <a:srgbClr val="161C1C"/>
                </a:solidFill>
                <a:cs typeface="Calibri" panose="020F0502020204030204" pitchFamily="34" charset="0"/>
              </a:rPr>
              <a:t>İşletmeye </a:t>
            </a:r>
            <a:r>
              <a:rPr lang="tr-TR" dirty="0">
                <a:solidFill>
                  <a:srgbClr val="161C1C"/>
                </a:solidFill>
                <a:cs typeface="Calibri" panose="020F0502020204030204" pitchFamily="34" charset="0"/>
              </a:rPr>
              <a:t>program süresince destek üst limiti dâhilinde en fazla </a:t>
            </a:r>
            <a:r>
              <a:rPr lang="tr-TR" b="1" dirty="0">
                <a:solidFill>
                  <a:srgbClr val="161C1C"/>
                </a:solidFill>
                <a:cs typeface="Calibri" panose="020F0502020204030204" pitchFamily="34" charset="0"/>
              </a:rPr>
              <a:t>4 </a:t>
            </a:r>
            <a:r>
              <a:rPr lang="tr-TR" dirty="0">
                <a:solidFill>
                  <a:srgbClr val="161C1C"/>
                </a:solidFill>
                <a:cs typeface="Calibri" panose="020F0502020204030204" pitchFamily="34" charset="0"/>
              </a:rPr>
              <a:t>nitelikli eleman için destek ödemesi </a:t>
            </a:r>
            <a:r>
              <a:rPr lang="tr-TR" dirty="0" smtClean="0">
                <a:solidFill>
                  <a:srgbClr val="161C1C"/>
                </a:solidFill>
                <a:cs typeface="Calibri" panose="020F0502020204030204" pitchFamily="34" charset="0"/>
              </a:rPr>
              <a:t>yapılır.</a:t>
            </a:r>
          </a:p>
          <a:p>
            <a:pPr marL="642366" indent="-285750" algn="just" fontAlgn="b">
              <a:lnSpc>
                <a:spcPct val="150000"/>
              </a:lnSpc>
              <a:spcBef>
                <a:spcPts val="0"/>
              </a:spcBef>
              <a:spcAft>
                <a:spcPts val="0"/>
              </a:spcAft>
              <a:buSzPts val="1800"/>
              <a:buFont typeface="Wingdings" panose="05000000000000000000" pitchFamily="2" charset="2"/>
              <a:buChar char="ü"/>
            </a:pPr>
            <a:r>
              <a:rPr lang="tr-TR" dirty="0" smtClean="0">
                <a:solidFill>
                  <a:srgbClr val="161C1C"/>
                </a:solidFill>
                <a:cs typeface="Calibri" panose="020F0502020204030204" pitchFamily="34" charset="0"/>
              </a:rPr>
              <a:t>Destek üst limiti </a:t>
            </a:r>
            <a:r>
              <a:rPr lang="tr-TR" b="1" dirty="0" smtClean="0">
                <a:solidFill>
                  <a:srgbClr val="161C1C"/>
                </a:solidFill>
                <a:cs typeface="Calibri" panose="020F0502020204030204" pitchFamily="34" charset="0"/>
              </a:rPr>
              <a:t>50.000</a:t>
            </a:r>
            <a:r>
              <a:rPr lang="tr-TR" dirty="0" smtClean="0">
                <a:solidFill>
                  <a:srgbClr val="161C1C"/>
                </a:solidFill>
                <a:cs typeface="Calibri" panose="020F0502020204030204" pitchFamily="34" charset="0"/>
              </a:rPr>
              <a:t> TL olup, Destek </a:t>
            </a:r>
            <a:r>
              <a:rPr lang="tr-TR" dirty="0">
                <a:solidFill>
                  <a:srgbClr val="161C1C"/>
                </a:solidFill>
                <a:cs typeface="Calibri" panose="020F0502020204030204" pitchFamily="34" charset="0"/>
              </a:rPr>
              <a:t>oranı </a:t>
            </a:r>
            <a:r>
              <a:rPr lang="tr-TR" b="1" dirty="0">
                <a:solidFill>
                  <a:srgbClr val="161C1C"/>
                </a:solidFill>
                <a:cs typeface="Calibri" panose="020F0502020204030204" pitchFamily="34" charset="0"/>
              </a:rPr>
              <a:t>%60</a:t>
            </a:r>
            <a:r>
              <a:rPr lang="tr-TR" dirty="0">
                <a:solidFill>
                  <a:srgbClr val="161C1C"/>
                </a:solidFill>
                <a:cs typeface="Calibri" panose="020F0502020204030204" pitchFamily="34" charset="0"/>
              </a:rPr>
              <a:t>’tır. İstihdam edilecek elemanın yeni mezun, kadın, engelli, birinci derece şehit yakını veya gazi olması halinde destek oranına </a:t>
            </a:r>
            <a:r>
              <a:rPr lang="tr-TR" b="1" dirty="0">
                <a:solidFill>
                  <a:srgbClr val="161C1C"/>
                </a:solidFill>
                <a:cs typeface="Calibri" panose="020F0502020204030204" pitchFamily="34" charset="0"/>
              </a:rPr>
              <a:t>%20 </a:t>
            </a:r>
            <a:r>
              <a:rPr lang="tr-TR" dirty="0">
                <a:solidFill>
                  <a:srgbClr val="161C1C"/>
                </a:solidFill>
                <a:cs typeface="Calibri" panose="020F0502020204030204" pitchFamily="34" charset="0"/>
              </a:rPr>
              <a:t>ilave edilir. </a:t>
            </a:r>
            <a:endParaRPr lang="tr-TR" dirty="0">
              <a:effectLst/>
              <a:cs typeface="Calibri" panose="020F0502020204030204" pitchFamily="34" charset="0"/>
            </a:endParaRPr>
          </a:p>
        </p:txBody>
      </p:sp>
    </p:spTree>
    <p:extLst>
      <p:ext uri="{BB962C8B-B14F-4D97-AF65-F5344CB8AC3E}">
        <p14:creationId xmlns:p14="http://schemas.microsoft.com/office/powerpoint/2010/main" val="3025292211"/>
      </p:ext>
    </p:ext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stopwatch_POWER_USER_SEPARATOR_ICONS_clock_POWER_USER_SEPARATOR_ICONS_measure_POWER_USER_SEPARATOR_ICONS_speed_POWER_USER_SEPARATOR_ICONS_start_POWER_USER_SEPARATOR_ICONS_stop_POWER_USER_SEPARATOR_ICONS_time"/>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19.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20.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21.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22.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23.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24.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25.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26.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27.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28.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29.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30.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1.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2.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3.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4.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5.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6.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7.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8.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39.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40.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41.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42.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43.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44.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45.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46.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47.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48.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heme/theme1.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4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Mark Zegulberg Blue Teal">
      <a:dk1>
        <a:srgbClr val="445469"/>
      </a:dk1>
      <a:lt1>
        <a:srgbClr val="F6F8F8"/>
      </a:lt1>
      <a:dk2>
        <a:srgbClr val="445469"/>
      </a:dk2>
      <a:lt2>
        <a:srgbClr val="FFFFFF"/>
      </a:lt2>
      <a:accent1>
        <a:srgbClr val="51C3CA"/>
      </a:accent1>
      <a:accent2>
        <a:srgbClr val="3CB2C3"/>
      </a:accent2>
      <a:accent3>
        <a:srgbClr val="1AA5BD"/>
      </a:accent3>
      <a:accent4>
        <a:srgbClr val="0097B7"/>
      </a:accent4>
      <a:accent5>
        <a:srgbClr val="0086AC"/>
      </a:accent5>
      <a:accent6>
        <a:srgbClr val="00759E"/>
      </a:accent6>
      <a:hlink>
        <a:srgbClr val="5B9BD5"/>
      </a:hlink>
      <a:folHlink>
        <a:srgbClr val="70AD47"/>
      </a:folHlink>
    </a:clrScheme>
    <a:fontScheme name="Custom 23">
      <a:majorFont>
        <a:latin typeface="Roboto Black"/>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is Teması">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themeOverride>
</file>

<file path=docProps/app.xml><?xml version="1.0" encoding="utf-8"?>
<Properties xmlns="http://schemas.openxmlformats.org/officeDocument/2006/extended-properties" xmlns:vt="http://schemas.openxmlformats.org/officeDocument/2006/docPropsVTypes">
  <Template/>
  <TotalTime>25796</TotalTime>
  <Words>1808</Words>
  <Application>Microsoft Office PowerPoint</Application>
  <PresentationFormat>Özel</PresentationFormat>
  <Paragraphs>218</Paragraphs>
  <Slides>19</Slides>
  <Notes>10</Notes>
  <HiddenSlides>0</HiddenSlides>
  <MMClips>0</MMClips>
  <ScaleCrop>false</ScaleCrop>
  <HeadingPairs>
    <vt:vector size="6" baseType="variant">
      <vt:variant>
        <vt:lpstr>Kullanılan Yazı Tipleri</vt:lpstr>
      </vt:variant>
      <vt:variant>
        <vt:i4>10</vt:i4>
      </vt:variant>
      <vt:variant>
        <vt:lpstr>Tema</vt:lpstr>
      </vt:variant>
      <vt:variant>
        <vt:i4>16</vt:i4>
      </vt:variant>
      <vt:variant>
        <vt:lpstr>Slayt Başlıkları</vt:lpstr>
      </vt:variant>
      <vt:variant>
        <vt:i4>19</vt:i4>
      </vt:variant>
    </vt:vector>
  </HeadingPairs>
  <TitlesOfParts>
    <vt:vector size="45" baseType="lpstr">
      <vt:lpstr>Arial</vt:lpstr>
      <vt:lpstr>Calibri</vt:lpstr>
      <vt:lpstr>Frutiger 45 Light</vt:lpstr>
      <vt:lpstr>Frutiger 95 Ultra Black</vt:lpstr>
      <vt:lpstr>Roboto Black</vt:lpstr>
      <vt:lpstr>Roboto Light</vt:lpstr>
      <vt:lpstr>Symbol</vt:lpstr>
      <vt:lpstr>Times New Roman</vt:lpstr>
      <vt:lpstr>Wingdings</vt:lpstr>
      <vt:lpstr>ヒラギノ角ゴ Pro W3</vt:lpstr>
      <vt:lpstr>1_Ofis Teması</vt:lpstr>
      <vt:lpstr>9_kosgeb</vt:lpstr>
      <vt:lpstr>10_kosgeb</vt:lpstr>
      <vt:lpstr>4_kosgeb</vt:lpstr>
      <vt:lpstr>5_kosgeb</vt:lpstr>
      <vt:lpstr>6_kosgeb</vt:lpstr>
      <vt:lpstr>7_kosgeb</vt:lpstr>
      <vt:lpstr>8_kosgeb</vt:lpstr>
      <vt:lpstr>11_kosgeb</vt:lpstr>
      <vt:lpstr>3_kosgeb</vt:lpstr>
      <vt:lpstr>12_kosgeb</vt:lpstr>
      <vt:lpstr>13_kosgeb</vt:lpstr>
      <vt:lpstr>14_kosgeb</vt:lpstr>
      <vt:lpstr>6_Ofis Teması</vt:lpstr>
      <vt:lpstr>Office Theme</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Investintech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A2E_Engine</dc:creator>
  <cp:lastModifiedBy>Zeynep ÇOLAKOĞLU</cp:lastModifiedBy>
  <cp:revision>1996</cp:revision>
  <cp:lastPrinted>2020-06-10T07:10:29Z</cp:lastPrinted>
  <dcterms:created xsi:type="dcterms:W3CDTF">2011-08-16T10:46:40Z</dcterms:created>
  <dcterms:modified xsi:type="dcterms:W3CDTF">2020-06-10T09:15:40Z</dcterms:modified>
</cp:coreProperties>
</file>