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1.xml" ContentType="application/vnd.openxmlformats-officedocument.drawingml.chartshapes+xml"/>
  <Override PartName="/ppt/notesSlides/notesSlide19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rts/chart3.xml" ContentType="application/vnd.openxmlformats-officedocument.drawingml.chart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7" r:id="rId2"/>
    <p:sldMasterId id="2147483713" r:id="rId3"/>
  </p:sldMasterIdLst>
  <p:notesMasterIdLst>
    <p:notesMasterId r:id="rId53"/>
  </p:notesMasterIdLst>
  <p:handoutMasterIdLst>
    <p:handoutMasterId r:id="rId54"/>
  </p:handoutMasterIdLst>
  <p:sldIdLst>
    <p:sldId id="278" r:id="rId4"/>
    <p:sldId id="287" r:id="rId5"/>
    <p:sldId id="397" r:id="rId6"/>
    <p:sldId id="291" r:id="rId7"/>
    <p:sldId id="293" r:id="rId8"/>
    <p:sldId id="357" r:id="rId9"/>
    <p:sldId id="362" r:id="rId10"/>
    <p:sldId id="363" r:id="rId11"/>
    <p:sldId id="364" r:id="rId12"/>
    <p:sldId id="365" r:id="rId13"/>
    <p:sldId id="369" r:id="rId14"/>
    <p:sldId id="366" r:id="rId15"/>
    <p:sldId id="371" r:id="rId16"/>
    <p:sldId id="372" r:id="rId17"/>
    <p:sldId id="367" r:id="rId18"/>
    <p:sldId id="368" r:id="rId19"/>
    <p:sldId id="373" r:id="rId20"/>
    <p:sldId id="374" r:id="rId21"/>
    <p:sldId id="375" r:id="rId22"/>
    <p:sldId id="376" r:id="rId23"/>
    <p:sldId id="280" r:id="rId24"/>
    <p:sldId id="279" r:id="rId25"/>
    <p:sldId id="295" r:id="rId26"/>
    <p:sldId id="298" r:id="rId27"/>
    <p:sldId id="395" r:id="rId28"/>
    <p:sldId id="304" r:id="rId29"/>
    <p:sldId id="361" r:id="rId30"/>
    <p:sldId id="359" r:id="rId31"/>
    <p:sldId id="351" r:id="rId32"/>
    <p:sldId id="325" r:id="rId33"/>
    <p:sldId id="347" r:id="rId34"/>
    <p:sldId id="307" r:id="rId35"/>
    <p:sldId id="377" r:id="rId36"/>
    <p:sldId id="378" r:id="rId37"/>
    <p:sldId id="379" r:id="rId38"/>
    <p:sldId id="386" r:id="rId39"/>
    <p:sldId id="380" r:id="rId40"/>
    <p:sldId id="381" r:id="rId41"/>
    <p:sldId id="382" r:id="rId42"/>
    <p:sldId id="385" r:id="rId43"/>
    <p:sldId id="338" r:id="rId44"/>
    <p:sldId id="315" r:id="rId45"/>
    <p:sldId id="343" r:id="rId46"/>
    <p:sldId id="392" r:id="rId47"/>
    <p:sldId id="399" r:id="rId48"/>
    <p:sldId id="400" r:id="rId49"/>
    <p:sldId id="401" r:id="rId50"/>
    <p:sldId id="355" r:id="rId51"/>
    <p:sldId id="358" r:id="rId52"/>
  </p:sldIdLst>
  <p:sldSz cx="12192000" cy="6858000"/>
  <p:notesSz cx="9926638" cy="6797675"/>
  <p:defaultTextStyle>
    <a:defPPr>
      <a:defRPr lang="nl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>
          <p15:clr>
            <a:srgbClr val="A4A3A4"/>
          </p15:clr>
        </p15:guide>
        <p15:guide id="3" pos="39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ultan Demir" initials="SD" lastIdx="0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D5AD85"/>
    <a:srgbClr val="000099"/>
    <a:srgbClr val="9C346A"/>
    <a:srgbClr val="E95D74"/>
    <a:srgbClr val="000066"/>
    <a:srgbClr val="0066CC"/>
    <a:srgbClr val="336699"/>
    <a:srgbClr val="3366CC"/>
    <a:srgbClr val="C43C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3" autoAdjust="0"/>
    <p:restoredTop sz="85006" autoAdjust="0"/>
  </p:normalViewPr>
  <p:slideViewPr>
    <p:cSldViewPr snapToGrid="0">
      <p:cViewPr varScale="1">
        <p:scale>
          <a:sx n="66" d="100"/>
          <a:sy n="66" d="100"/>
        </p:scale>
        <p:origin x="245" y="34"/>
      </p:cViewPr>
      <p:guideLst>
        <p:guide orient="horz" pos="2160"/>
        <p:guide pos="3840"/>
        <p:guide pos="39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77" d="100"/>
          <a:sy n="77" d="100"/>
        </p:scale>
        <p:origin x="474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commentAuthors" Target="commentAuthor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54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notesMaster" Target="notesMasters/notesMaster1.xml"/><Relationship Id="rId58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presProps" Target="presProp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oleObject" Target="file:///\\srvfp1\home\sdem\TR\PPT\Ticaret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1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andy\AppData\Local\Temp\Gegevens_donn&#233;es-1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800" b="1" baseline="0" dirty="0" err="1"/>
              <a:t>Milyar</a:t>
            </a:r>
            <a:r>
              <a:rPr lang="en-US" sz="1800" b="1" baseline="0" dirty="0"/>
              <a:t> €</a:t>
            </a:r>
            <a:endParaRPr lang="en-US" sz="1800" b="1" dirty="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nl-BE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Sheet1!$B$18</c:f>
              <c:strCache>
                <c:ptCount val="1"/>
                <c:pt idx="0">
                  <c:v>Ithalat</c:v>
                </c:pt>
              </c:strCache>
            </c:strRef>
          </c:tx>
          <c:spPr>
            <a:solidFill>
              <a:srgbClr val="5B9BD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nl-BE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Sheet1!$A$19:$A$21</c:f>
              <c:numCache>
                <c:formatCode>General</c:formatCode>
                <c:ptCount val="3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</c:numCache>
            </c:numRef>
          </c:cat>
          <c:val>
            <c:numRef>
              <c:f>Sheet1!$B$19:$B$21</c:f>
              <c:numCache>
                <c:formatCode>General</c:formatCode>
                <c:ptCount val="3"/>
                <c:pt idx="0">
                  <c:v>2.67</c:v>
                </c:pt>
                <c:pt idx="1">
                  <c:v>2.83</c:v>
                </c:pt>
                <c:pt idx="2">
                  <c:v>2.96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673-47DB-8235-7FC66AC774E2}"/>
            </c:ext>
          </c:extLst>
        </c:ser>
        <c:ser>
          <c:idx val="1"/>
          <c:order val="1"/>
          <c:tx>
            <c:strRef>
              <c:f>Sheet1!$C$18</c:f>
              <c:strCache>
                <c:ptCount val="1"/>
                <c:pt idx="0">
                  <c:v>Ihracat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nl-BE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Sheet1!$A$19:$A$21</c:f>
              <c:numCache>
                <c:formatCode>General</c:formatCode>
                <c:ptCount val="3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</c:numCache>
            </c:numRef>
          </c:cat>
          <c:val>
            <c:numRef>
              <c:f>Sheet1!$C$19:$C$21</c:f>
              <c:numCache>
                <c:formatCode>General</c:formatCode>
                <c:ptCount val="3"/>
                <c:pt idx="0">
                  <c:v>4.1900000000000004</c:v>
                </c:pt>
                <c:pt idx="1">
                  <c:v>4.37</c:v>
                </c:pt>
                <c:pt idx="2">
                  <c:v>4.09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673-47DB-8235-7FC66AC774E2}"/>
            </c:ext>
          </c:extLst>
        </c:ser>
        <c:ser>
          <c:idx val="2"/>
          <c:order val="2"/>
          <c:tx>
            <c:strRef>
              <c:f>Sheet1!$D$18</c:f>
              <c:strCache>
                <c:ptCount val="1"/>
                <c:pt idx="0">
                  <c:v>Denge</c:v>
                </c:pt>
              </c:strCache>
            </c:strRef>
          </c:tx>
          <c:spPr>
            <a:solidFill>
              <a:srgbClr val="A5A5A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nl-BE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Sheet1!$A$19:$A$21</c:f>
              <c:numCache>
                <c:formatCode>General</c:formatCode>
                <c:ptCount val="3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</c:numCache>
            </c:numRef>
          </c:cat>
          <c:val>
            <c:numRef>
              <c:f>Sheet1!$D$19:$D$21</c:f>
              <c:numCache>
                <c:formatCode>General</c:formatCode>
                <c:ptCount val="3"/>
                <c:pt idx="0">
                  <c:v>1.5200000000000005</c:v>
                </c:pt>
                <c:pt idx="1">
                  <c:v>1.54</c:v>
                </c:pt>
                <c:pt idx="2">
                  <c:v>1.1299999999999999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1673-47DB-8235-7FC66AC774E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86880736"/>
        <c:axId val="385987944"/>
      </c:barChart>
      <c:catAx>
        <c:axId val="3868807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nl-BE"/>
          </a:p>
        </c:txPr>
        <c:crossAx val="385987944"/>
        <c:crosses val="autoZero"/>
        <c:auto val="1"/>
        <c:lblAlgn val="ctr"/>
        <c:lblOffset val="100"/>
        <c:noMultiLvlLbl val="0"/>
      </c:catAx>
      <c:valAx>
        <c:axId val="3859879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nl-BE"/>
          </a:p>
        </c:txPr>
        <c:crossAx val="3868807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nl-B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nl-BE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b="1"/>
              <a:t>PRIME RENT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nl-BE"/>
        </a:p>
      </c:txPr>
    </c:title>
    <c:autoTitleDeleted val="0"/>
    <c:plotArea>
      <c:layout/>
      <c:barChart>
        <c:barDir val="bar"/>
        <c:grouping val="clustered"/>
        <c:varyColors val="0"/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390980024"/>
        <c:axId val="390981592"/>
      </c:barChart>
      <c:catAx>
        <c:axId val="39098002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nl-BE"/>
          </a:p>
        </c:txPr>
        <c:crossAx val="390981592"/>
        <c:crosses val="autoZero"/>
        <c:auto val="1"/>
        <c:lblAlgn val="ctr"/>
        <c:lblOffset val="100"/>
        <c:noMultiLvlLbl val="0"/>
      </c:catAx>
      <c:valAx>
        <c:axId val="39098159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nl-BE"/>
          </a:p>
        </c:txPr>
        <c:crossAx val="3909800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nl-B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nl-BE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3BE-49AA-8634-37041E902174}"/>
              </c:ext>
            </c:extLst>
          </c:dPt>
          <c:dLbls>
            <c:spPr>
              <a:noFill/>
              <a:ln w="25400">
                <a:noFill/>
              </a:ln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'Slide 39 - Start-up'!$A$2:$I$2</c:f>
              <c:strCache>
                <c:ptCount val="9"/>
                <c:pt idx="0">
                  <c:v>Belgium</c:v>
                </c:pt>
                <c:pt idx="1">
                  <c:v>Denmark</c:v>
                </c:pt>
                <c:pt idx="2">
                  <c:v>US</c:v>
                </c:pt>
                <c:pt idx="3">
                  <c:v>France</c:v>
                </c:pt>
                <c:pt idx="4">
                  <c:v>Netherlands</c:v>
                </c:pt>
                <c:pt idx="5">
                  <c:v>UK</c:v>
                </c:pt>
                <c:pt idx="6">
                  <c:v>Germany</c:v>
                </c:pt>
                <c:pt idx="7">
                  <c:v>Luxembourg</c:v>
                </c:pt>
                <c:pt idx="8">
                  <c:v>Spain</c:v>
                </c:pt>
              </c:strCache>
            </c:strRef>
          </c:cat>
          <c:val>
            <c:numRef>
              <c:f>'Slide 39 - Start-up'!$A$3:$I$3</c:f>
              <c:numCache>
                <c:formatCode>General</c:formatCode>
                <c:ptCount val="9"/>
                <c:pt idx="0">
                  <c:v>4</c:v>
                </c:pt>
                <c:pt idx="1">
                  <c:v>6</c:v>
                </c:pt>
                <c:pt idx="2">
                  <c:v>6</c:v>
                </c:pt>
                <c:pt idx="3">
                  <c:v>7</c:v>
                </c:pt>
                <c:pt idx="4">
                  <c:v>8</c:v>
                </c:pt>
                <c:pt idx="5">
                  <c:v>13</c:v>
                </c:pt>
                <c:pt idx="6">
                  <c:v>15</c:v>
                </c:pt>
                <c:pt idx="7">
                  <c:v>19</c:v>
                </c:pt>
                <c:pt idx="8">
                  <c:v>28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E3BE-49AA-8634-37041E90217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86216824"/>
        <c:axId val="386214080"/>
      </c:barChart>
      <c:catAx>
        <c:axId val="38621682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386214080"/>
        <c:crosses val="autoZero"/>
        <c:auto val="1"/>
        <c:lblAlgn val="ctr"/>
        <c:lblOffset val="100"/>
        <c:noMultiLvlLbl val="0"/>
      </c:catAx>
      <c:valAx>
        <c:axId val="38621408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38621682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7" Type="http://schemas.openxmlformats.org/officeDocument/2006/relationships/image" Target="../media/image64.png"/><Relationship Id="rId2" Type="http://schemas.openxmlformats.org/officeDocument/2006/relationships/image" Target="../media/image59.jpg"/><Relationship Id="rId1" Type="http://schemas.openxmlformats.org/officeDocument/2006/relationships/image" Target="../media/image58.png"/><Relationship Id="rId6" Type="http://schemas.openxmlformats.org/officeDocument/2006/relationships/image" Target="../media/image63.png"/><Relationship Id="rId5" Type="http://schemas.openxmlformats.org/officeDocument/2006/relationships/image" Target="../media/image62.jpeg"/><Relationship Id="rId4" Type="http://schemas.openxmlformats.org/officeDocument/2006/relationships/image" Target="../media/image61.jp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7" Type="http://schemas.openxmlformats.org/officeDocument/2006/relationships/image" Target="../media/image64.png"/><Relationship Id="rId2" Type="http://schemas.openxmlformats.org/officeDocument/2006/relationships/image" Target="../media/image59.jpg"/><Relationship Id="rId1" Type="http://schemas.openxmlformats.org/officeDocument/2006/relationships/image" Target="../media/image58.png"/><Relationship Id="rId6" Type="http://schemas.openxmlformats.org/officeDocument/2006/relationships/image" Target="../media/image63.png"/><Relationship Id="rId5" Type="http://schemas.openxmlformats.org/officeDocument/2006/relationships/image" Target="../media/image62.jpeg"/><Relationship Id="rId4" Type="http://schemas.openxmlformats.org/officeDocument/2006/relationships/image" Target="../media/image61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C154483-9856-4C88-8439-CDCF4A4C9EA5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nl-BE"/>
        </a:p>
      </dgm:t>
    </dgm:pt>
    <dgm:pt modelId="{9D2DFFB8-5C08-4E48-924C-AF81EE8858C3}">
      <dgm:prSet phldrT="[Text]"/>
      <dgm:spPr/>
      <dgm:t>
        <a:bodyPr/>
        <a:lstStyle/>
        <a:p>
          <a:r>
            <a:rPr lang="nl-BE" dirty="0"/>
            <a:t>  </a:t>
          </a:r>
          <a:r>
            <a:rPr lang="nl-BE" dirty="0" err="1"/>
            <a:t>Avrupa’n</a:t>
          </a:r>
          <a:r>
            <a:rPr lang="tr-TR" dirty="0"/>
            <a:t>ı</a:t>
          </a:r>
          <a:r>
            <a:rPr lang="nl-BE" dirty="0"/>
            <a:t>n kalbinde merkezi co</a:t>
          </a:r>
          <a:r>
            <a:rPr lang="tr-TR" dirty="0"/>
            <a:t>ğ</a:t>
          </a:r>
          <a:r>
            <a:rPr lang="nl-BE" dirty="0"/>
            <a:t>rafi konum</a:t>
          </a:r>
        </a:p>
      </dgm:t>
    </dgm:pt>
    <dgm:pt modelId="{DE8B4A93-833A-40FE-9E6B-0E15B95A622C}" type="parTrans" cxnId="{A2410788-9B80-4624-A304-215891488611}">
      <dgm:prSet/>
      <dgm:spPr/>
      <dgm:t>
        <a:bodyPr/>
        <a:lstStyle/>
        <a:p>
          <a:endParaRPr lang="nl-BE"/>
        </a:p>
      </dgm:t>
    </dgm:pt>
    <dgm:pt modelId="{E840BC56-B703-4C0F-BE81-C9999BE70614}" type="sibTrans" cxnId="{A2410788-9B80-4624-A304-215891488611}">
      <dgm:prSet/>
      <dgm:spPr/>
      <dgm:t>
        <a:bodyPr/>
        <a:lstStyle/>
        <a:p>
          <a:endParaRPr lang="nl-BE"/>
        </a:p>
      </dgm:t>
    </dgm:pt>
    <dgm:pt modelId="{058E4F43-7270-4FF7-BF0B-C0D0E853A37F}">
      <dgm:prSet phldrT="[Text]"/>
      <dgm:spPr/>
      <dgm:t>
        <a:bodyPr/>
        <a:lstStyle/>
        <a:p>
          <a:r>
            <a:rPr lang="nl-BE" dirty="0"/>
            <a:t>   Ak</a:t>
          </a:r>
          <a:r>
            <a:rPr lang="tr-TR" dirty="0"/>
            <a:t>ı</a:t>
          </a:r>
          <a:r>
            <a:rPr lang="nl-BE" dirty="0"/>
            <a:t>ll</a:t>
          </a:r>
          <a:r>
            <a:rPr lang="tr-TR" dirty="0"/>
            <a:t>ı</a:t>
          </a:r>
          <a:r>
            <a:rPr lang="nl-BE" dirty="0"/>
            <a:t> vergilendirme</a:t>
          </a:r>
        </a:p>
      </dgm:t>
    </dgm:pt>
    <dgm:pt modelId="{83ABD6B9-7E59-48BA-A3EB-29CB8445FD4A}" type="parTrans" cxnId="{9720D0CC-CCB2-4E16-9630-3F1B25CE14C6}">
      <dgm:prSet/>
      <dgm:spPr/>
      <dgm:t>
        <a:bodyPr/>
        <a:lstStyle/>
        <a:p>
          <a:endParaRPr lang="nl-BE"/>
        </a:p>
      </dgm:t>
    </dgm:pt>
    <dgm:pt modelId="{1D52DD07-2964-4C80-8FEB-9C778F990973}" type="sibTrans" cxnId="{9720D0CC-CCB2-4E16-9630-3F1B25CE14C6}">
      <dgm:prSet/>
      <dgm:spPr/>
      <dgm:t>
        <a:bodyPr/>
        <a:lstStyle/>
        <a:p>
          <a:endParaRPr lang="nl-BE"/>
        </a:p>
      </dgm:t>
    </dgm:pt>
    <dgm:pt modelId="{FDA4C989-94D5-4387-B62B-05F9A68D951E}">
      <dgm:prSet phldrT="[Text]"/>
      <dgm:spPr/>
      <dgm:t>
        <a:bodyPr/>
        <a:lstStyle/>
        <a:p>
          <a:r>
            <a:rPr lang="nl-BE" dirty="0"/>
            <a:t>  Üstün ula</a:t>
          </a:r>
          <a:r>
            <a:rPr lang="tr-TR" dirty="0"/>
            <a:t>şı</a:t>
          </a:r>
          <a:r>
            <a:rPr lang="nl-BE" dirty="0"/>
            <a:t>m a</a:t>
          </a:r>
          <a:r>
            <a:rPr lang="tr-TR" dirty="0"/>
            <a:t>ğ</a:t>
          </a:r>
          <a:r>
            <a:rPr lang="nl-BE" dirty="0"/>
            <a:t>lar</a:t>
          </a:r>
          <a:r>
            <a:rPr lang="tr-TR" dirty="0"/>
            <a:t>ı</a:t>
          </a:r>
          <a:endParaRPr lang="nl-BE" dirty="0"/>
        </a:p>
      </dgm:t>
    </dgm:pt>
    <dgm:pt modelId="{9802C2C8-DA44-4333-B8BA-7EA98A306A34}" type="parTrans" cxnId="{7262660F-CCF7-405F-B899-E1AB0EF388F6}">
      <dgm:prSet/>
      <dgm:spPr/>
      <dgm:t>
        <a:bodyPr/>
        <a:lstStyle/>
        <a:p>
          <a:endParaRPr lang="nl-BE"/>
        </a:p>
      </dgm:t>
    </dgm:pt>
    <dgm:pt modelId="{84E3D7D2-F3AF-4959-80CE-AF4973E15682}" type="sibTrans" cxnId="{7262660F-CCF7-405F-B899-E1AB0EF388F6}">
      <dgm:prSet/>
      <dgm:spPr/>
      <dgm:t>
        <a:bodyPr/>
        <a:lstStyle/>
        <a:p>
          <a:endParaRPr lang="nl-BE"/>
        </a:p>
      </dgm:t>
    </dgm:pt>
    <dgm:pt modelId="{E6B4CC6C-CA08-44CD-8335-0BE966C86EE7}">
      <dgm:prSet phldrT="[Text]"/>
      <dgm:spPr/>
      <dgm:t>
        <a:bodyPr/>
        <a:lstStyle/>
        <a:p>
          <a:r>
            <a:rPr lang="nl-BE" dirty="0"/>
            <a:t> Dinamik bir ekonomi</a:t>
          </a:r>
        </a:p>
      </dgm:t>
    </dgm:pt>
    <dgm:pt modelId="{DAC1A23D-5BE0-4DB3-9162-2B15C5F3CC5A}" type="parTrans" cxnId="{D0E52F57-9B9A-4BD2-8CC3-B372C862E5F5}">
      <dgm:prSet/>
      <dgm:spPr/>
      <dgm:t>
        <a:bodyPr/>
        <a:lstStyle/>
        <a:p>
          <a:endParaRPr lang="nl-BE"/>
        </a:p>
      </dgm:t>
    </dgm:pt>
    <dgm:pt modelId="{86E5C46E-D690-4A1E-8E1C-3D4996DC75CE}" type="sibTrans" cxnId="{D0E52F57-9B9A-4BD2-8CC3-B372C862E5F5}">
      <dgm:prSet/>
      <dgm:spPr/>
      <dgm:t>
        <a:bodyPr/>
        <a:lstStyle/>
        <a:p>
          <a:endParaRPr lang="nl-BE"/>
        </a:p>
      </dgm:t>
    </dgm:pt>
    <dgm:pt modelId="{4A575456-1139-4FA4-B565-8BFA4998D7EE}">
      <dgm:prSet phldrT="[Text]"/>
      <dgm:spPr/>
      <dgm:t>
        <a:bodyPr/>
        <a:lstStyle/>
        <a:p>
          <a:r>
            <a:rPr lang="nl-BE" dirty="0"/>
            <a:t>  Yüksek e</a:t>
          </a:r>
          <a:r>
            <a:rPr lang="tr-TR" dirty="0"/>
            <a:t>ğ</a:t>
          </a:r>
          <a:r>
            <a:rPr lang="nl-BE" dirty="0"/>
            <a:t>itimli ve üretken i</a:t>
          </a:r>
          <a:r>
            <a:rPr lang="tr-TR" dirty="0"/>
            <a:t>ş</a:t>
          </a:r>
          <a:r>
            <a:rPr lang="nl-BE" dirty="0"/>
            <a:t> gücü</a:t>
          </a:r>
        </a:p>
      </dgm:t>
    </dgm:pt>
    <dgm:pt modelId="{D97342C4-BB25-40B1-AAA6-26F96BF78698}" type="parTrans" cxnId="{5DC6B7B5-6DA6-4B79-828F-D9900487067C}">
      <dgm:prSet/>
      <dgm:spPr/>
      <dgm:t>
        <a:bodyPr/>
        <a:lstStyle/>
        <a:p>
          <a:endParaRPr lang="nl-BE"/>
        </a:p>
      </dgm:t>
    </dgm:pt>
    <dgm:pt modelId="{AB4502AC-0A54-4ED0-A9D0-0A20A7A0C960}" type="sibTrans" cxnId="{5DC6B7B5-6DA6-4B79-828F-D9900487067C}">
      <dgm:prSet/>
      <dgm:spPr/>
      <dgm:t>
        <a:bodyPr/>
        <a:lstStyle/>
        <a:p>
          <a:endParaRPr lang="nl-BE"/>
        </a:p>
      </dgm:t>
    </dgm:pt>
    <dgm:pt modelId="{4970CDB9-FB3F-4535-A65F-9C5729AEC3FC}">
      <dgm:prSet phldrT="[Text]"/>
      <dgm:spPr/>
      <dgm:t>
        <a:bodyPr/>
        <a:lstStyle/>
        <a:p>
          <a:r>
            <a:rPr lang="nl-BE" dirty="0"/>
            <a:t>   Avrupa’n</a:t>
          </a:r>
          <a:r>
            <a:rPr lang="tr-TR" dirty="0"/>
            <a:t>ı</a:t>
          </a:r>
          <a:r>
            <a:rPr lang="nl-BE" dirty="0"/>
            <a:t>n tedarik merkezi</a:t>
          </a:r>
        </a:p>
      </dgm:t>
    </dgm:pt>
    <dgm:pt modelId="{F6977A93-2DFF-4153-A2B8-4554F147804D}" type="parTrans" cxnId="{D0EA4892-E17F-4C92-AB14-CDFB25F77C66}">
      <dgm:prSet/>
      <dgm:spPr/>
      <dgm:t>
        <a:bodyPr/>
        <a:lstStyle/>
        <a:p>
          <a:endParaRPr lang="nl-BE"/>
        </a:p>
      </dgm:t>
    </dgm:pt>
    <dgm:pt modelId="{0DE5419D-4234-4FDD-8880-02C37F3D9617}" type="sibTrans" cxnId="{D0EA4892-E17F-4C92-AB14-CDFB25F77C66}">
      <dgm:prSet/>
      <dgm:spPr/>
      <dgm:t>
        <a:bodyPr/>
        <a:lstStyle/>
        <a:p>
          <a:endParaRPr lang="nl-BE"/>
        </a:p>
      </dgm:t>
    </dgm:pt>
    <dgm:pt modelId="{C5AD0613-0518-410B-8E42-65DF16175AAD}">
      <dgm:prSet phldrT="[Text]"/>
      <dgm:spPr/>
      <dgm:t>
        <a:bodyPr/>
        <a:lstStyle/>
        <a:p>
          <a:r>
            <a:rPr lang="nl-BE" dirty="0" err="1"/>
            <a:t>Dü</a:t>
          </a:r>
          <a:r>
            <a:rPr lang="tr-TR" dirty="0"/>
            <a:t>ş</a:t>
          </a:r>
          <a:r>
            <a:rPr lang="nl-BE" dirty="0" err="1"/>
            <a:t>ük</a:t>
          </a:r>
          <a:r>
            <a:rPr lang="nl-BE" dirty="0"/>
            <a:t> </a:t>
          </a:r>
          <a:r>
            <a:rPr lang="nl-BE" dirty="0" err="1"/>
            <a:t>gayrimenkul</a:t>
          </a:r>
          <a:r>
            <a:rPr lang="nl-BE" dirty="0"/>
            <a:t> </a:t>
          </a:r>
          <a:r>
            <a:rPr lang="nl-BE" dirty="0" err="1"/>
            <a:t>fiyatlar</a:t>
          </a:r>
          <a:r>
            <a:rPr lang="tr-TR" dirty="0"/>
            <a:t>ı</a:t>
          </a:r>
          <a:endParaRPr lang="nl-BE" dirty="0"/>
        </a:p>
      </dgm:t>
    </dgm:pt>
    <dgm:pt modelId="{28DCACAD-EB2F-46B6-9A80-F32CF710DB6F}" type="parTrans" cxnId="{1FD164A2-A413-4BD2-BEFD-A375C1388114}">
      <dgm:prSet/>
      <dgm:spPr/>
      <dgm:t>
        <a:bodyPr/>
        <a:lstStyle/>
        <a:p>
          <a:endParaRPr lang="en-US"/>
        </a:p>
      </dgm:t>
    </dgm:pt>
    <dgm:pt modelId="{0AF9B103-9C40-4460-AAAC-F64B3CBD0E99}" type="sibTrans" cxnId="{1FD164A2-A413-4BD2-BEFD-A375C1388114}">
      <dgm:prSet/>
      <dgm:spPr/>
      <dgm:t>
        <a:bodyPr/>
        <a:lstStyle/>
        <a:p>
          <a:endParaRPr lang="en-US"/>
        </a:p>
      </dgm:t>
    </dgm:pt>
    <dgm:pt modelId="{D8240376-1C89-4F10-A1AE-66E37178166D}" type="pres">
      <dgm:prSet presAssocID="{FC154483-9856-4C88-8439-CDCF4A4C9EA5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nl-BE"/>
        </a:p>
      </dgm:t>
    </dgm:pt>
    <dgm:pt modelId="{47AB64E9-30E8-41D8-8FCA-8EE49D3ACCF0}" type="pres">
      <dgm:prSet presAssocID="{FC154483-9856-4C88-8439-CDCF4A4C9EA5}" presName="Name1" presStyleCnt="0"/>
      <dgm:spPr/>
    </dgm:pt>
    <dgm:pt modelId="{1F15D2F8-DA55-4CBD-8101-0EB6B0613AEE}" type="pres">
      <dgm:prSet presAssocID="{FC154483-9856-4C88-8439-CDCF4A4C9EA5}" presName="cycle" presStyleCnt="0"/>
      <dgm:spPr/>
    </dgm:pt>
    <dgm:pt modelId="{AA70E754-8738-4135-89F5-9B22BE5477AD}" type="pres">
      <dgm:prSet presAssocID="{FC154483-9856-4C88-8439-CDCF4A4C9EA5}" presName="srcNode" presStyleLbl="node1" presStyleIdx="0" presStyleCnt="7"/>
      <dgm:spPr/>
    </dgm:pt>
    <dgm:pt modelId="{9A0AB124-A396-45FD-85EA-895523504466}" type="pres">
      <dgm:prSet presAssocID="{FC154483-9856-4C88-8439-CDCF4A4C9EA5}" presName="conn" presStyleLbl="parChTrans1D2" presStyleIdx="0" presStyleCnt="1"/>
      <dgm:spPr/>
      <dgm:t>
        <a:bodyPr/>
        <a:lstStyle/>
        <a:p>
          <a:endParaRPr lang="nl-BE"/>
        </a:p>
      </dgm:t>
    </dgm:pt>
    <dgm:pt modelId="{0957D8E6-E729-45BB-BFED-F5075144F7E3}" type="pres">
      <dgm:prSet presAssocID="{FC154483-9856-4C88-8439-CDCF4A4C9EA5}" presName="extraNode" presStyleLbl="node1" presStyleIdx="0" presStyleCnt="7"/>
      <dgm:spPr/>
    </dgm:pt>
    <dgm:pt modelId="{55507E22-02FE-4B19-BF22-F30BE38C338B}" type="pres">
      <dgm:prSet presAssocID="{FC154483-9856-4C88-8439-CDCF4A4C9EA5}" presName="dstNode" presStyleLbl="node1" presStyleIdx="0" presStyleCnt="7"/>
      <dgm:spPr/>
    </dgm:pt>
    <dgm:pt modelId="{1E8E9DB6-AB38-4E36-843A-26A977F972C0}" type="pres">
      <dgm:prSet presAssocID="{9D2DFFB8-5C08-4E48-924C-AF81EE8858C3}" presName="text_1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nl-BE"/>
        </a:p>
      </dgm:t>
    </dgm:pt>
    <dgm:pt modelId="{ECC9554D-EFF9-4895-BB9E-A2A1790B0D6E}" type="pres">
      <dgm:prSet presAssocID="{9D2DFFB8-5C08-4E48-924C-AF81EE8858C3}" presName="accent_1" presStyleCnt="0"/>
      <dgm:spPr/>
    </dgm:pt>
    <dgm:pt modelId="{52D78031-6DCD-4492-9065-965943BBABBD}" type="pres">
      <dgm:prSet presAssocID="{9D2DFFB8-5C08-4E48-924C-AF81EE8858C3}" presName="accentRepeatNode" presStyleLbl="solidFgAcc1" presStyleIdx="0" presStyleCnt="7" custScaleX="144036" custScaleY="115232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1131AECD-4E7E-45E5-8139-67C3E3A30E0A}" type="pres">
      <dgm:prSet presAssocID="{4970CDB9-FB3F-4535-A65F-9C5729AEC3FC}" presName="text_2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nl-BE"/>
        </a:p>
      </dgm:t>
    </dgm:pt>
    <dgm:pt modelId="{64BA47D4-0859-4484-8F31-6CEA0D8E9486}" type="pres">
      <dgm:prSet presAssocID="{4970CDB9-FB3F-4535-A65F-9C5729AEC3FC}" presName="accent_2" presStyleCnt="0"/>
      <dgm:spPr/>
    </dgm:pt>
    <dgm:pt modelId="{E55597CD-B4E5-4495-ACC6-85AD5E010D8D}" type="pres">
      <dgm:prSet presAssocID="{4970CDB9-FB3F-4535-A65F-9C5729AEC3FC}" presName="accentRepeatNode" presStyleLbl="solidFgAcc1" presStyleIdx="1" presStyleCnt="7" custScaleX="144036" custScaleY="115229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ED98BA59-16B5-449B-BFF0-7B6C459EB36D}" type="pres">
      <dgm:prSet presAssocID="{FDA4C989-94D5-4387-B62B-05F9A68D951E}" presName="text_3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nl-BE"/>
        </a:p>
      </dgm:t>
    </dgm:pt>
    <dgm:pt modelId="{2E353104-D5D4-4B73-8247-C0FAD59796C2}" type="pres">
      <dgm:prSet presAssocID="{FDA4C989-94D5-4387-B62B-05F9A68D951E}" presName="accent_3" presStyleCnt="0"/>
      <dgm:spPr/>
    </dgm:pt>
    <dgm:pt modelId="{14997772-6EE6-4C8B-B7ED-383E5B5C7629}" type="pres">
      <dgm:prSet presAssocID="{FDA4C989-94D5-4387-B62B-05F9A68D951E}" presName="accentRepeatNode" presStyleLbl="solidFgAcc1" presStyleIdx="2" presStyleCnt="7" custScaleX="144036" custScaleY="115229" custLinFactNeighborY="597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DCA0F30B-18EE-4A3A-9B75-55EEFC35F296}" type="pres">
      <dgm:prSet presAssocID="{E6B4CC6C-CA08-44CD-8335-0BE966C86EE7}" presName="text_4" presStyleLbl="node1" presStyleIdx="3" presStyleCnt="7" custLinFactNeighborX="-5">
        <dgm:presLayoutVars>
          <dgm:bulletEnabled val="1"/>
        </dgm:presLayoutVars>
      </dgm:prSet>
      <dgm:spPr/>
      <dgm:t>
        <a:bodyPr/>
        <a:lstStyle/>
        <a:p>
          <a:endParaRPr lang="nl-BE"/>
        </a:p>
      </dgm:t>
    </dgm:pt>
    <dgm:pt modelId="{3EBB6FD6-11F3-449F-8A83-148FE9945A35}" type="pres">
      <dgm:prSet presAssocID="{E6B4CC6C-CA08-44CD-8335-0BE966C86EE7}" presName="accent_4" presStyleCnt="0"/>
      <dgm:spPr/>
    </dgm:pt>
    <dgm:pt modelId="{E84EF9D6-EE2B-4C45-BA8D-FDC33F3920B1}" type="pres">
      <dgm:prSet presAssocID="{E6B4CC6C-CA08-44CD-8335-0BE966C86EE7}" presName="accentRepeatNode" presStyleLbl="solidFgAcc1" presStyleIdx="3" presStyleCnt="7" custScaleX="144036" custScaleY="115229" custLinFactNeighborY="13440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860C600F-89A1-43F7-B1A7-9124ED60872C}" type="pres">
      <dgm:prSet presAssocID="{C5AD0613-0518-410B-8E42-65DF16175AAD}" presName="text_5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nl-BE"/>
        </a:p>
      </dgm:t>
    </dgm:pt>
    <dgm:pt modelId="{BAFFBAD4-4851-4E3C-BC10-7DCC03FD33EC}" type="pres">
      <dgm:prSet presAssocID="{C5AD0613-0518-410B-8E42-65DF16175AAD}" presName="accent_5" presStyleCnt="0"/>
      <dgm:spPr/>
    </dgm:pt>
    <dgm:pt modelId="{353FF93C-65F5-40D6-B6FE-0C31FDCE1AE4}" type="pres">
      <dgm:prSet presAssocID="{C5AD0613-0518-410B-8E42-65DF16175AAD}" presName="accentRepeatNode" presStyleLbl="solidFgAcc1" presStyleIdx="4" presStyleCnt="7" custScaleX="140030" custScaleY="119680" custLinFactNeighborX="-8691" custLinFactNeighborY="17381"/>
      <dgm:spPr>
        <a:blipFill dpi="0" rotWithShape="0"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E72AF668-A893-4296-9549-EACC7A9797BA}" type="pres">
      <dgm:prSet presAssocID="{4A575456-1139-4FA4-B565-8BFA4998D7EE}" presName="text_6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nl-BE"/>
        </a:p>
      </dgm:t>
    </dgm:pt>
    <dgm:pt modelId="{8F3FF44A-AF7D-4858-A0AE-C88D4F16F115}" type="pres">
      <dgm:prSet presAssocID="{4A575456-1139-4FA4-B565-8BFA4998D7EE}" presName="accent_6" presStyleCnt="0"/>
      <dgm:spPr/>
    </dgm:pt>
    <dgm:pt modelId="{9F728AE7-B9CD-4A85-9DF3-4635CC7BB198}" type="pres">
      <dgm:prSet presAssocID="{4A575456-1139-4FA4-B565-8BFA4998D7EE}" presName="accentRepeatNode" presStyleLbl="solidFgAcc1" presStyleIdx="5" presStyleCnt="7" custScaleX="144036" custScaleY="115229" custLinFactNeighborX="-1493" custLinFactNeighborY="17919"/>
      <dgm:spPr>
        <a:blipFill rotWithShape="0">
          <a:blip xmlns:r="http://schemas.openxmlformats.org/officeDocument/2006/relationships" r:embed="rId6"/>
          <a:stretch>
            <a:fillRect/>
          </a:stretch>
        </a:blipFill>
      </dgm:spPr>
    </dgm:pt>
    <dgm:pt modelId="{F8E913E0-9964-44F5-B7D1-E44B3ADB9AB3}" type="pres">
      <dgm:prSet presAssocID="{058E4F43-7270-4FF7-BF0B-C0D0E853A37F}" presName="text_7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nl-BE"/>
        </a:p>
      </dgm:t>
    </dgm:pt>
    <dgm:pt modelId="{90CE814A-522E-4561-A21E-F9F03E9AA1C6}" type="pres">
      <dgm:prSet presAssocID="{058E4F43-7270-4FF7-BF0B-C0D0E853A37F}" presName="accent_7" presStyleCnt="0"/>
      <dgm:spPr/>
    </dgm:pt>
    <dgm:pt modelId="{E47B7EF7-341F-4135-924B-480AD9DC7D22}" type="pres">
      <dgm:prSet presAssocID="{058E4F43-7270-4FF7-BF0B-C0D0E853A37F}" presName="accentRepeatNode" presStyleLbl="solidFgAcc1" presStyleIdx="6" presStyleCnt="7" custScaleX="144036" custScaleY="115229" custLinFactNeighborX="1493" custLinFactNeighborY="19413"/>
      <dgm:spPr>
        <a:blipFill rotWithShape="0">
          <a:blip xmlns:r="http://schemas.openxmlformats.org/officeDocument/2006/relationships" r:embed="rId7"/>
          <a:stretch>
            <a:fillRect/>
          </a:stretch>
        </a:blipFill>
      </dgm:spPr>
    </dgm:pt>
  </dgm:ptLst>
  <dgm:cxnLst>
    <dgm:cxn modelId="{1FD164A2-A413-4BD2-BEFD-A375C1388114}" srcId="{FC154483-9856-4C88-8439-CDCF4A4C9EA5}" destId="{C5AD0613-0518-410B-8E42-65DF16175AAD}" srcOrd="4" destOrd="0" parTransId="{28DCACAD-EB2F-46B6-9A80-F32CF710DB6F}" sibTransId="{0AF9B103-9C40-4460-AAAC-F64B3CBD0E99}"/>
    <dgm:cxn modelId="{1F1C3D05-14EA-4E7B-8243-BD521EF9A0C7}" type="presOf" srcId="{C5AD0613-0518-410B-8E42-65DF16175AAD}" destId="{860C600F-89A1-43F7-B1A7-9124ED60872C}" srcOrd="0" destOrd="0" presId="urn:microsoft.com/office/officeart/2008/layout/VerticalCurvedList"/>
    <dgm:cxn modelId="{D0EA4892-E17F-4C92-AB14-CDFB25F77C66}" srcId="{FC154483-9856-4C88-8439-CDCF4A4C9EA5}" destId="{4970CDB9-FB3F-4535-A65F-9C5729AEC3FC}" srcOrd="1" destOrd="0" parTransId="{F6977A93-2DFF-4153-A2B8-4554F147804D}" sibTransId="{0DE5419D-4234-4FDD-8880-02C37F3D9617}"/>
    <dgm:cxn modelId="{C899C5FC-5CB7-4158-893B-C2A2F7073143}" type="presOf" srcId="{FC154483-9856-4C88-8439-CDCF4A4C9EA5}" destId="{D8240376-1C89-4F10-A1AE-66E37178166D}" srcOrd="0" destOrd="0" presId="urn:microsoft.com/office/officeart/2008/layout/VerticalCurvedList"/>
    <dgm:cxn modelId="{CCC92DC6-8E34-4BEA-9000-2CDA8786FBB4}" type="presOf" srcId="{FDA4C989-94D5-4387-B62B-05F9A68D951E}" destId="{ED98BA59-16B5-449B-BFF0-7B6C459EB36D}" srcOrd="0" destOrd="0" presId="urn:microsoft.com/office/officeart/2008/layout/VerticalCurvedList"/>
    <dgm:cxn modelId="{8D07C6C4-C1F3-4701-A752-AA70C175A0ED}" type="presOf" srcId="{058E4F43-7270-4FF7-BF0B-C0D0E853A37F}" destId="{F8E913E0-9964-44F5-B7D1-E44B3ADB9AB3}" srcOrd="0" destOrd="0" presId="urn:microsoft.com/office/officeart/2008/layout/VerticalCurvedList"/>
    <dgm:cxn modelId="{A2410788-9B80-4624-A304-215891488611}" srcId="{FC154483-9856-4C88-8439-CDCF4A4C9EA5}" destId="{9D2DFFB8-5C08-4E48-924C-AF81EE8858C3}" srcOrd="0" destOrd="0" parTransId="{DE8B4A93-833A-40FE-9E6B-0E15B95A622C}" sibTransId="{E840BC56-B703-4C0F-BE81-C9999BE70614}"/>
    <dgm:cxn modelId="{9720D0CC-CCB2-4E16-9630-3F1B25CE14C6}" srcId="{FC154483-9856-4C88-8439-CDCF4A4C9EA5}" destId="{058E4F43-7270-4FF7-BF0B-C0D0E853A37F}" srcOrd="6" destOrd="0" parTransId="{83ABD6B9-7E59-48BA-A3EB-29CB8445FD4A}" sibTransId="{1D52DD07-2964-4C80-8FEB-9C778F990973}"/>
    <dgm:cxn modelId="{219E6F60-2FDB-4D34-8222-1763515A0FC6}" type="presOf" srcId="{4A575456-1139-4FA4-B565-8BFA4998D7EE}" destId="{E72AF668-A893-4296-9549-EACC7A9797BA}" srcOrd="0" destOrd="0" presId="urn:microsoft.com/office/officeart/2008/layout/VerticalCurvedList"/>
    <dgm:cxn modelId="{C59CCCEE-3C95-46B7-B594-FD1DAC0388BF}" type="presOf" srcId="{E840BC56-B703-4C0F-BE81-C9999BE70614}" destId="{9A0AB124-A396-45FD-85EA-895523504466}" srcOrd="0" destOrd="0" presId="urn:microsoft.com/office/officeart/2008/layout/VerticalCurvedList"/>
    <dgm:cxn modelId="{E635B177-15F5-42D2-91F5-D866920A564B}" type="presOf" srcId="{4970CDB9-FB3F-4535-A65F-9C5729AEC3FC}" destId="{1131AECD-4E7E-45E5-8139-67C3E3A30E0A}" srcOrd="0" destOrd="0" presId="urn:microsoft.com/office/officeart/2008/layout/VerticalCurvedList"/>
    <dgm:cxn modelId="{A1CC22DB-B641-420E-B299-86E69F5AAB7A}" type="presOf" srcId="{E6B4CC6C-CA08-44CD-8335-0BE966C86EE7}" destId="{DCA0F30B-18EE-4A3A-9B75-55EEFC35F296}" srcOrd="0" destOrd="0" presId="urn:microsoft.com/office/officeart/2008/layout/VerticalCurvedList"/>
    <dgm:cxn modelId="{D0E52F57-9B9A-4BD2-8CC3-B372C862E5F5}" srcId="{FC154483-9856-4C88-8439-CDCF4A4C9EA5}" destId="{E6B4CC6C-CA08-44CD-8335-0BE966C86EE7}" srcOrd="3" destOrd="0" parTransId="{DAC1A23D-5BE0-4DB3-9162-2B15C5F3CC5A}" sibTransId="{86E5C46E-D690-4A1E-8E1C-3D4996DC75CE}"/>
    <dgm:cxn modelId="{7262660F-CCF7-405F-B899-E1AB0EF388F6}" srcId="{FC154483-9856-4C88-8439-CDCF4A4C9EA5}" destId="{FDA4C989-94D5-4387-B62B-05F9A68D951E}" srcOrd="2" destOrd="0" parTransId="{9802C2C8-DA44-4333-B8BA-7EA98A306A34}" sibTransId="{84E3D7D2-F3AF-4959-80CE-AF4973E15682}"/>
    <dgm:cxn modelId="{5DC6B7B5-6DA6-4B79-828F-D9900487067C}" srcId="{FC154483-9856-4C88-8439-CDCF4A4C9EA5}" destId="{4A575456-1139-4FA4-B565-8BFA4998D7EE}" srcOrd="5" destOrd="0" parTransId="{D97342C4-BB25-40B1-AAA6-26F96BF78698}" sibTransId="{AB4502AC-0A54-4ED0-A9D0-0A20A7A0C960}"/>
    <dgm:cxn modelId="{516C02AE-08A5-49B2-85D9-BC5618FD51A9}" type="presOf" srcId="{9D2DFFB8-5C08-4E48-924C-AF81EE8858C3}" destId="{1E8E9DB6-AB38-4E36-843A-26A977F972C0}" srcOrd="0" destOrd="0" presId="urn:microsoft.com/office/officeart/2008/layout/VerticalCurvedList"/>
    <dgm:cxn modelId="{2F2EA497-0925-4A40-B1C9-242DF7698098}" type="presParOf" srcId="{D8240376-1C89-4F10-A1AE-66E37178166D}" destId="{47AB64E9-30E8-41D8-8FCA-8EE49D3ACCF0}" srcOrd="0" destOrd="0" presId="urn:microsoft.com/office/officeart/2008/layout/VerticalCurvedList"/>
    <dgm:cxn modelId="{D9A99945-6D41-4CAE-960B-95D5265BDB31}" type="presParOf" srcId="{47AB64E9-30E8-41D8-8FCA-8EE49D3ACCF0}" destId="{1F15D2F8-DA55-4CBD-8101-0EB6B0613AEE}" srcOrd="0" destOrd="0" presId="urn:microsoft.com/office/officeart/2008/layout/VerticalCurvedList"/>
    <dgm:cxn modelId="{067EB1E0-ABBD-4812-B6DA-85FC7D3B15B6}" type="presParOf" srcId="{1F15D2F8-DA55-4CBD-8101-0EB6B0613AEE}" destId="{AA70E754-8738-4135-89F5-9B22BE5477AD}" srcOrd="0" destOrd="0" presId="urn:microsoft.com/office/officeart/2008/layout/VerticalCurvedList"/>
    <dgm:cxn modelId="{6834546D-06D9-47F0-84DE-3183DFF09F1D}" type="presParOf" srcId="{1F15D2F8-DA55-4CBD-8101-0EB6B0613AEE}" destId="{9A0AB124-A396-45FD-85EA-895523504466}" srcOrd="1" destOrd="0" presId="urn:microsoft.com/office/officeart/2008/layout/VerticalCurvedList"/>
    <dgm:cxn modelId="{896A5741-CAFD-4740-A381-B1870B709A50}" type="presParOf" srcId="{1F15D2F8-DA55-4CBD-8101-0EB6B0613AEE}" destId="{0957D8E6-E729-45BB-BFED-F5075144F7E3}" srcOrd="2" destOrd="0" presId="urn:microsoft.com/office/officeart/2008/layout/VerticalCurvedList"/>
    <dgm:cxn modelId="{D429661C-6812-4BF4-8D45-99BDDE6FE95F}" type="presParOf" srcId="{1F15D2F8-DA55-4CBD-8101-0EB6B0613AEE}" destId="{55507E22-02FE-4B19-BF22-F30BE38C338B}" srcOrd="3" destOrd="0" presId="urn:microsoft.com/office/officeart/2008/layout/VerticalCurvedList"/>
    <dgm:cxn modelId="{A8FC1EDB-8974-4545-91B2-CC22B489B9ED}" type="presParOf" srcId="{47AB64E9-30E8-41D8-8FCA-8EE49D3ACCF0}" destId="{1E8E9DB6-AB38-4E36-843A-26A977F972C0}" srcOrd="1" destOrd="0" presId="urn:microsoft.com/office/officeart/2008/layout/VerticalCurvedList"/>
    <dgm:cxn modelId="{FD9A2D04-FEBA-4072-9C52-96E0DDBA4805}" type="presParOf" srcId="{47AB64E9-30E8-41D8-8FCA-8EE49D3ACCF0}" destId="{ECC9554D-EFF9-4895-BB9E-A2A1790B0D6E}" srcOrd="2" destOrd="0" presId="urn:microsoft.com/office/officeart/2008/layout/VerticalCurvedList"/>
    <dgm:cxn modelId="{730B10FC-2E0A-49D9-BDFD-65830BE722B9}" type="presParOf" srcId="{ECC9554D-EFF9-4895-BB9E-A2A1790B0D6E}" destId="{52D78031-6DCD-4492-9065-965943BBABBD}" srcOrd="0" destOrd="0" presId="urn:microsoft.com/office/officeart/2008/layout/VerticalCurvedList"/>
    <dgm:cxn modelId="{9FE47C2E-AF60-4D26-85FA-0359812582B2}" type="presParOf" srcId="{47AB64E9-30E8-41D8-8FCA-8EE49D3ACCF0}" destId="{1131AECD-4E7E-45E5-8139-67C3E3A30E0A}" srcOrd="3" destOrd="0" presId="urn:microsoft.com/office/officeart/2008/layout/VerticalCurvedList"/>
    <dgm:cxn modelId="{672F731C-2738-4518-B255-6EF2A245A386}" type="presParOf" srcId="{47AB64E9-30E8-41D8-8FCA-8EE49D3ACCF0}" destId="{64BA47D4-0859-4484-8F31-6CEA0D8E9486}" srcOrd="4" destOrd="0" presId="urn:microsoft.com/office/officeart/2008/layout/VerticalCurvedList"/>
    <dgm:cxn modelId="{4E4FBE83-9B0C-4A9C-A2F6-3F1D96749D8A}" type="presParOf" srcId="{64BA47D4-0859-4484-8F31-6CEA0D8E9486}" destId="{E55597CD-B4E5-4495-ACC6-85AD5E010D8D}" srcOrd="0" destOrd="0" presId="urn:microsoft.com/office/officeart/2008/layout/VerticalCurvedList"/>
    <dgm:cxn modelId="{F56EF4AA-DD2B-4C83-8DBF-4A0F653CB0A5}" type="presParOf" srcId="{47AB64E9-30E8-41D8-8FCA-8EE49D3ACCF0}" destId="{ED98BA59-16B5-449B-BFF0-7B6C459EB36D}" srcOrd="5" destOrd="0" presId="urn:microsoft.com/office/officeart/2008/layout/VerticalCurvedList"/>
    <dgm:cxn modelId="{38C009FD-BDAB-4F67-8B92-EDF1061D3A5B}" type="presParOf" srcId="{47AB64E9-30E8-41D8-8FCA-8EE49D3ACCF0}" destId="{2E353104-D5D4-4B73-8247-C0FAD59796C2}" srcOrd="6" destOrd="0" presId="urn:microsoft.com/office/officeart/2008/layout/VerticalCurvedList"/>
    <dgm:cxn modelId="{84308115-3F11-45F5-9847-BF14594859BB}" type="presParOf" srcId="{2E353104-D5D4-4B73-8247-C0FAD59796C2}" destId="{14997772-6EE6-4C8B-B7ED-383E5B5C7629}" srcOrd="0" destOrd="0" presId="urn:microsoft.com/office/officeart/2008/layout/VerticalCurvedList"/>
    <dgm:cxn modelId="{CCCD24C4-29A9-4A42-9D6F-CC81DAF1D8A7}" type="presParOf" srcId="{47AB64E9-30E8-41D8-8FCA-8EE49D3ACCF0}" destId="{DCA0F30B-18EE-4A3A-9B75-55EEFC35F296}" srcOrd="7" destOrd="0" presId="urn:microsoft.com/office/officeart/2008/layout/VerticalCurvedList"/>
    <dgm:cxn modelId="{903A9646-857D-4C34-A17D-DBF2B9C9F330}" type="presParOf" srcId="{47AB64E9-30E8-41D8-8FCA-8EE49D3ACCF0}" destId="{3EBB6FD6-11F3-449F-8A83-148FE9945A35}" srcOrd="8" destOrd="0" presId="urn:microsoft.com/office/officeart/2008/layout/VerticalCurvedList"/>
    <dgm:cxn modelId="{FAB173F8-D5ED-49E0-B38C-21EC06649B10}" type="presParOf" srcId="{3EBB6FD6-11F3-449F-8A83-148FE9945A35}" destId="{E84EF9D6-EE2B-4C45-BA8D-FDC33F3920B1}" srcOrd="0" destOrd="0" presId="urn:microsoft.com/office/officeart/2008/layout/VerticalCurvedList"/>
    <dgm:cxn modelId="{F1D3DB88-EE1B-4F91-903D-10755F104D91}" type="presParOf" srcId="{47AB64E9-30E8-41D8-8FCA-8EE49D3ACCF0}" destId="{860C600F-89A1-43F7-B1A7-9124ED60872C}" srcOrd="9" destOrd="0" presId="urn:microsoft.com/office/officeart/2008/layout/VerticalCurvedList"/>
    <dgm:cxn modelId="{D38DC11E-A793-4C1F-86DD-29A5F91B42B6}" type="presParOf" srcId="{47AB64E9-30E8-41D8-8FCA-8EE49D3ACCF0}" destId="{BAFFBAD4-4851-4E3C-BC10-7DCC03FD33EC}" srcOrd="10" destOrd="0" presId="urn:microsoft.com/office/officeart/2008/layout/VerticalCurvedList"/>
    <dgm:cxn modelId="{E0CFBD39-71F4-4AB2-8083-8B442BC70A59}" type="presParOf" srcId="{BAFFBAD4-4851-4E3C-BC10-7DCC03FD33EC}" destId="{353FF93C-65F5-40D6-B6FE-0C31FDCE1AE4}" srcOrd="0" destOrd="0" presId="urn:microsoft.com/office/officeart/2008/layout/VerticalCurvedList"/>
    <dgm:cxn modelId="{FC2A5235-9246-4943-B590-59FDED8B6AC4}" type="presParOf" srcId="{47AB64E9-30E8-41D8-8FCA-8EE49D3ACCF0}" destId="{E72AF668-A893-4296-9549-EACC7A9797BA}" srcOrd="11" destOrd="0" presId="urn:microsoft.com/office/officeart/2008/layout/VerticalCurvedList"/>
    <dgm:cxn modelId="{144749EA-951E-44CF-8F9B-1BC758A17619}" type="presParOf" srcId="{47AB64E9-30E8-41D8-8FCA-8EE49D3ACCF0}" destId="{8F3FF44A-AF7D-4858-A0AE-C88D4F16F115}" srcOrd="12" destOrd="0" presId="urn:microsoft.com/office/officeart/2008/layout/VerticalCurvedList"/>
    <dgm:cxn modelId="{0CD56486-131D-4165-8DDE-0E2E58CC1D03}" type="presParOf" srcId="{8F3FF44A-AF7D-4858-A0AE-C88D4F16F115}" destId="{9F728AE7-B9CD-4A85-9DF3-4635CC7BB198}" srcOrd="0" destOrd="0" presId="urn:microsoft.com/office/officeart/2008/layout/VerticalCurvedList"/>
    <dgm:cxn modelId="{CB008A1F-6ED4-42E1-AFA1-7A3EC07853F8}" type="presParOf" srcId="{47AB64E9-30E8-41D8-8FCA-8EE49D3ACCF0}" destId="{F8E913E0-9964-44F5-B7D1-E44B3ADB9AB3}" srcOrd="13" destOrd="0" presId="urn:microsoft.com/office/officeart/2008/layout/VerticalCurvedList"/>
    <dgm:cxn modelId="{3FC07589-DEAB-466D-9B5B-DAC2F00B0A78}" type="presParOf" srcId="{47AB64E9-30E8-41D8-8FCA-8EE49D3ACCF0}" destId="{90CE814A-522E-4561-A21E-F9F03E9AA1C6}" srcOrd="14" destOrd="0" presId="urn:microsoft.com/office/officeart/2008/layout/VerticalCurvedList"/>
    <dgm:cxn modelId="{B007CF0A-E479-4A0E-892B-167C4DAB4CAC}" type="presParOf" srcId="{90CE814A-522E-4561-A21E-F9F03E9AA1C6}" destId="{E47B7EF7-341F-4135-924B-480AD9DC7D22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FC111FA-65D7-420C-9983-2A76F7A6714C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nl-BE"/>
        </a:p>
      </dgm:t>
    </dgm:pt>
    <dgm:pt modelId="{37230443-35E1-412F-9C35-A7F98D9918FF}">
      <dgm:prSet phldrT="[Text]"/>
      <dgm:spPr/>
      <dgm:t>
        <a:bodyPr/>
        <a:lstStyle/>
        <a:p>
          <a:r>
            <a:rPr lang="tr-TR" dirty="0"/>
            <a:t>Yaşa</a:t>
          </a:r>
          <a:r>
            <a:rPr lang="nl-BE" dirty="0"/>
            <a:t>m </a:t>
          </a:r>
          <a:r>
            <a:rPr lang="nl-BE" dirty="0" err="1"/>
            <a:t>bilimleri</a:t>
          </a:r>
          <a:r>
            <a:rPr lang="nl-BE" dirty="0"/>
            <a:t>  </a:t>
          </a:r>
          <a:r>
            <a:rPr lang="nl-BE" dirty="0" err="1"/>
            <a:t>ve</a:t>
          </a:r>
          <a:r>
            <a:rPr lang="nl-BE" dirty="0"/>
            <a:t> </a:t>
          </a:r>
          <a:r>
            <a:rPr lang="nl-BE" dirty="0" err="1"/>
            <a:t>biyoteknoloji</a:t>
          </a:r>
          <a:endParaRPr lang="nl-BE" dirty="0"/>
        </a:p>
      </dgm:t>
    </dgm:pt>
    <dgm:pt modelId="{B5409D10-5A1B-428E-AB37-2D1E1640CE73}" type="parTrans" cxnId="{07A3C4C8-756B-4987-A2E9-D2150A26B8E7}">
      <dgm:prSet/>
      <dgm:spPr/>
      <dgm:t>
        <a:bodyPr/>
        <a:lstStyle/>
        <a:p>
          <a:endParaRPr lang="nl-BE"/>
        </a:p>
      </dgm:t>
    </dgm:pt>
    <dgm:pt modelId="{D5211AE3-29D1-4978-9C23-B21341C51410}" type="sibTrans" cxnId="{07A3C4C8-756B-4987-A2E9-D2150A26B8E7}">
      <dgm:prSet/>
      <dgm:spPr/>
      <dgm:t>
        <a:bodyPr/>
        <a:lstStyle/>
        <a:p>
          <a:endParaRPr lang="nl-BE"/>
        </a:p>
      </dgm:t>
    </dgm:pt>
    <dgm:pt modelId="{DCE37620-33BE-4AB1-829C-9F9555773CC9}">
      <dgm:prSet phldrT="[Text]"/>
      <dgm:spPr/>
      <dgm:t>
        <a:bodyPr/>
        <a:lstStyle/>
        <a:p>
          <a:r>
            <a:rPr lang="nl-BE" dirty="0"/>
            <a:t>Ar&amp;Ge </a:t>
          </a:r>
          <a:r>
            <a:rPr lang="tr-TR" dirty="0"/>
            <a:t>ş</a:t>
          </a:r>
          <a:r>
            <a:rPr lang="nl-BE" dirty="0"/>
            <a:t>ampiyonu</a:t>
          </a:r>
        </a:p>
      </dgm:t>
    </dgm:pt>
    <dgm:pt modelId="{27D87AA1-A9A7-499A-BAEC-BDCED23171E2}" type="parTrans" cxnId="{B76353F8-BAF8-4986-93B9-C37ED5F24419}">
      <dgm:prSet/>
      <dgm:spPr/>
      <dgm:t>
        <a:bodyPr/>
        <a:lstStyle/>
        <a:p>
          <a:endParaRPr lang="nl-BE"/>
        </a:p>
      </dgm:t>
    </dgm:pt>
    <dgm:pt modelId="{96712F8B-2E16-4F59-B8F8-EFFAD2410A96}" type="sibTrans" cxnId="{B76353F8-BAF8-4986-93B9-C37ED5F24419}">
      <dgm:prSet/>
      <dgm:spPr/>
      <dgm:t>
        <a:bodyPr/>
        <a:lstStyle/>
        <a:p>
          <a:endParaRPr lang="nl-BE"/>
        </a:p>
      </dgm:t>
    </dgm:pt>
    <dgm:pt modelId="{0F1F72E0-DAF7-472D-8AC8-B3C3FDC8AC02}">
      <dgm:prSet phldrT="[Text]"/>
      <dgm:spPr/>
      <dgm:t>
        <a:bodyPr/>
        <a:lstStyle/>
        <a:p>
          <a:r>
            <a:rPr lang="tr-TR" dirty="0"/>
            <a:t>D</a:t>
          </a:r>
          <a:r>
            <a:rPr lang="nl-BE" dirty="0"/>
            <a:t>inamik bir ilaç piyasas</a:t>
          </a:r>
          <a:r>
            <a:rPr lang="tr-TR" dirty="0"/>
            <a:t>ı</a:t>
          </a:r>
          <a:endParaRPr lang="nl-BE" dirty="0"/>
        </a:p>
      </dgm:t>
    </dgm:pt>
    <dgm:pt modelId="{6AF692CA-99B5-4807-B74D-CAACFDA643D7}" type="parTrans" cxnId="{274E69E8-AEA4-42AD-B987-3682817A7160}">
      <dgm:prSet/>
      <dgm:spPr/>
      <dgm:t>
        <a:bodyPr/>
        <a:lstStyle/>
        <a:p>
          <a:endParaRPr lang="nl-BE"/>
        </a:p>
      </dgm:t>
    </dgm:pt>
    <dgm:pt modelId="{E6BFD2FE-E7FA-402F-8D6C-1A665A2A7A32}" type="sibTrans" cxnId="{274E69E8-AEA4-42AD-B987-3682817A7160}">
      <dgm:prSet/>
      <dgm:spPr/>
      <dgm:t>
        <a:bodyPr/>
        <a:lstStyle/>
        <a:p>
          <a:endParaRPr lang="nl-BE"/>
        </a:p>
      </dgm:t>
    </dgm:pt>
    <dgm:pt modelId="{1DADDD7B-AD80-48E4-8230-C3DBD1E88786}">
      <dgm:prSet phldrT="[Text]"/>
      <dgm:spPr/>
      <dgm:t>
        <a:bodyPr/>
        <a:lstStyle/>
        <a:p>
          <a:r>
            <a:rPr lang="nl-BE" dirty="0"/>
            <a:t>(Petro)Kimya endüstrisi</a:t>
          </a:r>
        </a:p>
      </dgm:t>
    </dgm:pt>
    <dgm:pt modelId="{196078B0-E6EE-4B8C-BF0F-3B0CDDDAF008}" type="parTrans" cxnId="{5BDABBA5-B1A9-4D1C-9751-6C1434FA52B8}">
      <dgm:prSet/>
      <dgm:spPr/>
      <dgm:t>
        <a:bodyPr/>
        <a:lstStyle/>
        <a:p>
          <a:endParaRPr lang="nl-BE"/>
        </a:p>
      </dgm:t>
    </dgm:pt>
    <dgm:pt modelId="{B373DBC2-3931-4DA4-BF48-1DFBE60C75A2}" type="sibTrans" cxnId="{5BDABBA5-B1A9-4D1C-9751-6C1434FA52B8}">
      <dgm:prSet/>
      <dgm:spPr/>
      <dgm:t>
        <a:bodyPr/>
        <a:lstStyle/>
        <a:p>
          <a:endParaRPr lang="nl-BE"/>
        </a:p>
      </dgm:t>
    </dgm:pt>
    <dgm:pt modelId="{0188A22B-1483-4876-908D-9160262674FB}">
      <dgm:prSet phldrT="[Text]"/>
      <dgm:spPr/>
      <dgm:t>
        <a:bodyPr/>
        <a:lstStyle/>
        <a:p>
          <a:r>
            <a:rPr lang="nl-BE" dirty="0"/>
            <a:t>Avrupa’n</a:t>
          </a:r>
          <a:r>
            <a:rPr lang="tr-TR" dirty="0"/>
            <a:t>ı</a:t>
          </a:r>
          <a:r>
            <a:rPr lang="nl-BE" dirty="0"/>
            <a:t>n en büyük </a:t>
          </a:r>
          <a:r>
            <a:rPr lang="nl-BE" dirty="0" err="1"/>
            <a:t>petrokimya</a:t>
          </a:r>
          <a:r>
            <a:rPr lang="nl-BE" dirty="0"/>
            <a:t> </a:t>
          </a:r>
          <a:r>
            <a:rPr lang="nl-BE" dirty="0" err="1"/>
            <a:t>merkezi</a:t>
          </a:r>
          <a:endParaRPr lang="nl-BE" dirty="0"/>
        </a:p>
      </dgm:t>
    </dgm:pt>
    <dgm:pt modelId="{468FF01F-2E0B-461B-9745-6FEE770142B1}" type="parTrans" cxnId="{ADA16AE7-BFB4-4EC6-A733-230989A7FF1D}">
      <dgm:prSet/>
      <dgm:spPr/>
      <dgm:t>
        <a:bodyPr/>
        <a:lstStyle/>
        <a:p>
          <a:endParaRPr lang="nl-BE"/>
        </a:p>
      </dgm:t>
    </dgm:pt>
    <dgm:pt modelId="{CEC7066D-B828-42EC-8D86-14554CFDC624}" type="sibTrans" cxnId="{ADA16AE7-BFB4-4EC6-A733-230989A7FF1D}">
      <dgm:prSet/>
      <dgm:spPr/>
      <dgm:t>
        <a:bodyPr/>
        <a:lstStyle/>
        <a:p>
          <a:endParaRPr lang="nl-BE"/>
        </a:p>
      </dgm:t>
    </dgm:pt>
    <dgm:pt modelId="{AA552CD1-A56F-474A-860E-F677B895FD99}">
      <dgm:prSet phldrT="[Text]"/>
      <dgm:spPr/>
      <dgm:t>
        <a:bodyPr/>
        <a:lstStyle/>
        <a:p>
          <a:r>
            <a:rPr lang="nl-BE" dirty="0" err="1"/>
            <a:t>Lojistik</a:t>
          </a:r>
          <a:r>
            <a:rPr lang="nl-BE" dirty="0"/>
            <a:t> </a:t>
          </a:r>
          <a:r>
            <a:rPr lang="nl-BE" dirty="0" err="1"/>
            <a:t>endüstrisi</a:t>
          </a:r>
          <a:endParaRPr lang="nl-BE" dirty="0"/>
        </a:p>
      </dgm:t>
    </dgm:pt>
    <dgm:pt modelId="{2B6BBE4A-52BE-44AF-B907-52473190EE0A}" type="parTrans" cxnId="{65AD93E8-0EB3-4399-8562-DFC20E0231BB}">
      <dgm:prSet/>
      <dgm:spPr/>
      <dgm:t>
        <a:bodyPr/>
        <a:lstStyle/>
        <a:p>
          <a:endParaRPr lang="nl-BE"/>
        </a:p>
      </dgm:t>
    </dgm:pt>
    <dgm:pt modelId="{25E75B69-67DC-4D02-914E-BA8F8BDA5697}" type="sibTrans" cxnId="{65AD93E8-0EB3-4399-8562-DFC20E0231BB}">
      <dgm:prSet/>
      <dgm:spPr/>
      <dgm:t>
        <a:bodyPr/>
        <a:lstStyle/>
        <a:p>
          <a:endParaRPr lang="nl-BE"/>
        </a:p>
      </dgm:t>
    </dgm:pt>
    <dgm:pt modelId="{1ADF3B21-EAA0-4BC3-81A3-54F4741E1248}">
      <dgm:prSet phldrT="[Text]"/>
      <dgm:spPr/>
      <dgm:t>
        <a:bodyPr/>
        <a:lstStyle/>
        <a:p>
          <a:r>
            <a:rPr lang="nl-BE" dirty="0"/>
            <a:t>800’e yak</a:t>
          </a:r>
          <a:r>
            <a:rPr lang="tr-TR" dirty="0"/>
            <a:t>ı</a:t>
          </a:r>
          <a:r>
            <a:rPr lang="nl-BE" dirty="0"/>
            <a:t>n Avrupa da</a:t>
          </a:r>
          <a:r>
            <a:rPr lang="tr-TR" dirty="0"/>
            <a:t>ğı</a:t>
          </a:r>
          <a:r>
            <a:rPr lang="nl-BE" dirty="0"/>
            <a:t>t</a:t>
          </a:r>
          <a:r>
            <a:rPr lang="tr-TR" dirty="0"/>
            <a:t>ı</a:t>
          </a:r>
          <a:r>
            <a:rPr lang="nl-BE" dirty="0"/>
            <a:t>m merkezi yerle</a:t>
          </a:r>
          <a:r>
            <a:rPr lang="tr-TR" dirty="0"/>
            <a:t>ş</a:t>
          </a:r>
          <a:r>
            <a:rPr lang="nl-BE" dirty="0"/>
            <a:t>mi</a:t>
          </a:r>
          <a:r>
            <a:rPr lang="tr-TR" dirty="0"/>
            <a:t>ş</a:t>
          </a:r>
          <a:r>
            <a:rPr lang="nl-BE" dirty="0"/>
            <a:t>tir</a:t>
          </a:r>
        </a:p>
      </dgm:t>
    </dgm:pt>
    <dgm:pt modelId="{B8E022C5-39E6-478D-BD3E-D5D48FB21E30}" type="parTrans" cxnId="{74934C6B-71B2-4550-909A-CFAA6023EE24}">
      <dgm:prSet/>
      <dgm:spPr/>
      <dgm:t>
        <a:bodyPr/>
        <a:lstStyle/>
        <a:p>
          <a:endParaRPr lang="nl-BE"/>
        </a:p>
      </dgm:t>
    </dgm:pt>
    <dgm:pt modelId="{FCCB5985-B290-46C0-8A10-553896A8666F}" type="sibTrans" cxnId="{74934C6B-71B2-4550-909A-CFAA6023EE24}">
      <dgm:prSet/>
      <dgm:spPr/>
      <dgm:t>
        <a:bodyPr/>
        <a:lstStyle/>
        <a:p>
          <a:endParaRPr lang="nl-BE"/>
        </a:p>
      </dgm:t>
    </dgm:pt>
    <dgm:pt modelId="{8F0461C4-E38A-49EC-9E25-8BD8E9E3AA09}">
      <dgm:prSet phldrT="[Text]"/>
      <dgm:spPr/>
      <dgm:t>
        <a:bodyPr/>
        <a:lstStyle/>
        <a:p>
          <a:r>
            <a:rPr lang="nl-BE" dirty="0"/>
            <a:t>Dü</a:t>
          </a:r>
          <a:r>
            <a:rPr lang="tr-TR" dirty="0"/>
            <a:t>ş</a:t>
          </a:r>
          <a:r>
            <a:rPr lang="nl-BE" dirty="0"/>
            <a:t>ük i</a:t>
          </a:r>
          <a:r>
            <a:rPr lang="tr-TR" dirty="0"/>
            <a:t>ş</a:t>
          </a:r>
          <a:r>
            <a:rPr lang="nl-BE" dirty="0"/>
            <a:t>letme masraflar</a:t>
          </a:r>
          <a:r>
            <a:rPr lang="tr-TR" dirty="0"/>
            <a:t>ı</a:t>
          </a:r>
          <a:r>
            <a:rPr lang="nl-BE" dirty="0"/>
            <a:t>, uygun arazinin varl</a:t>
          </a:r>
          <a:r>
            <a:rPr lang="tr-TR" dirty="0"/>
            <a:t>ığı</a:t>
          </a:r>
          <a:r>
            <a:rPr lang="nl-BE" dirty="0"/>
            <a:t> ve i</a:t>
          </a:r>
          <a:r>
            <a:rPr lang="tr-TR" dirty="0"/>
            <a:t>ş</a:t>
          </a:r>
          <a:r>
            <a:rPr lang="nl-BE" dirty="0"/>
            <a:t>gücü kalitesi bulunur</a:t>
          </a:r>
        </a:p>
      </dgm:t>
    </dgm:pt>
    <dgm:pt modelId="{0174CC45-A02E-481C-A12E-B68E77D963F9}" type="parTrans" cxnId="{F0D2575E-56C4-4F85-A420-AA17C3652950}">
      <dgm:prSet/>
      <dgm:spPr/>
      <dgm:t>
        <a:bodyPr/>
        <a:lstStyle/>
        <a:p>
          <a:endParaRPr lang="nl-BE"/>
        </a:p>
      </dgm:t>
    </dgm:pt>
    <dgm:pt modelId="{8A9412B4-ACF4-462F-9C76-54AB8720B429}" type="sibTrans" cxnId="{F0D2575E-56C4-4F85-A420-AA17C3652950}">
      <dgm:prSet/>
      <dgm:spPr/>
      <dgm:t>
        <a:bodyPr/>
        <a:lstStyle/>
        <a:p>
          <a:endParaRPr lang="nl-BE"/>
        </a:p>
      </dgm:t>
    </dgm:pt>
    <dgm:pt modelId="{FD0B362B-081F-4129-987B-94A678B6DE8A}">
      <dgm:prSet phldrT="[Text]"/>
      <dgm:spPr/>
      <dgm:t>
        <a:bodyPr/>
        <a:lstStyle/>
        <a:p>
          <a:r>
            <a:rPr lang="nl-BE" dirty="0"/>
            <a:t>Bilim </a:t>
          </a:r>
          <a:r>
            <a:rPr lang="nl-BE" dirty="0" err="1"/>
            <a:t>ve</a:t>
          </a:r>
          <a:r>
            <a:rPr lang="nl-BE" dirty="0"/>
            <a:t> </a:t>
          </a:r>
          <a:r>
            <a:rPr lang="nl-BE" dirty="0" err="1"/>
            <a:t>ileti</a:t>
          </a:r>
          <a:r>
            <a:rPr lang="tr-TR" dirty="0"/>
            <a:t>ş</a:t>
          </a:r>
          <a:r>
            <a:rPr lang="nl-BE" dirty="0" err="1"/>
            <a:t>im</a:t>
          </a:r>
          <a:r>
            <a:rPr lang="nl-BE" dirty="0"/>
            <a:t> </a:t>
          </a:r>
          <a:r>
            <a:rPr lang="nl-BE" dirty="0" err="1"/>
            <a:t>teknolojileri</a:t>
          </a:r>
          <a:endParaRPr lang="nl-BE" dirty="0"/>
        </a:p>
      </dgm:t>
    </dgm:pt>
    <dgm:pt modelId="{4A19FE33-075A-4629-9CE1-EF17D80BA15B}" type="parTrans" cxnId="{495EA022-3A9F-456F-AC83-D5AEE6849C66}">
      <dgm:prSet/>
      <dgm:spPr/>
      <dgm:t>
        <a:bodyPr/>
        <a:lstStyle/>
        <a:p>
          <a:endParaRPr lang="nl-BE"/>
        </a:p>
      </dgm:t>
    </dgm:pt>
    <dgm:pt modelId="{C68A0DE7-B783-4E16-8BA4-0649A1288A69}" type="sibTrans" cxnId="{495EA022-3A9F-456F-AC83-D5AEE6849C66}">
      <dgm:prSet/>
      <dgm:spPr/>
      <dgm:t>
        <a:bodyPr/>
        <a:lstStyle/>
        <a:p>
          <a:endParaRPr lang="nl-BE"/>
        </a:p>
      </dgm:t>
    </dgm:pt>
    <dgm:pt modelId="{5BDA3794-95CC-4037-95A0-030847A0A29E}">
      <dgm:prSet phldrT="[Text]"/>
      <dgm:spPr/>
      <dgm:t>
        <a:bodyPr/>
        <a:lstStyle/>
        <a:p>
          <a:r>
            <a:rPr lang="nl-BE" dirty="0"/>
            <a:t>Çevre </a:t>
          </a:r>
          <a:r>
            <a:rPr lang="nl-BE" dirty="0" err="1"/>
            <a:t>ve</a:t>
          </a:r>
          <a:r>
            <a:rPr lang="nl-BE" dirty="0"/>
            <a:t> </a:t>
          </a:r>
          <a:r>
            <a:rPr lang="nl-BE" dirty="0" err="1"/>
            <a:t>yenilenebilir</a:t>
          </a:r>
          <a:r>
            <a:rPr lang="nl-BE" dirty="0"/>
            <a:t> </a:t>
          </a:r>
          <a:r>
            <a:rPr lang="nl-BE" dirty="0" err="1"/>
            <a:t>enerji</a:t>
          </a:r>
          <a:endParaRPr lang="nl-BE" dirty="0"/>
        </a:p>
      </dgm:t>
    </dgm:pt>
    <dgm:pt modelId="{9E4A045E-01CA-43E5-9204-2C88A593F40D}" type="parTrans" cxnId="{A03644DA-A04F-41C3-83BC-D5B750EC8CEF}">
      <dgm:prSet/>
      <dgm:spPr/>
      <dgm:t>
        <a:bodyPr/>
        <a:lstStyle/>
        <a:p>
          <a:endParaRPr lang="nl-BE"/>
        </a:p>
      </dgm:t>
    </dgm:pt>
    <dgm:pt modelId="{1E8F8C27-4094-46C6-A2C8-E4ADD3783272}" type="sibTrans" cxnId="{A03644DA-A04F-41C3-83BC-D5B750EC8CEF}">
      <dgm:prSet/>
      <dgm:spPr/>
      <dgm:t>
        <a:bodyPr/>
        <a:lstStyle/>
        <a:p>
          <a:endParaRPr lang="nl-BE"/>
        </a:p>
      </dgm:t>
    </dgm:pt>
    <dgm:pt modelId="{42492C62-E258-4524-A307-D14F4FAC3019}">
      <dgm:prSet phldrT="[Text]"/>
      <dgm:spPr/>
      <dgm:t>
        <a:bodyPr/>
        <a:lstStyle/>
        <a:p>
          <a:r>
            <a:rPr lang="nl-BE" dirty="0"/>
            <a:t>Avrupa’n</a:t>
          </a:r>
          <a:r>
            <a:rPr lang="tr-TR" dirty="0"/>
            <a:t>ı</a:t>
          </a:r>
          <a:r>
            <a:rPr lang="nl-BE" dirty="0"/>
            <a:t>n digital ba</a:t>
          </a:r>
          <a:r>
            <a:rPr lang="tr-TR" dirty="0"/>
            <a:t>ş</a:t>
          </a:r>
          <a:r>
            <a:rPr lang="nl-BE" dirty="0"/>
            <a:t>kenti</a:t>
          </a:r>
        </a:p>
      </dgm:t>
    </dgm:pt>
    <dgm:pt modelId="{59B9E6C1-1812-44B6-9673-CAD797F80D2D}" type="parTrans" cxnId="{F602E067-1E62-4059-B022-5880098093B5}">
      <dgm:prSet/>
      <dgm:spPr/>
      <dgm:t>
        <a:bodyPr/>
        <a:lstStyle/>
        <a:p>
          <a:endParaRPr lang="nl-BE"/>
        </a:p>
      </dgm:t>
    </dgm:pt>
    <dgm:pt modelId="{032597C7-AD94-4EA5-8D2E-A51F4EC9CB6C}" type="sibTrans" cxnId="{F602E067-1E62-4059-B022-5880098093B5}">
      <dgm:prSet/>
      <dgm:spPr/>
      <dgm:t>
        <a:bodyPr/>
        <a:lstStyle/>
        <a:p>
          <a:endParaRPr lang="nl-BE"/>
        </a:p>
      </dgm:t>
    </dgm:pt>
    <dgm:pt modelId="{3394E957-D2EC-4AED-8D12-CE3B4A42799F}">
      <dgm:prSet phldrT="[Text]"/>
      <dgm:spPr/>
      <dgm:t>
        <a:bodyPr/>
        <a:lstStyle/>
        <a:p>
          <a:r>
            <a:rPr lang="nl-BE" dirty="0"/>
            <a:t>Nanoteknoloji ve e-ticaret güvenli</a:t>
          </a:r>
          <a:r>
            <a:rPr lang="tr-TR" dirty="0"/>
            <a:t>ğ</a:t>
          </a:r>
          <a:r>
            <a:rPr lang="nl-BE" dirty="0"/>
            <a:t>i </a:t>
          </a:r>
        </a:p>
      </dgm:t>
    </dgm:pt>
    <dgm:pt modelId="{32BC32B4-C77D-4395-9E67-D5C5EE366E5C}" type="parTrans" cxnId="{C512535A-BD53-43A9-9E8D-A189B853EE52}">
      <dgm:prSet/>
      <dgm:spPr/>
      <dgm:t>
        <a:bodyPr/>
        <a:lstStyle/>
        <a:p>
          <a:endParaRPr lang="nl-BE"/>
        </a:p>
      </dgm:t>
    </dgm:pt>
    <dgm:pt modelId="{AD8B5B32-8A38-4F21-92C0-1F8A1158E1CA}" type="sibTrans" cxnId="{C512535A-BD53-43A9-9E8D-A189B853EE52}">
      <dgm:prSet/>
      <dgm:spPr/>
      <dgm:t>
        <a:bodyPr/>
        <a:lstStyle/>
        <a:p>
          <a:endParaRPr lang="nl-BE"/>
        </a:p>
      </dgm:t>
    </dgm:pt>
    <dgm:pt modelId="{4E3D1213-757B-4CE3-98F7-DE9C8A7E7CA8}">
      <dgm:prSet phldrT="[Text]"/>
      <dgm:spPr/>
      <dgm:t>
        <a:bodyPr/>
        <a:lstStyle/>
        <a:p>
          <a:r>
            <a:rPr lang="nl-BE" dirty="0"/>
            <a:t>Biyokütle, rüzgar </a:t>
          </a:r>
          <a:r>
            <a:rPr lang="nl-BE" dirty="0" err="1"/>
            <a:t>ve</a:t>
          </a:r>
          <a:r>
            <a:rPr lang="nl-BE" dirty="0"/>
            <a:t> </a:t>
          </a:r>
          <a:r>
            <a:rPr lang="nl-BE" dirty="0" err="1"/>
            <a:t>güne</a:t>
          </a:r>
          <a:r>
            <a:rPr lang="tr-TR" dirty="0"/>
            <a:t>ş</a:t>
          </a:r>
          <a:r>
            <a:rPr lang="nl-BE" dirty="0"/>
            <a:t> enerjisi </a:t>
          </a:r>
        </a:p>
      </dgm:t>
    </dgm:pt>
    <dgm:pt modelId="{538F1713-195B-45E1-8C58-205EE8544746}" type="parTrans" cxnId="{E49EE650-D1FC-4CDC-A866-DB3C58D015F1}">
      <dgm:prSet/>
      <dgm:spPr/>
      <dgm:t>
        <a:bodyPr/>
        <a:lstStyle/>
        <a:p>
          <a:endParaRPr lang="nl-BE"/>
        </a:p>
      </dgm:t>
    </dgm:pt>
    <dgm:pt modelId="{EC963361-115D-41CA-9598-75A0F5448240}" type="sibTrans" cxnId="{E49EE650-D1FC-4CDC-A866-DB3C58D015F1}">
      <dgm:prSet/>
      <dgm:spPr/>
      <dgm:t>
        <a:bodyPr/>
        <a:lstStyle/>
        <a:p>
          <a:endParaRPr lang="nl-BE"/>
        </a:p>
      </dgm:t>
    </dgm:pt>
    <dgm:pt modelId="{83C6F1BC-4A4D-488F-9D62-A3FBEFBE6E94}">
      <dgm:prSet phldrT="[Text]"/>
      <dgm:spPr/>
      <dgm:t>
        <a:bodyPr/>
        <a:lstStyle/>
        <a:p>
          <a:r>
            <a:rPr lang="nl-BE" dirty="0"/>
            <a:t>Avrupada “temiz teknoloji” sanayi ihracat</a:t>
          </a:r>
          <a:r>
            <a:rPr lang="tr-TR" dirty="0"/>
            <a:t>ı</a:t>
          </a:r>
          <a:r>
            <a:rPr lang="nl-BE" dirty="0"/>
            <a:t>nda ilk 5 ülke aras</a:t>
          </a:r>
          <a:r>
            <a:rPr lang="tr-TR" dirty="0"/>
            <a:t>ı</a:t>
          </a:r>
          <a:r>
            <a:rPr lang="nl-BE" dirty="0"/>
            <a:t>nda</a:t>
          </a:r>
        </a:p>
      </dgm:t>
    </dgm:pt>
    <dgm:pt modelId="{F48E61AC-C475-43F1-BAF1-FA948D819E53}" type="parTrans" cxnId="{FD65B843-B690-4A94-9097-788D91445A23}">
      <dgm:prSet/>
      <dgm:spPr/>
      <dgm:t>
        <a:bodyPr/>
        <a:lstStyle/>
        <a:p>
          <a:endParaRPr lang="nl-BE"/>
        </a:p>
      </dgm:t>
    </dgm:pt>
    <dgm:pt modelId="{40ADD0CB-99CC-41A8-A091-DA55AC8DF295}" type="sibTrans" cxnId="{FD65B843-B690-4A94-9097-788D91445A23}">
      <dgm:prSet/>
      <dgm:spPr/>
      <dgm:t>
        <a:bodyPr/>
        <a:lstStyle/>
        <a:p>
          <a:endParaRPr lang="nl-BE"/>
        </a:p>
      </dgm:t>
    </dgm:pt>
    <dgm:pt modelId="{81760DFB-9788-46BD-B46D-F10AE28BC697}">
      <dgm:prSet phldrT="[Text]"/>
      <dgm:spPr/>
      <dgm:t>
        <a:bodyPr/>
        <a:lstStyle/>
        <a:p>
          <a:r>
            <a:rPr lang="nl-BE" dirty="0" err="1"/>
            <a:t>Tekstil</a:t>
          </a:r>
          <a:r>
            <a:rPr lang="nl-BE" dirty="0"/>
            <a:t> </a:t>
          </a:r>
          <a:r>
            <a:rPr lang="nl-BE" dirty="0" err="1"/>
            <a:t>ve</a:t>
          </a:r>
          <a:r>
            <a:rPr lang="nl-BE" dirty="0"/>
            <a:t> </a:t>
          </a:r>
          <a:r>
            <a:rPr lang="nl-BE" dirty="0" err="1"/>
            <a:t>moda</a:t>
          </a:r>
          <a:r>
            <a:rPr lang="nl-BE" dirty="0"/>
            <a:t> </a:t>
          </a:r>
          <a:r>
            <a:rPr lang="nl-BE" dirty="0" err="1"/>
            <a:t>endüstrisi</a:t>
          </a:r>
          <a:endParaRPr lang="nl-BE" dirty="0"/>
        </a:p>
      </dgm:t>
    </dgm:pt>
    <dgm:pt modelId="{F5F05AC1-7A3E-445F-920C-8BA1BC3FE20A}" type="sibTrans" cxnId="{B302720D-B1A3-4B2C-A407-689F5EF20BE4}">
      <dgm:prSet/>
      <dgm:spPr/>
      <dgm:t>
        <a:bodyPr/>
        <a:lstStyle/>
        <a:p>
          <a:endParaRPr lang="nl-BE"/>
        </a:p>
      </dgm:t>
    </dgm:pt>
    <dgm:pt modelId="{3FACC202-D45C-4958-B214-DF18531C569F}" type="parTrans" cxnId="{B302720D-B1A3-4B2C-A407-689F5EF20BE4}">
      <dgm:prSet/>
      <dgm:spPr/>
      <dgm:t>
        <a:bodyPr/>
        <a:lstStyle/>
        <a:p>
          <a:endParaRPr lang="nl-BE"/>
        </a:p>
      </dgm:t>
    </dgm:pt>
    <dgm:pt modelId="{85B8442F-8060-46C9-A87E-65B8E3368BD3}">
      <dgm:prSet phldrT="[Text]"/>
      <dgm:spPr/>
      <dgm:t>
        <a:bodyPr/>
        <a:lstStyle/>
        <a:p>
          <a:r>
            <a:rPr lang="nl-BE" dirty="0" err="1"/>
            <a:t>Ihracat</a:t>
          </a:r>
          <a:r>
            <a:rPr lang="nl-BE" dirty="0"/>
            <a:t> </a:t>
          </a:r>
          <a:r>
            <a:rPr lang="nl-BE" dirty="0" err="1"/>
            <a:t>ve</a:t>
          </a:r>
          <a:r>
            <a:rPr lang="nl-BE" dirty="0"/>
            <a:t> </a:t>
          </a:r>
          <a:r>
            <a:rPr lang="nl-BE" dirty="0" err="1"/>
            <a:t>Ar&amp;GE</a:t>
          </a:r>
          <a:r>
            <a:rPr lang="nl-BE" dirty="0"/>
            <a:t> </a:t>
          </a:r>
          <a:r>
            <a:rPr lang="nl-BE" dirty="0" err="1"/>
            <a:t>odakl</a:t>
          </a:r>
          <a:r>
            <a:rPr lang="tr-TR" dirty="0"/>
            <a:t>ı</a:t>
          </a:r>
          <a:endParaRPr lang="nl-BE" dirty="0"/>
        </a:p>
      </dgm:t>
    </dgm:pt>
    <dgm:pt modelId="{D6F5C305-4EF2-4FAA-8524-AA1D42030F3C}" type="parTrans" cxnId="{191625D2-2130-4D27-B6AF-BD74392EB959}">
      <dgm:prSet/>
      <dgm:spPr/>
      <dgm:t>
        <a:bodyPr/>
        <a:lstStyle/>
        <a:p>
          <a:endParaRPr lang="en-US"/>
        </a:p>
      </dgm:t>
    </dgm:pt>
    <dgm:pt modelId="{421AB076-13D3-4F71-9EA4-E8EB0B7068EC}" type="sibTrans" cxnId="{191625D2-2130-4D27-B6AF-BD74392EB959}">
      <dgm:prSet/>
      <dgm:spPr/>
      <dgm:t>
        <a:bodyPr/>
        <a:lstStyle/>
        <a:p>
          <a:endParaRPr lang="en-US"/>
        </a:p>
      </dgm:t>
    </dgm:pt>
    <dgm:pt modelId="{25491473-797D-48A3-837B-AD22677ABA49}">
      <dgm:prSet phldrT="[Text]"/>
      <dgm:spPr/>
      <dgm:t>
        <a:bodyPr/>
        <a:lstStyle/>
        <a:p>
          <a:r>
            <a:rPr lang="nl-BE" dirty="0" err="1"/>
            <a:t>Avrupa’n</a:t>
          </a:r>
          <a:r>
            <a:rPr lang="tr-TR" dirty="0"/>
            <a:t>ı</a:t>
          </a:r>
          <a:r>
            <a:rPr lang="nl-BE" dirty="0"/>
            <a:t>n en b</a:t>
          </a:r>
          <a:r>
            <a:rPr lang="tr-TR" dirty="0"/>
            <a:t>ü</a:t>
          </a:r>
          <a:r>
            <a:rPr lang="nl-BE" dirty="0" err="1"/>
            <a:t>yük</a:t>
          </a:r>
          <a:r>
            <a:rPr lang="nl-BE" dirty="0"/>
            <a:t> </a:t>
          </a:r>
          <a:r>
            <a:rPr lang="nl-BE" dirty="0" err="1"/>
            <a:t>tekstil</a:t>
          </a:r>
          <a:r>
            <a:rPr lang="nl-BE" dirty="0"/>
            <a:t> </a:t>
          </a:r>
          <a:r>
            <a:rPr lang="nl-BE" dirty="0" err="1"/>
            <a:t>kümesi</a:t>
          </a:r>
          <a:endParaRPr lang="nl-BE" dirty="0"/>
        </a:p>
      </dgm:t>
    </dgm:pt>
    <dgm:pt modelId="{82B13D43-A7A8-4EB5-AA5E-25C85D29FD20}" type="parTrans" cxnId="{A521E992-4292-4863-B9C6-0B30E2AC02BA}">
      <dgm:prSet/>
      <dgm:spPr/>
      <dgm:t>
        <a:bodyPr/>
        <a:lstStyle/>
        <a:p>
          <a:endParaRPr lang="en-US"/>
        </a:p>
      </dgm:t>
    </dgm:pt>
    <dgm:pt modelId="{A53236D0-2D6D-47D6-A370-110A3598EB1E}" type="sibTrans" cxnId="{A521E992-4292-4863-B9C6-0B30E2AC02BA}">
      <dgm:prSet/>
      <dgm:spPr/>
      <dgm:t>
        <a:bodyPr/>
        <a:lstStyle/>
        <a:p>
          <a:endParaRPr lang="en-US"/>
        </a:p>
      </dgm:t>
    </dgm:pt>
    <dgm:pt modelId="{C0AD1FAF-CBB4-4E55-B75B-127E604B7413}">
      <dgm:prSet phldrT="[Text]"/>
      <dgm:spPr/>
      <dgm:t>
        <a:bodyPr/>
        <a:lstStyle/>
        <a:p>
          <a:r>
            <a:rPr lang="nl-BE" dirty="0"/>
            <a:t>Avrupa’n</a:t>
          </a:r>
          <a:r>
            <a:rPr lang="tr-TR" dirty="0"/>
            <a:t>ı</a:t>
          </a:r>
          <a:r>
            <a:rPr lang="nl-BE" dirty="0"/>
            <a:t>n petrol boru hatt</a:t>
          </a:r>
          <a:r>
            <a:rPr lang="tr-TR" dirty="0"/>
            <a:t>ı</a:t>
          </a:r>
          <a:r>
            <a:rPr lang="nl-BE" dirty="0"/>
            <a:t> a</a:t>
          </a:r>
          <a:r>
            <a:rPr lang="tr-TR" dirty="0"/>
            <a:t>ğı</a:t>
          </a:r>
          <a:r>
            <a:rPr lang="nl-BE" dirty="0"/>
            <a:t>n</a:t>
          </a:r>
          <a:r>
            <a:rPr lang="tr-TR" dirty="0"/>
            <a:t>ı</a:t>
          </a:r>
          <a:r>
            <a:rPr lang="nl-BE" dirty="0"/>
            <a:t>n ana merkezi</a:t>
          </a:r>
        </a:p>
      </dgm:t>
    </dgm:pt>
    <dgm:pt modelId="{9403E957-CD74-4A16-AFD6-91730E3493DD}" type="sibTrans" cxnId="{BED4E18E-3B8A-45C3-8F2C-9FB0B05C5445}">
      <dgm:prSet/>
      <dgm:spPr/>
      <dgm:t>
        <a:bodyPr/>
        <a:lstStyle/>
        <a:p>
          <a:endParaRPr lang="nl-BE"/>
        </a:p>
      </dgm:t>
    </dgm:pt>
    <dgm:pt modelId="{0F4238A7-11AF-4FB8-A1C1-B6DB0F9B9476}" type="parTrans" cxnId="{BED4E18E-3B8A-45C3-8F2C-9FB0B05C5445}">
      <dgm:prSet/>
      <dgm:spPr/>
      <dgm:t>
        <a:bodyPr/>
        <a:lstStyle/>
        <a:p>
          <a:endParaRPr lang="nl-BE"/>
        </a:p>
      </dgm:t>
    </dgm:pt>
    <dgm:pt modelId="{C0494037-25AF-4CF8-809E-8130B2204931}">
      <dgm:prSet phldrT="[Text]"/>
      <dgm:spPr/>
      <dgm:t>
        <a:bodyPr/>
        <a:lstStyle/>
        <a:p>
          <a:r>
            <a:rPr lang="nl-BE" dirty="0"/>
            <a:t>G</a:t>
          </a:r>
          <a:r>
            <a:rPr lang="tr-TR" dirty="0"/>
            <a:t>ı</a:t>
          </a:r>
          <a:r>
            <a:rPr lang="nl-BE" dirty="0"/>
            <a:t>da </a:t>
          </a:r>
          <a:r>
            <a:rPr lang="nl-BE" dirty="0" err="1"/>
            <a:t>endüstrisi</a:t>
          </a:r>
          <a:endParaRPr lang="nl-BE" dirty="0"/>
        </a:p>
      </dgm:t>
    </dgm:pt>
    <dgm:pt modelId="{C1FDB4EE-EB6B-45F9-AB1F-F24526DC9EF8}" type="parTrans" cxnId="{C32540F0-9790-4D48-82D7-13D436EE2CCD}">
      <dgm:prSet/>
      <dgm:spPr/>
      <dgm:t>
        <a:bodyPr/>
        <a:lstStyle/>
        <a:p>
          <a:endParaRPr lang="en-US"/>
        </a:p>
      </dgm:t>
    </dgm:pt>
    <dgm:pt modelId="{CEDD6DAF-3F6B-4410-96E9-BCDF886A9076}" type="sibTrans" cxnId="{C32540F0-9790-4D48-82D7-13D436EE2CCD}">
      <dgm:prSet/>
      <dgm:spPr/>
      <dgm:t>
        <a:bodyPr/>
        <a:lstStyle/>
        <a:p>
          <a:endParaRPr lang="en-US"/>
        </a:p>
      </dgm:t>
    </dgm:pt>
    <dgm:pt modelId="{B2E3B096-45E6-460F-83D3-FB2919408C8D}">
      <dgm:prSet phldrT="[Text]"/>
      <dgm:spPr/>
      <dgm:t>
        <a:bodyPr/>
        <a:lstStyle/>
        <a:p>
          <a:r>
            <a:rPr lang="nl-BE" dirty="0" err="1"/>
            <a:t>Otomotiv</a:t>
          </a:r>
          <a:r>
            <a:rPr lang="nl-BE" dirty="0"/>
            <a:t> </a:t>
          </a:r>
          <a:r>
            <a:rPr lang="nl-BE" dirty="0" err="1"/>
            <a:t>endüstrisi</a:t>
          </a:r>
          <a:endParaRPr lang="nl-BE" dirty="0"/>
        </a:p>
      </dgm:t>
    </dgm:pt>
    <dgm:pt modelId="{D6C572A7-52FD-45D7-9D36-F8BF764EB934}" type="parTrans" cxnId="{48F90725-F1B2-4F63-B7B0-4C82B782C95A}">
      <dgm:prSet/>
      <dgm:spPr/>
      <dgm:t>
        <a:bodyPr/>
        <a:lstStyle/>
        <a:p>
          <a:endParaRPr lang="en-US"/>
        </a:p>
      </dgm:t>
    </dgm:pt>
    <dgm:pt modelId="{A21ED159-300D-484A-A6D7-8B11400826CC}" type="sibTrans" cxnId="{48F90725-F1B2-4F63-B7B0-4C82B782C95A}">
      <dgm:prSet/>
      <dgm:spPr/>
      <dgm:t>
        <a:bodyPr/>
        <a:lstStyle/>
        <a:p>
          <a:endParaRPr lang="en-US"/>
        </a:p>
      </dgm:t>
    </dgm:pt>
    <dgm:pt modelId="{02266B56-E12C-43E3-92BB-B0905C2674E1}">
      <dgm:prSet phldrT="[Text]"/>
      <dgm:spPr/>
      <dgm:t>
        <a:bodyPr/>
        <a:lstStyle/>
        <a:p>
          <a:r>
            <a:rPr lang="nl-BE" dirty="0"/>
            <a:t>300’den </a:t>
          </a:r>
          <a:r>
            <a:rPr lang="nl-BE" dirty="0" err="1"/>
            <a:t>fazla</a:t>
          </a:r>
          <a:r>
            <a:rPr lang="nl-BE" dirty="0"/>
            <a:t> OEM</a:t>
          </a:r>
        </a:p>
      </dgm:t>
    </dgm:pt>
    <dgm:pt modelId="{3551F0FC-EA0C-4384-A741-7621A39BAD5D}" type="parTrans" cxnId="{51649859-C0E1-40F6-8556-BB78C4D3F82F}">
      <dgm:prSet/>
      <dgm:spPr/>
      <dgm:t>
        <a:bodyPr/>
        <a:lstStyle/>
        <a:p>
          <a:endParaRPr lang="en-US"/>
        </a:p>
      </dgm:t>
    </dgm:pt>
    <dgm:pt modelId="{E6BA6181-CAEB-4678-A7A3-B633B205FFB3}" type="sibTrans" cxnId="{51649859-C0E1-40F6-8556-BB78C4D3F82F}">
      <dgm:prSet/>
      <dgm:spPr/>
      <dgm:t>
        <a:bodyPr/>
        <a:lstStyle/>
        <a:p>
          <a:endParaRPr lang="en-US"/>
        </a:p>
      </dgm:t>
    </dgm:pt>
    <dgm:pt modelId="{45B6321B-F821-4751-88B6-734873916356}">
      <dgm:prSet phldrT="[Text]"/>
      <dgm:spPr/>
      <dgm:t>
        <a:bodyPr/>
        <a:lstStyle/>
        <a:p>
          <a:r>
            <a:rPr lang="nl-BE" dirty="0" err="1"/>
            <a:t>Ideal</a:t>
          </a:r>
          <a:r>
            <a:rPr lang="nl-BE" dirty="0"/>
            <a:t> test </a:t>
          </a:r>
          <a:r>
            <a:rPr lang="nl-BE" dirty="0" err="1"/>
            <a:t>pazar</a:t>
          </a:r>
          <a:r>
            <a:rPr lang="tr-TR" dirty="0"/>
            <a:t>ı</a:t>
          </a:r>
          <a:endParaRPr lang="nl-BE" dirty="0"/>
        </a:p>
      </dgm:t>
    </dgm:pt>
    <dgm:pt modelId="{2EB8B125-D05F-44C5-9189-BD69F812AFF4}" type="parTrans" cxnId="{BD3B0A05-5A25-4703-A13C-E780A9571276}">
      <dgm:prSet/>
      <dgm:spPr/>
      <dgm:t>
        <a:bodyPr/>
        <a:lstStyle/>
        <a:p>
          <a:endParaRPr lang="en-US"/>
        </a:p>
      </dgm:t>
    </dgm:pt>
    <dgm:pt modelId="{B2CFF8C6-3F13-4B36-A8A5-3D5C244881AC}" type="sibTrans" cxnId="{BD3B0A05-5A25-4703-A13C-E780A9571276}">
      <dgm:prSet/>
      <dgm:spPr/>
      <dgm:t>
        <a:bodyPr/>
        <a:lstStyle/>
        <a:p>
          <a:endParaRPr lang="en-US"/>
        </a:p>
      </dgm:t>
    </dgm:pt>
    <dgm:pt modelId="{88A818B0-2D70-4B28-8CD0-02B1D9F3098C}">
      <dgm:prSet phldrT="[Text]"/>
      <dgm:spPr/>
      <dgm:t>
        <a:bodyPr/>
        <a:lstStyle/>
        <a:p>
          <a:r>
            <a:rPr lang="nl-BE" dirty="0"/>
            <a:t>2 </a:t>
          </a:r>
          <a:r>
            <a:rPr lang="nl-BE" dirty="0" err="1"/>
            <a:t>büyük</a:t>
          </a:r>
          <a:r>
            <a:rPr lang="nl-BE" dirty="0"/>
            <a:t> </a:t>
          </a:r>
          <a:r>
            <a:rPr lang="nl-BE" dirty="0" err="1"/>
            <a:t>üretim</a:t>
          </a:r>
          <a:r>
            <a:rPr lang="nl-BE" dirty="0"/>
            <a:t> </a:t>
          </a:r>
          <a:r>
            <a:rPr lang="nl-BE" dirty="0" err="1"/>
            <a:t>ve</a:t>
          </a:r>
          <a:r>
            <a:rPr lang="nl-BE" dirty="0"/>
            <a:t> </a:t>
          </a:r>
          <a:r>
            <a:rPr lang="nl-BE" dirty="0" err="1"/>
            <a:t>montaj</a:t>
          </a:r>
          <a:r>
            <a:rPr lang="nl-BE" dirty="0"/>
            <a:t> </a:t>
          </a:r>
          <a:r>
            <a:rPr lang="nl-BE" dirty="0" err="1"/>
            <a:t>tesisi</a:t>
          </a:r>
          <a:r>
            <a:rPr lang="nl-BE" dirty="0"/>
            <a:t>: Volvo </a:t>
          </a:r>
          <a:r>
            <a:rPr lang="nl-BE" dirty="0" err="1"/>
            <a:t>ve</a:t>
          </a:r>
          <a:r>
            <a:rPr lang="nl-BE" dirty="0"/>
            <a:t> Audi</a:t>
          </a:r>
        </a:p>
      </dgm:t>
    </dgm:pt>
    <dgm:pt modelId="{5B1AF1D5-B4E3-44F4-84FE-581309F08873}" type="parTrans" cxnId="{712B1FDE-80AD-4E66-9A55-0B16F76876E3}">
      <dgm:prSet/>
      <dgm:spPr/>
      <dgm:t>
        <a:bodyPr/>
        <a:lstStyle/>
        <a:p>
          <a:endParaRPr lang="en-US"/>
        </a:p>
      </dgm:t>
    </dgm:pt>
    <dgm:pt modelId="{699063CA-C87F-4C5B-91B7-41224573898D}" type="sibTrans" cxnId="{712B1FDE-80AD-4E66-9A55-0B16F76876E3}">
      <dgm:prSet/>
      <dgm:spPr/>
      <dgm:t>
        <a:bodyPr/>
        <a:lstStyle/>
        <a:p>
          <a:endParaRPr lang="en-US"/>
        </a:p>
      </dgm:t>
    </dgm:pt>
    <dgm:pt modelId="{9B74D5AD-BDCF-482B-A0B3-646F2F90CB14}">
      <dgm:prSet phldrT="[Text]"/>
      <dgm:spPr/>
      <dgm:t>
        <a:bodyPr/>
        <a:lstStyle/>
        <a:p>
          <a:r>
            <a:rPr lang="nl-BE" dirty="0"/>
            <a:t>En </a:t>
          </a:r>
          <a:r>
            <a:rPr lang="nl-BE" dirty="0" err="1"/>
            <a:t>büyük</a:t>
          </a:r>
          <a:r>
            <a:rPr lang="nl-BE" dirty="0"/>
            <a:t> </a:t>
          </a:r>
          <a:r>
            <a:rPr lang="nl-BE" dirty="0" err="1"/>
            <a:t>üçüncü</a:t>
          </a:r>
          <a:r>
            <a:rPr lang="nl-BE" dirty="0"/>
            <a:t> </a:t>
          </a:r>
          <a:r>
            <a:rPr lang="nl-BE" dirty="0" err="1"/>
            <a:t>sektor</a:t>
          </a:r>
          <a:endParaRPr lang="nl-BE" dirty="0"/>
        </a:p>
      </dgm:t>
    </dgm:pt>
    <dgm:pt modelId="{376F4F65-2245-44D8-944B-28EABE2A3A24}" type="parTrans" cxnId="{1FE34C2F-32C8-4975-8468-A347BAE607D9}">
      <dgm:prSet/>
      <dgm:spPr/>
      <dgm:t>
        <a:bodyPr/>
        <a:lstStyle/>
        <a:p>
          <a:endParaRPr lang="en-US"/>
        </a:p>
      </dgm:t>
    </dgm:pt>
    <dgm:pt modelId="{B810BEFF-0736-48CE-964E-DB24A3F7C91D}" type="sibTrans" cxnId="{1FE34C2F-32C8-4975-8468-A347BAE607D9}">
      <dgm:prSet/>
      <dgm:spPr/>
      <dgm:t>
        <a:bodyPr/>
        <a:lstStyle/>
        <a:p>
          <a:endParaRPr lang="en-US"/>
        </a:p>
      </dgm:t>
    </dgm:pt>
    <dgm:pt modelId="{8B63F655-F042-400C-88F1-A86ED2B6ED0A}" type="pres">
      <dgm:prSet presAssocID="{3FC111FA-65D7-420C-9983-2A76F7A6714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nl-BE"/>
        </a:p>
      </dgm:t>
    </dgm:pt>
    <dgm:pt modelId="{32369F5A-9910-4CE7-BD24-BB0515FB4831}" type="pres">
      <dgm:prSet presAssocID="{37230443-35E1-412F-9C35-A7F98D9918FF}" presName="linNode" presStyleCnt="0"/>
      <dgm:spPr/>
    </dgm:pt>
    <dgm:pt modelId="{3C145971-748F-438D-ABD8-C36B8A33A01C}" type="pres">
      <dgm:prSet presAssocID="{37230443-35E1-412F-9C35-A7F98D9918FF}" presName="parentText" presStyleLbl="node1" presStyleIdx="0" presStyleCnt="8" custScaleX="98885">
        <dgm:presLayoutVars>
          <dgm:chMax val="1"/>
          <dgm:bulletEnabled val="1"/>
        </dgm:presLayoutVars>
      </dgm:prSet>
      <dgm:spPr/>
      <dgm:t>
        <a:bodyPr/>
        <a:lstStyle/>
        <a:p>
          <a:endParaRPr lang="nl-BE"/>
        </a:p>
      </dgm:t>
    </dgm:pt>
    <dgm:pt modelId="{CC027C8D-B051-4698-A33A-3BC420983BE3}" type="pres">
      <dgm:prSet presAssocID="{37230443-35E1-412F-9C35-A7F98D9918FF}" presName="descendantText" presStyleLbl="alignAccFollowNode1" presStyleIdx="0" presStyleCnt="8" custScaleX="148849">
        <dgm:presLayoutVars>
          <dgm:bulletEnabled val="1"/>
        </dgm:presLayoutVars>
      </dgm:prSet>
      <dgm:spPr/>
      <dgm:t>
        <a:bodyPr/>
        <a:lstStyle/>
        <a:p>
          <a:endParaRPr lang="nl-BE"/>
        </a:p>
      </dgm:t>
    </dgm:pt>
    <dgm:pt modelId="{E741D9DB-2EFD-4FDD-81D5-41E62586ED21}" type="pres">
      <dgm:prSet presAssocID="{D5211AE3-29D1-4978-9C23-B21341C51410}" presName="sp" presStyleCnt="0"/>
      <dgm:spPr/>
    </dgm:pt>
    <dgm:pt modelId="{297B195C-10C9-4C74-BE95-FED0A2936620}" type="pres">
      <dgm:prSet presAssocID="{1DADDD7B-AD80-48E4-8230-C3DBD1E88786}" presName="linNode" presStyleCnt="0"/>
      <dgm:spPr/>
    </dgm:pt>
    <dgm:pt modelId="{6D669FBB-5E6D-4CED-A371-E4B36D2D466E}" type="pres">
      <dgm:prSet presAssocID="{1DADDD7B-AD80-48E4-8230-C3DBD1E88786}" presName="parentText" presStyleLbl="node1" presStyleIdx="1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nl-BE"/>
        </a:p>
      </dgm:t>
    </dgm:pt>
    <dgm:pt modelId="{C63B748C-7BAF-4ED5-B75E-36C8022E65F2}" type="pres">
      <dgm:prSet presAssocID="{1DADDD7B-AD80-48E4-8230-C3DBD1E88786}" presName="descendantText" presStyleLbl="alignAccFollowNode1" presStyleIdx="1" presStyleCnt="8" custScaleX="151212">
        <dgm:presLayoutVars>
          <dgm:bulletEnabled val="1"/>
        </dgm:presLayoutVars>
      </dgm:prSet>
      <dgm:spPr/>
      <dgm:t>
        <a:bodyPr/>
        <a:lstStyle/>
        <a:p>
          <a:endParaRPr lang="nl-BE"/>
        </a:p>
      </dgm:t>
    </dgm:pt>
    <dgm:pt modelId="{02C50B79-3E0B-4093-9B30-3AAAE76550C4}" type="pres">
      <dgm:prSet presAssocID="{B373DBC2-3931-4DA4-BF48-1DFBE60C75A2}" presName="sp" presStyleCnt="0"/>
      <dgm:spPr/>
    </dgm:pt>
    <dgm:pt modelId="{ED6722CE-DB7E-472E-B2DF-2888CFFC686C}" type="pres">
      <dgm:prSet presAssocID="{AA552CD1-A56F-474A-860E-F677B895FD99}" presName="linNode" presStyleCnt="0"/>
      <dgm:spPr/>
    </dgm:pt>
    <dgm:pt modelId="{523EF250-DE19-4C5B-A3DE-CF8A24D9DD12}" type="pres">
      <dgm:prSet presAssocID="{AA552CD1-A56F-474A-860E-F677B895FD99}" presName="parentText" presStyleLbl="node1" presStyleIdx="2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nl-BE"/>
        </a:p>
      </dgm:t>
    </dgm:pt>
    <dgm:pt modelId="{944CA0B2-657A-4E77-A591-DC8EDA875C25}" type="pres">
      <dgm:prSet presAssocID="{AA552CD1-A56F-474A-860E-F677B895FD99}" presName="descendantText" presStyleLbl="alignAccFollowNode1" presStyleIdx="2" presStyleCnt="8" custScaleX="150996">
        <dgm:presLayoutVars>
          <dgm:bulletEnabled val="1"/>
        </dgm:presLayoutVars>
      </dgm:prSet>
      <dgm:spPr/>
      <dgm:t>
        <a:bodyPr/>
        <a:lstStyle/>
        <a:p>
          <a:endParaRPr lang="nl-BE"/>
        </a:p>
      </dgm:t>
    </dgm:pt>
    <dgm:pt modelId="{71233D49-43D7-434A-A998-B97154A61BD6}" type="pres">
      <dgm:prSet presAssocID="{25E75B69-67DC-4D02-914E-BA8F8BDA5697}" presName="sp" presStyleCnt="0"/>
      <dgm:spPr/>
    </dgm:pt>
    <dgm:pt modelId="{4946C3E8-2D55-4799-804B-70A91C89753B}" type="pres">
      <dgm:prSet presAssocID="{B2E3B096-45E6-460F-83D3-FB2919408C8D}" presName="linNode" presStyleCnt="0"/>
      <dgm:spPr/>
    </dgm:pt>
    <dgm:pt modelId="{D0A44A9C-4CF7-47D5-8DD3-4FFE2CF08C0D}" type="pres">
      <dgm:prSet presAssocID="{B2E3B096-45E6-460F-83D3-FB2919408C8D}" presName="parentText" presStyleLbl="node1" presStyleIdx="3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nl-BE"/>
        </a:p>
      </dgm:t>
    </dgm:pt>
    <dgm:pt modelId="{5E31A823-DC90-475D-B2FA-8A5642B1010C}" type="pres">
      <dgm:prSet presAssocID="{B2E3B096-45E6-460F-83D3-FB2919408C8D}" presName="descendantText" presStyleLbl="alignAccFollowNode1" presStyleIdx="3" presStyleCnt="8" custScaleX="150459">
        <dgm:presLayoutVars>
          <dgm:bulletEnabled val="1"/>
        </dgm:presLayoutVars>
      </dgm:prSet>
      <dgm:spPr/>
      <dgm:t>
        <a:bodyPr/>
        <a:lstStyle/>
        <a:p>
          <a:endParaRPr lang="nl-BE"/>
        </a:p>
      </dgm:t>
    </dgm:pt>
    <dgm:pt modelId="{28CAD32D-6848-4284-B9FA-831F00F810CC}" type="pres">
      <dgm:prSet presAssocID="{A21ED159-300D-484A-A6D7-8B11400826CC}" presName="sp" presStyleCnt="0"/>
      <dgm:spPr/>
    </dgm:pt>
    <dgm:pt modelId="{57811D13-4FD3-4A00-BF04-E7EFE6D387C1}" type="pres">
      <dgm:prSet presAssocID="{FD0B362B-081F-4129-987B-94A678B6DE8A}" presName="linNode" presStyleCnt="0"/>
      <dgm:spPr/>
    </dgm:pt>
    <dgm:pt modelId="{69863647-FA20-42A8-803F-30A85B00D572}" type="pres">
      <dgm:prSet presAssocID="{FD0B362B-081F-4129-987B-94A678B6DE8A}" presName="parentText" presStyleLbl="node1" presStyleIdx="4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nl-BE"/>
        </a:p>
      </dgm:t>
    </dgm:pt>
    <dgm:pt modelId="{12FEE7A2-CA77-446E-B699-BECA7192A904}" type="pres">
      <dgm:prSet presAssocID="{FD0B362B-081F-4129-987B-94A678B6DE8A}" presName="descendantText" presStyleLbl="alignAccFollowNode1" presStyleIdx="4" presStyleCnt="8" custScaleX="153138" custLinFactNeighborY="0">
        <dgm:presLayoutVars>
          <dgm:bulletEnabled val="1"/>
        </dgm:presLayoutVars>
      </dgm:prSet>
      <dgm:spPr/>
      <dgm:t>
        <a:bodyPr/>
        <a:lstStyle/>
        <a:p>
          <a:endParaRPr lang="nl-BE"/>
        </a:p>
      </dgm:t>
    </dgm:pt>
    <dgm:pt modelId="{4B1762D4-D4A9-4096-803A-B946A29FBCDD}" type="pres">
      <dgm:prSet presAssocID="{C68A0DE7-B783-4E16-8BA4-0649A1288A69}" presName="sp" presStyleCnt="0"/>
      <dgm:spPr/>
    </dgm:pt>
    <dgm:pt modelId="{4C114411-AB88-4DD5-A072-A1D94E9D0823}" type="pres">
      <dgm:prSet presAssocID="{5BDA3794-95CC-4037-95A0-030847A0A29E}" presName="linNode" presStyleCnt="0"/>
      <dgm:spPr/>
    </dgm:pt>
    <dgm:pt modelId="{775E5A07-E84C-4571-AC14-6F1D4874DD9B}" type="pres">
      <dgm:prSet presAssocID="{5BDA3794-95CC-4037-95A0-030847A0A29E}" presName="parentText" presStyleLbl="node1" presStyleIdx="5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nl-BE"/>
        </a:p>
      </dgm:t>
    </dgm:pt>
    <dgm:pt modelId="{CFBD946A-AF1B-444D-87DD-4222416E24AD}" type="pres">
      <dgm:prSet presAssocID="{5BDA3794-95CC-4037-95A0-030847A0A29E}" presName="descendantText" presStyleLbl="alignAccFollowNode1" presStyleIdx="5" presStyleCnt="8" custScaleX="152289">
        <dgm:presLayoutVars>
          <dgm:bulletEnabled val="1"/>
        </dgm:presLayoutVars>
      </dgm:prSet>
      <dgm:spPr/>
      <dgm:t>
        <a:bodyPr/>
        <a:lstStyle/>
        <a:p>
          <a:endParaRPr lang="nl-BE"/>
        </a:p>
      </dgm:t>
    </dgm:pt>
    <dgm:pt modelId="{32A50672-83F4-4C30-B99E-442722D2CBD5}" type="pres">
      <dgm:prSet presAssocID="{1E8F8C27-4094-46C6-A2C8-E4ADD3783272}" presName="sp" presStyleCnt="0"/>
      <dgm:spPr/>
    </dgm:pt>
    <dgm:pt modelId="{9CE5DBCE-69CB-4B6F-A9AF-8C8B7F6A01C3}" type="pres">
      <dgm:prSet presAssocID="{81760DFB-9788-46BD-B46D-F10AE28BC697}" presName="linNode" presStyleCnt="0"/>
      <dgm:spPr/>
    </dgm:pt>
    <dgm:pt modelId="{8B7711E9-6F0D-463C-AE78-B17ED8F42283}" type="pres">
      <dgm:prSet presAssocID="{81760DFB-9788-46BD-B46D-F10AE28BC697}" presName="parentText" presStyleLbl="node1" presStyleIdx="6" presStyleCnt="8" custScaleX="102008">
        <dgm:presLayoutVars>
          <dgm:chMax val="1"/>
          <dgm:bulletEnabled val="1"/>
        </dgm:presLayoutVars>
      </dgm:prSet>
      <dgm:spPr/>
      <dgm:t>
        <a:bodyPr/>
        <a:lstStyle/>
        <a:p>
          <a:endParaRPr lang="nl-BE"/>
        </a:p>
      </dgm:t>
    </dgm:pt>
    <dgm:pt modelId="{56F573B6-BF73-441B-B5DF-CEAEC23537C5}" type="pres">
      <dgm:prSet presAssocID="{81760DFB-9788-46BD-B46D-F10AE28BC697}" presName="descendantText" presStyleLbl="alignAccFollowNode1" presStyleIdx="6" presStyleCnt="8" custScaleX="153376">
        <dgm:presLayoutVars>
          <dgm:bulletEnabled val="1"/>
        </dgm:presLayoutVars>
      </dgm:prSet>
      <dgm:spPr/>
      <dgm:t>
        <a:bodyPr/>
        <a:lstStyle/>
        <a:p>
          <a:endParaRPr lang="nl-BE"/>
        </a:p>
      </dgm:t>
    </dgm:pt>
    <dgm:pt modelId="{13BCA351-50EF-434E-9E50-C5738F74219E}" type="pres">
      <dgm:prSet presAssocID="{F5F05AC1-7A3E-445F-920C-8BA1BC3FE20A}" presName="sp" presStyleCnt="0"/>
      <dgm:spPr/>
    </dgm:pt>
    <dgm:pt modelId="{3B38759D-4FB1-43EE-A7E6-5B6BA8614CA5}" type="pres">
      <dgm:prSet presAssocID="{C0494037-25AF-4CF8-809E-8130B2204931}" presName="linNode" presStyleCnt="0"/>
      <dgm:spPr/>
    </dgm:pt>
    <dgm:pt modelId="{99797FD4-CE35-4502-914F-22AE9DA71CB5}" type="pres">
      <dgm:prSet presAssocID="{C0494037-25AF-4CF8-809E-8130B2204931}" presName="parentText" presStyleLbl="node1" presStyleIdx="7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nl-BE"/>
        </a:p>
      </dgm:t>
    </dgm:pt>
    <dgm:pt modelId="{395B7CA1-BDE4-4479-9660-683DE96B6EC3}" type="pres">
      <dgm:prSet presAssocID="{C0494037-25AF-4CF8-809E-8130B2204931}" presName="descendantText" presStyleLbl="alignAccFollowNode1" presStyleIdx="7" presStyleCnt="8" custScaleX="149606">
        <dgm:presLayoutVars>
          <dgm:bulletEnabled val="1"/>
        </dgm:presLayoutVars>
      </dgm:prSet>
      <dgm:spPr/>
      <dgm:t>
        <a:bodyPr/>
        <a:lstStyle/>
        <a:p>
          <a:endParaRPr lang="nl-BE"/>
        </a:p>
      </dgm:t>
    </dgm:pt>
  </dgm:ptLst>
  <dgm:cxnLst>
    <dgm:cxn modelId="{F602E067-1E62-4059-B022-5880098093B5}" srcId="{FD0B362B-081F-4129-987B-94A678B6DE8A}" destId="{42492C62-E258-4524-A307-D14F4FAC3019}" srcOrd="1" destOrd="0" parTransId="{59B9E6C1-1812-44B6-9673-CAD797F80D2D}" sibTransId="{032597C7-AD94-4EA5-8D2E-A51F4EC9CB6C}"/>
    <dgm:cxn modelId="{ADA16AE7-BFB4-4EC6-A733-230989A7FF1D}" srcId="{1DADDD7B-AD80-48E4-8230-C3DBD1E88786}" destId="{0188A22B-1483-4876-908D-9160262674FB}" srcOrd="0" destOrd="0" parTransId="{468FF01F-2E0B-461B-9745-6FEE770142B1}" sibTransId="{CEC7066D-B828-42EC-8D86-14554CFDC624}"/>
    <dgm:cxn modelId="{C512535A-BD53-43A9-9E8D-A189B853EE52}" srcId="{FD0B362B-081F-4129-987B-94A678B6DE8A}" destId="{3394E957-D2EC-4AED-8D12-CE3B4A42799F}" srcOrd="0" destOrd="0" parTransId="{32BC32B4-C77D-4395-9E67-D5C5EE366E5C}" sibTransId="{AD8B5B32-8A38-4F21-92C0-1F8A1158E1CA}"/>
    <dgm:cxn modelId="{8567A75F-D35A-4AF2-8899-D88F9D2E0446}" type="presOf" srcId="{81760DFB-9788-46BD-B46D-F10AE28BC697}" destId="{8B7711E9-6F0D-463C-AE78-B17ED8F42283}" srcOrd="0" destOrd="0" presId="urn:microsoft.com/office/officeart/2005/8/layout/vList5"/>
    <dgm:cxn modelId="{3F6526F9-D4E0-4960-936A-3B9831BA5D28}" type="presOf" srcId="{9B74D5AD-BDCF-482B-A0B3-646F2F90CB14}" destId="{395B7CA1-BDE4-4479-9660-683DE96B6EC3}" srcOrd="0" destOrd="0" presId="urn:microsoft.com/office/officeart/2005/8/layout/vList5"/>
    <dgm:cxn modelId="{98024978-022B-4AC3-A0D1-8CCF764264E6}" type="presOf" srcId="{C0AD1FAF-CBB4-4E55-B75B-127E604B7413}" destId="{C63B748C-7BAF-4ED5-B75E-36C8022E65F2}" srcOrd="0" destOrd="1" presId="urn:microsoft.com/office/officeart/2005/8/layout/vList5"/>
    <dgm:cxn modelId="{B76353F8-BAF8-4986-93B9-C37ED5F24419}" srcId="{37230443-35E1-412F-9C35-A7F98D9918FF}" destId="{DCE37620-33BE-4AB1-829C-9F9555773CC9}" srcOrd="0" destOrd="0" parTransId="{27D87AA1-A9A7-499A-BAEC-BDCED23171E2}" sibTransId="{96712F8B-2E16-4F59-B8F8-EFFAD2410A96}"/>
    <dgm:cxn modelId="{00555F49-0A47-49D2-8605-636B7D527677}" type="presOf" srcId="{3FC111FA-65D7-420C-9983-2A76F7A6714C}" destId="{8B63F655-F042-400C-88F1-A86ED2B6ED0A}" srcOrd="0" destOrd="0" presId="urn:microsoft.com/office/officeart/2005/8/layout/vList5"/>
    <dgm:cxn modelId="{E5DEBFF1-1A5A-46F3-9F27-E91022B42091}" type="presOf" srcId="{FD0B362B-081F-4129-987B-94A678B6DE8A}" destId="{69863647-FA20-42A8-803F-30A85B00D572}" srcOrd="0" destOrd="0" presId="urn:microsoft.com/office/officeart/2005/8/layout/vList5"/>
    <dgm:cxn modelId="{30E0DAE4-200E-4FB9-B2EF-E0FEB172E7D0}" type="presOf" srcId="{5BDA3794-95CC-4037-95A0-030847A0A29E}" destId="{775E5A07-E84C-4571-AC14-6F1D4874DD9B}" srcOrd="0" destOrd="0" presId="urn:microsoft.com/office/officeart/2005/8/layout/vList5"/>
    <dgm:cxn modelId="{5BDABBA5-B1A9-4D1C-9751-6C1434FA52B8}" srcId="{3FC111FA-65D7-420C-9983-2A76F7A6714C}" destId="{1DADDD7B-AD80-48E4-8230-C3DBD1E88786}" srcOrd="1" destOrd="0" parTransId="{196078B0-E6EE-4B8C-BF0F-3B0CDDDAF008}" sibTransId="{B373DBC2-3931-4DA4-BF48-1DFBE60C75A2}"/>
    <dgm:cxn modelId="{274E69E8-AEA4-42AD-B987-3682817A7160}" srcId="{37230443-35E1-412F-9C35-A7F98D9918FF}" destId="{0F1F72E0-DAF7-472D-8AC8-B3C3FDC8AC02}" srcOrd="1" destOrd="0" parTransId="{6AF692CA-99B5-4807-B74D-CAACFDA643D7}" sibTransId="{E6BFD2FE-E7FA-402F-8D6C-1A665A2A7A32}"/>
    <dgm:cxn modelId="{1FE34C2F-32C8-4975-8468-A347BAE607D9}" srcId="{C0494037-25AF-4CF8-809E-8130B2204931}" destId="{9B74D5AD-BDCF-482B-A0B3-646F2F90CB14}" srcOrd="0" destOrd="0" parTransId="{376F4F65-2245-44D8-944B-28EABE2A3A24}" sibTransId="{B810BEFF-0736-48CE-964E-DB24A3F7C91D}"/>
    <dgm:cxn modelId="{BD3B0A05-5A25-4703-A13C-E780A9571276}" srcId="{C0494037-25AF-4CF8-809E-8130B2204931}" destId="{45B6321B-F821-4751-88B6-734873916356}" srcOrd="1" destOrd="0" parTransId="{2EB8B125-D05F-44C5-9189-BD69F812AFF4}" sibTransId="{B2CFF8C6-3F13-4B36-A8A5-3D5C244881AC}"/>
    <dgm:cxn modelId="{FAD1E576-145A-490B-AF07-FA088B7D69AA}" type="presOf" srcId="{1DADDD7B-AD80-48E4-8230-C3DBD1E88786}" destId="{6D669FBB-5E6D-4CED-A371-E4B36D2D466E}" srcOrd="0" destOrd="0" presId="urn:microsoft.com/office/officeart/2005/8/layout/vList5"/>
    <dgm:cxn modelId="{B0D88B9D-20C9-4D33-B7A4-700A0181A573}" type="presOf" srcId="{25491473-797D-48A3-837B-AD22677ABA49}" destId="{56F573B6-BF73-441B-B5DF-CEAEC23537C5}" srcOrd="0" destOrd="0" presId="urn:microsoft.com/office/officeart/2005/8/layout/vList5"/>
    <dgm:cxn modelId="{6AE98E58-C438-434B-B7B4-08591A8B59E1}" type="presOf" srcId="{42492C62-E258-4524-A307-D14F4FAC3019}" destId="{12FEE7A2-CA77-446E-B699-BECA7192A904}" srcOrd="0" destOrd="1" presId="urn:microsoft.com/office/officeart/2005/8/layout/vList5"/>
    <dgm:cxn modelId="{51649859-C0E1-40F6-8556-BB78C4D3F82F}" srcId="{B2E3B096-45E6-460F-83D3-FB2919408C8D}" destId="{02266B56-E12C-43E3-92BB-B0905C2674E1}" srcOrd="1" destOrd="0" parTransId="{3551F0FC-EA0C-4384-A741-7621A39BAD5D}" sibTransId="{E6BA6181-CAEB-4678-A7A3-B633B205FFB3}"/>
    <dgm:cxn modelId="{1AD8EF64-C0B6-4532-9589-0419A32BF833}" type="presOf" srcId="{1ADF3B21-EAA0-4BC3-81A3-54F4741E1248}" destId="{944CA0B2-657A-4E77-A591-DC8EDA875C25}" srcOrd="0" destOrd="0" presId="urn:microsoft.com/office/officeart/2005/8/layout/vList5"/>
    <dgm:cxn modelId="{635FA33F-5BA3-47FF-A9B9-E3BAB3BAF9ED}" type="presOf" srcId="{DCE37620-33BE-4AB1-829C-9F9555773CC9}" destId="{CC027C8D-B051-4698-A33A-3BC420983BE3}" srcOrd="0" destOrd="0" presId="urn:microsoft.com/office/officeart/2005/8/layout/vList5"/>
    <dgm:cxn modelId="{396B2ED1-C32F-42D5-AADF-CBF61270B404}" type="presOf" srcId="{3394E957-D2EC-4AED-8D12-CE3B4A42799F}" destId="{12FEE7A2-CA77-446E-B699-BECA7192A904}" srcOrd="0" destOrd="0" presId="urn:microsoft.com/office/officeart/2005/8/layout/vList5"/>
    <dgm:cxn modelId="{B302720D-B1A3-4B2C-A407-689F5EF20BE4}" srcId="{3FC111FA-65D7-420C-9983-2A76F7A6714C}" destId="{81760DFB-9788-46BD-B46D-F10AE28BC697}" srcOrd="6" destOrd="0" parTransId="{3FACC202-D45C-4958-B214-DF18531C569F}" sibTransId="{F5F05AC1-7A3E-445F-920C-8BA1BC3FE20A}"/>
    <dgm:cxn modelId="{191625D2-2130-4D27-B6AF-BD74392EB959}" srcId="{81760DFB-9788-46BD-B46D-F10AE28BC697}" destId="{85B8442F-8060-46C9-A87E-65B8E3368BD3}" srcOrd="1" destOrd="0" parTransId="{D6F5C305-4EF2-4FAA-8524-AA1D42030F3C}" sibTransId="{421AB076-13D3-4F71-9EA4-E8EB0B7068EC}"/>
    <dgm:cxn modelId="{65AD93E8-0EB3-4399-8562-DFC20E0231BB}" srcId="{3FC111FA-65D7-420C-9983-2A76F7A6714C}" destId="{AA552CD1-A56F-474A-860E-F677B895FD99}" srcOrd="2" destOrd="0" parTransId="{2B6BBE4A-52BE-44AF-B907-52473190EE0A}" sibTransId="{25E75B69-67DC-4D02-914E-BA8F8BDA5697}"/>
    <dgm:cxn modelId="{AA4A2862-0275-4BBD-A192-31C3D8E1805B}" type="presOf" srcId="{88A818B0-2D70-4B28-8CD0-02B1D9F3098C}" destId="{5E31A823-DC90-475D-B2FA-8A5642B1010C}" srcOrd="0" destOrd="0" presId="urn:microsoft.com/office/officeart/2005/8/layout/vList5"/>
    <dgm:cxn modelId="{C32E3F82-6BE8-4547-B0EA-4312985FAA03}" type="presOf" srcId="{0F1F72E0-DAF7-472D-8AC8-B3C3FDC8AC02}" destId="{CC027C8D-B051-4698-A33A-3BC420983BE3}" srcOrd="0" destOrd="1" presId="urn:microsoft.com/office/officeart/2005/8/layout/vList5"/>
    <dgm:cxn modelId="{D73E1622-6564-4BAE-A0B3-4B6AE947F384}" type="presOf" srcId="{83C6F1BC-4A4D-488F-9D62-A3FBEFBE6E94}" destId="{CFBD946A-AF1B-444D-87DD-4222416E24AD}" srcOrd="0" destOrd="1" presId="urn:microsoft.com/office/officeart/2005/8/layout/vList5"/>
    <dgm:cxn modelId="{C32540F0-9790-4D48-82D7-13D436EE2CCD}" srcId="{3FC111FA-65D7-420C-9983-2A76F7A6714C}" destId="{C0494037-25AF-4CF8-809E-8130B2204931}" srcOrd="7" destOrd="0" parTransId="{C1FDB4EE-EB6B-45F9-AB1F-F24526DC9EF8}" sibTransId="{CEDD6DAF-3F6B-4410-96E9-BCDF886A9076}"/>
    <dgm:cxn modelId="{E49EE650-D1FC-4CDC-A866-DB3C58D015F1}" srcId="{5BDA3794-95CC-4037-95A0-030847A0A29E}" destId="{4E3D1213-757B-4CE3-98F7-DE9C8A7E7CA8}" srcOrd="0" destOrd="0" parTransId="{538F1713-195B-45E1-8C58-205EE8544746}" sibTransId="{EC963361-115D-41CA-9598-75A0F5448240}"/>
    <dgm:cxn modelId="{67D3A274-36EB-4FB0-B09C-523453478EA5}" type="presOf" srcId="{8F0461C4-E38A-49EC-9E25-8BD8E9E3AA09}" destId="{944CA0B2-657A-4E77-A591-DC8EDA875C25}" srcOrd="0" destOrd="1" presId="urn:microsoft.com/office/officeart/2005/8/layout/vList5"/>
    <dgm:cxn modelId="{6D9530A1-D8D3-47D5-B42A-03B82F28FB88}" type="presOf" srcId="{45B6321B-F821-4751-88B6-734873916356}" destId="{395B7CA1-BDE4-4479-9660-683DE96B6EC3}" srcOrd="0" destOrd="1" presId="urn:microsoft.com/office/officeart/2005/8/layout/vList5"/>
    <dgm:cxn modelId="{712B1FDE-80AD-4E66-9A55-0B16F76876E3}" srcId="{B2E3B096-45E6-460F-83D3-FB2919408C8D}" destId="{88A818B0-2D70-4B28-8CD0-02B1D9F3098C}" srcOrd="0" destOrd="0" parTransId="{5B1AF1D5-B4E3-44F4-84FE-581309F08873}" sibTransId="{699063CA-C87F-4C5B-91B7-41224573898D}"/>
    <dgm:cxn modelId="{C76C2EF3-6377-4431-A995-E61845E67EFA}" type="presOf" srcId="{4E3D1213-757B-4CE3-98F7-DE9C8A7E7CA8}" destId="{CFBD946A-AF1B-444D-87DD-4222416E24AD}" srcOrd="0" destOrd="0" presId="urn:microsoft.com/office/officeart/2005/8/layout/vList5"/>
    <dgm:cxn modelId="{7C8050DD-9921-4080-A0CB-611F48143E71}" type="presOf" srcId="{85B8442F-8060-46C9-A87E-65B8E3368BD3}" destId="{56F573B6-BF73-441B-B5DF-CEAEC23537C5}" srcOrd="0" destOrd="1" presId="urn:microsoft.com/office/officeart/2005/8/layout/vList5"/>
    <dgm:cxn modelId="{48F90725-F1B2-4F63-B7B0-4C82B782C95A}" srcId="{3FC111FA-65D7-420C-9983-2A76F7A6714C}" destId="{B2E3B096-45E6-460F-83D3-FB2919408C8D}" srcOrd="3" destOrd="0" parTransId="{D6C572A7-52FD-45D7-9D36-F8BF764EB934}" sibTransId="{A21ED159-300D-484A-A6D7-8B11400826CC}"/>
    <dgm:cxn modelId="{F006932B-3FF6-4C5C-BF24-0ECF7E47129F}" type="presOf" srcId="{37230443-35E1-412F-9C35-A7F98D9918FF}" destId="{3C145971-748F-438D-ABD8-C36B8A33A01C}" srcOrd="0" destOrd="0" presId="urn:microsoft.com/office/officeart/2005/8/layout/vList5"/>
    <dgm:cxn modelId="{A521E992-4292-4863-B9C6-0B30E2AC02BA}" srcId="{81760DFB-9788-46BD-B46D-F10AE28BC697}" destId="{25491473-797D-48A3-837B-AD22677ABA49}" srcOrd="0" destOrd="0" parTransId="{82B13D43-A7A8-4EB5-AA5E-25C85D29FD20}" sibTransId="{A53236D0-2D6D-47D6-A370-110A3598EB1E}"/>
    <dgm:cxn modelId="{84A0EFCB-049B-4537-906D-826E49846FC9}" type="presOf" srcId="{C0494037-25AF-4CF8-809E-8130B2204931}" destId="{99797FD4-CE35-4502-914F-22AE9DA71CB5}" srcOrd="0" destOrd="0" presId="urn:microsoft.com/office/officeart/2005/8/layout/vList5"/>
    <dgm:cxn modelId="{A03644DA-A04F-41C3-83BC-D5B750EC8CEF}" srcId="{3FC111FA-65D7-420C-9983-2A76F7A6714C}" destId="{5BDA3794-95CC-4037-95A0-030847A0A29E}" srcOrd="5" destOrd="0" parTransId="{9E4A045E-01CA-43E5-9204-2C88A593F40D}" sibTransId="{1E8F8C27-4094-46C6-A2C8-E4ADD3783272}"/>
    <dgm:cxn modelId="{9F9F1E90-7380-45B0-BD41-AEFBB705C31C}" type="presOf" srcId="{0188A22B-1483-4876-908D-9160262674FB}" destId="{C63B748C-7BAF-4ED5-B75E-36C8022E65F2}" srcOrd="0" destOrd="0" presId="urn:microsoft.com/office/officeart/2005/8/layout/vList5"/>
    <dgm:cxn modelId="{F0D2575E-56C4-4F85-A420-AA17C3652950}" srcId="{AA552CD1-A56F-474A-860E-F677B895FD99}" destId="{8F0461C4-E38A-49EC-9E25-8BD8E9E3AA09}" srcOrd="1" destOrd="0" parTransId="{0174CC45-A02E-481C-A12E-B68E77D963F9}" sibTransId="{8A9412B4-ACF4-462F-9C76-54AB8720B429}"/>
    <dgm:cxn modelId="{BED4E18E-3B8A-45C3-8F2C-9FB0B05C5445}" srcId="{1DADDD7B-AD80-48E4-8230-C3DBD1E88786}" destId="{C0AD1FAF-CBB4-4E55-B75B-127E604B7413}" srcOrd="1" destOrd="0" parTransId="{0F4238A7-11AF-4FB8-A1C1-B6DB0F9B9476}" sibTransId="{9403E957-CD74-4A16-AFD6-91730E3493DD}"/>
    <dgm:cxn modelId="{4471F840-1AE5-4CF0-BCBB-B79300E79F73}" type="presOf" srcId="{B2E3B096-45E6-460F-83D3-FB2919408C8D}" destId="{D0A44A9C-4CF7-47D5-8DD3-4FFE2CF08C0D}" srcOrd="0" destOrd="0" presId="urn:microsoft.com/office/officeart/2005/8/layout/vList5"/>
    <dgm:cxn modelId="{495EA022-3A9F-456F-AC83-D5AEE6849C66}" srcId="{3FC111FA-65D7-420C-9983-2A76F7A6714C}" destId="{FD0B362B-081F-4129-987B-94A678B6DE8A}" srcOrd="4" destOrd="0" parTransId="{4A19FE33-075A-4629-9CE1-EF17D80BA15B}" sibTransId="{C68A0DE7-B783-4E16-8BA4-0649A1288A69}"/>
    <dgm:cxn modelId="{625B970A-B4D8-4DC7-9921-A19EBB8669B0}" type="presOf" srcId="{AA552CD1-A56F-474A-860E-F677B895FD99}" destId="{523EF250-DE19-4C5B-A3DE-CF8A24D9DD12}" srcOrd="0" destOrd="0" presId="urn:microsoft.com/office/officeart/2005/8/layout/vList5"/>
    <dgm:cxn modelId="{07A3C4C8-756B-4987-A2E9-D2150A26B8E7}" srcId="{3FC111FA-65D7-420C-9983-2A76F7A6714C}" destId="{37230443-35E1-412F-9C35-A7F98D9918FF}" srcOrd="0" destOrd="0" parTransId="{B5409D10-5A1B-428E-AB37-2D1E1640CE73}" sibTransId="{D5211AE3-29D1-4978-9C23-B21341C51410}"/>
    <dgm:cxn modelId="{133D3B24-91AF-4D02-93DD-64A12369F7E4}" type="presOf" srcId="{02266B56-E12C-43E3-92BB-B0905C2674E1}" destId="{5E31A823-DC90-475D-B2FA-8A5642B1010C}" srcOrd="0" destOrd="1" presId="urn:microsoft.com/office/officeart/2005/8/layout/vList5"/>
    <dgm:cxn modelId="{FD65B843-B690-4A94-9097-788D91445A23}" srcId="{5BDA3794-95CC-4037-95A0-030847A0A29E}" destId="{83C6F1BC-4A4D-488F-9D62-A3FBEFBE6E94}" srcOrd="1" destOrd="0" parTransId="{F48E61AC-C475-43F1-BAF1-FA948D819E53}" sibTransId="{40ADD0CB-99CC-41A8-A091-DA55AC8DF295}"/>
    <dgm:cxn modelId="{74934C6B-71B2-4550-909A-CFAA6023EE24}" srcId="{AA552CD1-A56F-474A-860E-F677B895FD99}" destId="{1ADF3B21-EAA0-4BC3-81A3-54F4741E1248}" srcOrd="0" destOrd="0" parTransId="{B8E022C5-39E6-478D-BD3E-D5D48FB21E30}" sibTransId="{FCCB5985-B290-46C0-8A10-553896A8666F}"/>
    <dgm:cxn modelId="{166CD02B-6D63-43FE-86A9-FAA69B0E1990}" type="presParOf" srcId="{8B63F655-F042-400C-88F1-A86ED2B6ED0A}" destId="{32369F5A-9910-4CE7-BD24-BB0515FB4831}" srcOrd="0" destOrd="0" presId="urn:microsoft.com/office/officeart/2005/8/layout/vList5"/>
    <dgm:cxn modelId="{A12C4274-83D2-41FE-8683-EE644E56A957}" type="presParOf" srcId="{32369F5A-9910-4CE7-BD24-BB0515FB4831}" destId="{3C145971-748F-438D-ABD8-C36B8A33A01C}" srcOrd="0" destOrd="0" presId="urn:microsoft.com/office/officeart/2005/8/layout/vList5"/>
    <dgm:cxn modelId="{CD79102E-2E66-4189-9BA0-ED6987F74351}" type="presParOf" srcId="{32369F5A-9910-4CE7-BD24-BB0515FB4831}" destId="{CC027C8D-B051-4698-A33A-3BC420983BE3}" srcOrd="1" destOrd="0" presId="urn:microsoft.com/office/officeart/2005/8/layout/vList5"/>
    <dgm:cxn modelId="{B53CB22F-FBC0-44A1-851C-8036CB6792B6}" type="presParOf" srcId="{8B63F655-F042-400C-88F1-A86ED2B6ED0A}" destId="{E741D9DB-2EFD-4FDD-81D5-41E62586ED21}" srcOrd="1" destOrd="0" presId="urn:microsoft.com/office/officeart/2005/8/layout/vList5"/>
    <dgm:cxn modelId="{982406A6-D7C9-4BA9-B004-1AEFED26F295}" type="presParOf" srcId="{8B63F655-F042-400C-88F1-A86ED2B6ED0A}" destId="{297B195C-10C9-4C74-BE95-FED0A2936620}" srcOrd="2" destOrd="0" presId="urn:microsoft.com/office/officeart/2005/8/layout/vList5"/>
    <dgm:cxn modelId="{F2D621C1-D17C-4CFB-9298-08FAD10F741F}" type="presParOf" srcId="{297B195C-10C9-4C74-BE95-FED0A2936620}" destId="{6D669FBB-5E6D-4CED-A371-E4B36D2D466E}" srcOrd="0" destOrd="0" presId="urn:microsoft.com/office/officeart/2005/8/layout/vList5"/>
    <dgm:cxn modelId="{95252043-048B-4349-9D03-7DEDF6D7D954}" type="presParOf" srcId="{297B195C-10C9-4C74-BE95-FED0A2936620}" destId="{C63B748C-7BAF-4ED5-B75E-36C8022E65F2}" srcOrd="1" destOrd="0" presId="urn:microsoft.com/office/officeart/2005/8/layout/vList5"/>
    <dgm:cxn modelId="{29DB7BD4-EA88-40F7-93F8-C7BE9961980C}" type="presParOf" srcId="{8B63F655-F042-400C-88F1-A86ED2B6ED0A}" destId="{02C50B79-3E0B-4093-9B30-3AAAE76550C4}" srcOrd="3" destOrd="0" presId="urn:microsoft.com/office/officeart/2005/8/layout/vList5"/>
    <dgm:cxn modelId="{7A56B8F6-58A3-455D-A60C-4CE716B4CE52}" type="presParOf" srcId="{8B63F655-F042-400C-88F1-A86ED2B6ED0A}" destId="{ED6722CE-DB7E-472E-B2DF-2888CFFC686C}" srcOrd="4" destOrd="0" presId="urn:microsoft.com/office/officeart/2005/8/layout/vList5"/>
    <dgm:cxn modelId="{B10DD477-7735-4D30-81DD-5B4295973ED0}" type="presParOf" srcId="{ED6722CE-DB7E-472E-B2DF-2888CFFC686C}" destId="{523EF250-DE19-4C5B-A3DE-CF8A24D9DD12}" srcOrd="0" destOrd="0" presId="urn:microsoft.com/office/officeart/2005/8/layout/vList5"/>
    <dgm:cxn modelId="{86D988EA-E3C8-4801-B68F-784642A13BC2}" type="presParOf" srcId="{ED6722CE-DB7E-472E-B2DF-2888CFFC686C}" destId="{944CA0B2-657A-4E77-A591-DC8EDA875C25}" srcOrd="1" destOrd="0" presId="urn:microsoft.com/office/officeart/2005/8/layout/vList5"/>
    <dgm:cxn modelId="{9FAA20BD-B336-4F4B-9CB0-ECE33BE66ABA}" type="presParOf" srcId="{8B63F655-F042-400C-88F1-A86ED2B6ED0A}" destId="{71233D49-43D7-434A-A998-B97154A61BD6}" srcOrd="5" destOrd="0" presId="urn:microsoft.com/office/officeart/2005/8/layout/vList5"/>
    <dgm:cxn modelId="{61CBE2D6-418A-40B3-A373-F703D6A3DE2F}" type="presParOf" srcId="{8B63F655-F042-400C-88F1-A86ED2B6ED0A}" destId="{4946C3E8-2D55-4799-804B-70A91C89753B}" srcOrd="6" destOrd="0" presId="urn:microsoft.com/office/officeart/2005/8/layout/vList5"/>
    <dgm:cxn modelId="{F4169755-390B-4A6C-A236-A04E6B74942A}" type="presParOf" srcId="{4946C3E8-2D55-4799-804B-70A91C89753B}" destId="{D0A44A9C-4CF7-47D5-8DD3-4FFE2CF08C0D}" srcOrd="0" destOrd="0" presId="urn:microsoft.com/office/officeart/2005/8/layout/vList5"/>
    <dgm:cxn modelId="{90DC6085-9364-4B86-AA3C-20B0D1A99934}" type="presParOf" srcId="{4946C3E8-2D55-4799-804B-70A91C89753B}" destId="{5E31A823-DC90-475D-B2FA-8A5642B1010C}" srcOrd="1" destOrd="0" presId="urn:microsoft.com/office/officeart/2005/8/layout/vList5"/>
    <dgm:cxn modelId="{B716C6A1-352B-4B86-8100-B3BFE8B44309}" type="presParOf" srcId="{8B63F655-F042-400C-88F1-A86ED2B6ED0A}" destId="{28CAD32D-6848-4284-B9FA-831F00F810CC}" srcOrd="7" destOrd="0" presId="urn:microsoft.com/office/officeart/2005/8/layout/vList5"/>
    <dgm:cxn modelId="{B45EF297-3623-4203-8CFD-384767A7CDF3}" type="presParOf" srcId="{8B63F655-F042-400C-88F1-A86ED2B6ED0A}" destId="{57811D13-4FD3-4A00-BF04-E7EFE6D387C1}" srcOrd="8" destOrd="0" presId="urn:microsoft.com/office/officeart/2005/8/layout/vList5"/>
    <dgm:cxn modelId="{7B93D71F-46A1-4A82-ACCE-DFBB03108636}" type="presParOf" srcId="{57811D13-4FD3-4A00-BF04-E7EFE6D387C1}" destId="{69863647-FA20-42A8-803F-30A85B00D572}" srcOrd="0" destOrd="0" presId="urn:microsoft.com/office/officeart/2005/8/layout/vList5"/>
    <dgm:cxn modelId="{5BBC3115-5BBC-4CEB-BB52-750CF3195278}" type="presParOf" srcId="{57811D13-4FD3-4A00-BF04-E7EFE6D387C1}" destId="{12FEE7A2-CA77-446E-B699-BECA7192A904}" srcOrd="1" destOrd="0" presId="urn:microsoft.com/office/officeart/2005/8/layout/vList5"/>
    <dgm:cxn modelId="{B722F5A8-9A75-48E2-8D38-CA22B69F38AF}" type="presParOf" srcId="{8B63F655-F042-400C-88F1-A86ED2B6ED0A}" destId="{4B1762D4-D4A9-4096-803A-B946A29FBCDD}" srcOrd="9" destOrd="0" presId="urn:microsoft.com/office/officeart/2005/8/layout/vList5"/>
    <dgm:cxn modelId="{934F734B-5A49-4550-9258-8F1F4D59B161}" type="presParOf" srcId="{8B63F655-F042-400C-88F1-A86ED2B6ED0A}" destId="{4C114411-AB88-4DD5-A072-A1D94E9D0823}" srcOrd="10" destOrd="0" presId="urn:microsoft.com/office/officeart/2005/8/layout/vList5"/>
    <dgm:cxn modelId="{D27F19E2-F653-49CB-B3D1-29078EA429BD}" type="presParOf" srcId="{4C114411-AB88-4DD5-A072-A1D94E9D0823}" destId="{775E5A07-E84C-4571-AC14-6F1D4874DD9B}" srcOrd="0" destOrd="0" presId="urn:microsoft.com/office/officeart/2005/8/layout/vList5"/>
    <dgm:cxn modelId="{B3F1F587-9FA5-4EE7-BF0F-C3318F742D8E}" type="presParOf" srcId="{4C114411-AB88-4DD5-A072-A1D94E9D0823}" destId="{CFBD946A-AF1B-444D-87DD-4222416E24AD}" srcOrd="1" destOrd="0" presId="urn:microsoft.com/office/officeart/2005/8/layout/vList5"/>
    <dgm:cxn modelId="{AEED8830-CEB9-4D2C-954E-4655065CFA31}" type="presParOf" srcId="{8B63F655-F042-400C-88F1-A86ED2B6ED0A}" destId="{32A50672-83F4-4C30-B99E-442722D2CBD5}" srcOrd="11" destOrd="0" presId="urn:microsoft.com/office/officeart/2005/8/layout/vList5"/>
    <dgm:cxn modelId="{26D06373-3EC8-4B5B-A8CE-7A6F687E4701}" type="presParOf" srcId="{8B63F655-F042-400C-88F1-A86ED2B6ED0A}" destId="{9CE5DBCE-69CB-4B6F-A9AF-8C8B7F6A01C3}" srcOrd="12" destOrd="0" presId="urn:microsoft.com/office/officeart/2005/8/layout/vList5"/>
    <dgm:cxn modelId="{5DC75B24-3E4D-4DBE-9A40-D33736B5E1AD}" type="presParOf" srcId="{9CE5DBCE-69CB-4B6F-A9AF-8C8B7F6A01C3}" destId="{8B7711E9-6F0D-463C-AE78-B17ED8F42283}" srcOrd="0" destOrd="0" presId="urn:microsoft.com/office/officeart/2005/8/layout/vList5"/>
    <dgm:cxn modelId="{835260DB-0D17-4A18-BE95-C2887EDCA158}" type="presParOf" srcId="{9CE5DBCE-69CB-4B6F-A9AF-8C8B7F6A01C3}" destId="{56F573B6-BF73-441B-B5DF-CEAEC23537C5}" srcOrd="1" destOrd="0" presId="urn:microsoft.com/office/officeart/2005/8/layout/vList5"/>
    <dgm:cxn modelId="{7C76578C-82FF-4FC2-A0C4-32DD111035E6}" type="presParOf" srcId="{8B63F655-F042-400C-88F1-A86ED2B6ED0A}" destId="{13BCA351-50EF-434E-9E50-C5738F74219E}" srcOrd="13" destOrd="0" presId="urn:microsoft.com/office/officeart/2005/8/layout/vList5"/>
    <dgm:cxn modelId="{ED644EE1-7D56-424A-8919-670F496CF8EF}" type="presParOf" srcId="{8B63F655-F042-400C-88F1-A86ED2B6ED0A}" destId="{3B38759D-4FB1-43EE-A7E6-5B6BA8614CA5}" srcOrd="14" destOrd="0" presId="urn:microsoft.com/office/officeart/2005/8/layout/vList5"/>
    <dgm:cxn modelId="{A5F9D691-392C-4D5F-991C-0D5B9274C3C6}" type="presParOf" srcId="{3B38759D-4FB1-43EE-A7E6-5B6BA8614CA5}" destId="{99797FD4-CE35-4502-914F-22AE9DA71CB5}" srcOrd="0" destOrd="0" presId="urn:microsoft.com/office/officeart/2005/8/layout/vList5"/>
    <dgm:cxn modelId="{5631E38E-90CF-4395-97B0-D72DA2EEEC65}" type="presParOf" srcId="{3B38759D-4FB1-43EE-A7E6-5B6BA8614CA5}" destId="{395B7CA1-BDE4-4479-9660-683DE96B6EC3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0AB124-A396-45FD-85EA-895523504466}">
      <dsp:nvSpPr>
        <dsp:cNvPr id="0" name=""/>
        <dsp:cNvSpPr/>
      </dsp:nvSpPr>
      <dsp:spPr>
        <a:xfrm>
          <a:off x="-4705633" y="-729528"/>
          <a:ext cx="5669107" cy="5669107"/>
        </a:xfrm>
        <a:prstGeom prst="blockArc">
          <a:avLst>
            <a:gd name="adj1" fmla="val 18900000"/>
            <a:gd name="adj2" fmla="val 2700000"/>
            <a:gd name="adj3" fmla="val 381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8E9DB6-AB38-4E36-843A-26A977F972C0}">
      <dsp:nvSpPr>
        <dsp:cNvPr id="0" name=""/>
        <dsp:cNvSpPr/>
      </dsp:nvSpPr>
      <dsp:spPr>
        <a:xfrm>
          <a:off x="347986" y="191388"/>
          <a:ext cx="10164060" cy="38260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3696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BE" sz="2000" kern="1200" dirty="0"/>
            <a:t>  </a:t>
          </a:r>
          <a:r>
            <a:rPr lang="nl-BE" sz="2000" kern="1200" dirty="0" err="1"/>
            <a:t>Avrupa’n</a:t>
          </a:r>
          <a:r>
            <a:rPr lang="tr-TR" sz="2000" kern="1200" dirty="0"/>
            <a:t>ı</a:t>
          </a:r>
          <a:r>
            <a:rPr lang="nl-BE" sz="2000" kern="1200" dirty="0"/>
            <a:t>n kalbinde merkezi co</a:t>
          </a:r>
          <a:r>
            <a:rPr lang="tr-TR" sz="2000" kern="1200" dirty="0"/>
            <a:t>ğ</a:t>
          </a:r>
          <a:r>
            <a:rPr lang="nl-BE" sz="2000" kern="1200" dirty="0"/>
            <a:t>rafi konum</a:t>
          </a:r>
        </a:p>
      </dsp:txBody>
      <dsp:txXfrm>
        <a:off x="347986" y="191388"/>
        <a:ext cx="10164060" cy="382609"/>
      </dsp:txXfrm>
    </dsp:sp>
    <dsp:sp modelId="{52D78031-6DCD-4492-9065-965943BBABBD}">
      <dsp:nvSpPr>
        <dsp:cNvPr id="0" name=""/>
        <dsp:cNvSpPr/>
      </dsp:nvSpPr>
      <dsp:spPr>
        <a:xfrm>
          <a:off x="3552" y="107138"/>
          <a:ext cx="688868" cy="551110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131AECD-4E7E-45E5-8139-67C3E3A30E0A}">
      <dsp:nvSpPr>
        <dsp:cNvPr id="0" name=""/>
        <dsp:cNvSpPr/>
      </dsp:nvSpPr>
      <dsp:spPr>
        <a:xfrm>
          <a:off x="694473" y="765639"/>
          <a:ext cx="9817573" cy="38260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3696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BE" sz="2000" kern="1200" dirty="0"/>
            <a:t>   Avrupa’n</a:t>
          </a:r>
          <a:r>
            <a:rPr lang="tr-TR" sz="2000" kern="1200" dirty="0"/>
            <a:t>ı</a:t>
          </a:r>
          <a:r>
            <a:rPr lang="nl-BE" sz="2000" kern="1200" dirty="0"/>
            <a:t>n tedarik merkezi</a:t>
          </a:r>
        </a:p>
      </dsp:txBody>
      <dsp:txXfrm>
        <a:off x="694473" y="765639"/>
        <a:ext cx="9817573" cy="382609"/>
      </dsp:txXfrm>
    </dsp:sp>
    <dsp:sp modelId="{E55597CD-B4E5-4495-ACC6-85AD5E010D8D}">
      <dsp:nvSpPr>
        <dsp:cNvPr id="0" name=""/>
        <dsp:cNvSpPr/>
      </dsp:nvSpPr>
      <dsp:spPr>
        <a:xfrm>
          <a:off x="350039" y="681396"/>
          <a:ext cx="688868" cy="551096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D98BA59-16B5-449B-BFF0-7B6C459EB36D}">
      <dsp:nvSpPr>
        <dsp:cNvPr id="0" name=""/>
        <dsp:cNvSpPr/>
      </dsp:nvSpPr>
      <dsp:spPr>
        <a:xfrm>
          <a:off x="884347" y="1339469"/>
          <a:ext cx="9627700" cy="38260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3696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BE" sz="2000" kern="1200" dirty="0"/>
            <a:t>  Üstün ula</a:t>
          </a:r>
          <a:r>
            <a:rPr lang="tr-TR" sz="2000" kern="1200" dirty="0"/>
            <a:t>şı</a:t>
          </a:r>
          <a:r>
            <a:rPr lang="nl-BE" sz="2000" kern="1200" dirty="0"/>
            <a:t>m a</a:t>
          </a:r>
          <a:r>
            <a:rPr lang="tr-TR" sz="2000" kern="1200" dirty="0"/>
            <a:t>ğ</a:t>
          </a:r>
          <a:r>
            <a:rPr lang="nl-BE" sz="2000" kern="1200" dirty="0"/>
            <a:t>lar</a:t>
          </a:r>
          <a:r>
            <a:rPr lang="tr-TR" sz="2000" kern="1200" dirty="0"/>
            <a:t>ı</a:t>
          </a:r>
          <a:endParaRPr lang="nl-BE" sz="2000" kern="1200" dirty="0"/>
        </a:p>
      </dsp:txBody>
      <dsp:txXfrm>
        <a:off x="884347" y="1339469"/>
        <a:ext cx="9627700" cy="382609"/>
      </dsp:txXfrm>
    </dsp:sp>
    <dsp:sp modelId="{14997772-6EE6-4C8B-B7ED-383E5B5C7629}">
      <dsp:nvSpPr>
        <dsp:cNvPr id="0" name=""/>
        <dsp:cNvSpPr/>
      </dsp:nvSpPr>
      <dsp:spPr>
        <a:xfrm>
          <a:off x="539912" y="1283792"/>
          <a:ext cx="688868" cy="551096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CA0F30B-18EE-4A3A-9B75-55EEFC35F296}">
      <dsp:nvSpPr>
        <dsp:cNvPr id="0" name=""/>
        <dsp:cNvSpPr/>
      </dsp:nvSpPr>
      <dsp:spPr>
        <a:xfrm>
          <a:off x="944493" y="1913720"/>
          <a:ext cx="9567075" cy="38260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3696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BE" sz="2000" kern="1200" dirty="0"/>
            <a:t> Dinamik bir ekonomi</a:t>
          </a:r>
        </a:p>
      </dsp:txBody>
      <dsp:txXfrm>
        <a:off x="944493" y="1913720"/>
        <a:ext cx="9567075" cy="382609"/>
      </dsp:txXfrm>
    </dsp:sp>
    <dsp:sp modelId="{E84EF9D6-EE2B-4C45-BA8D-FDC33F3920B1}">
      <dsp:nvSpPr>
        <dsp:cNvPr id="0" name=""/>
        <dsp:cNvSpPr/>
      </dsp:nvSpPr>
      <dsp:spPr>
        <a:xfrm>
          <a:off x="600537" y="1893755"/>
          <a:ext cx="688868" cy="551096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60C600F-89A1-43F7-B1A7-9124ED60872C}">
      <dsp:nvSpPr>
        <dsp:cNvPr id="0" name=""/>
        <dsp:cNvSpPr/>
      </dsp:nvSpPr>
      <dsp:spPr>
        <a:xfrm>
          <a:off x="884347" y="2487971"/>
          <a:ext cx="9627700" cy="38260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3696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BE" sz="2000" kern="1200" dirty="0" err="1"/>
            <a:t>Dü</a:t>
          </a:r>
          <a:r>
            <a:rPr lang="tr-TR" sz="2000" kern="1200" dirty="0"/>
            <a:t>ş</a:t>
          </a:r>
          <a:r>
            <a:rPr lang="nl-BE" sz="2000" kern="1200" dirty="0" err="1"/>
            <a:t>ük</a:t>
          </a:r>
          <a:r>
            <a:rPr lang="nl-BE" sz="2000" kern="1200" dirty="0"/>
            <a:t> </a:t>
          </a:r>
          <a:r>
            <a:rPr lang="nl-BE" sz="2000" kern="1200" dirty="0" err="1"/>
            <a:t>gayrimenkul</a:t>
          </a:r>
          <a:r>
            <a:rPr lang="nl-BE" sz="2000" kern="1200" dirty="0"/>
            <a:t> </a:t>
          </a:r>
          <a:r>
            <a:rPr lang="nl-BE" sz="2000" kern="1200" dirty="0" err="1"/>
            <a:t>fiyatlar</a:t>
          </a:r>
          <a:r>
            <a:rPr lang="tr-TR" sz="2000" kern="1200" dirty="0"/>
            <a:t>ı</a:t>
          </a:r>
          <a:endParaRPr lang="nl-BE" sz="2000" kern="1200" dirty="0"/>
        </a:p>
      </dsp:txBody>
      <dsp:txXfrm>
        <a:off x="884347" y="2487971"/>
        <a:ext cx="9627700" cy="382609"/>
      </dsp:txXfrm>
    </dsp:sp>
    <dsp:sp modelId="{353FF93C-65F5-40D6-B6FE-0C31FDCE1AE4}">
      <dsp:nvSpPr>
        <dsp:cNvPr id="0" name=""/>
        <dsp:cNvSpPr/>
      </dsp:nvSpPr>
      <dsp:spPr>
        <a:xfrm>
          <a:off x="507926" y="2476210"/>
          <a:ext cx="669709" cy="572383"/>
        </a:xfrm>
        <a:prstGeom prst="ellipse">
          <a:avLst/>
        </a:prstGeom>
        <a:blipFill dpi="0" rotWithShape="0"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72AF668-A893-4296-9549-EACC7A9797BA}">
      <dsp:nvSpPr>
        <dsp:cNvPr id="0" name=""/>
        <dsp:cNvSpPr/>
      </dsp:nvSpPr>
      <dsp:spPr>
        <a:xfrm>
          <a:off x="694473" y="3061800"/>
          <a:ext cx="9817573" cy="38260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3696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BE" sz="2000" kern="1200" dirty="0"/>
            <a:t>  Yüksek e</a:t>
          </a:r>
          <a:r>
            <a:rPr lang="tr-TR" sz="2000" kern="1200" dirty="0"/>
            <a:t>ğ</a:t>
          </a:r>
          <a:r>
            <a:rPr lang="nl-BE" sz="2000" kern="1200" dirty="0"/>
            <a:t>itimli ve üretken i</a:t>
          </a:r>
          <a:r>
            <a:rPr lang="tr-TR" sz="2000" kern="1200" dirty="0"/>
            <a:t>ş</a:t>
          </a:r>
          <a:r>
            <a:rPr lang="nl-BE" sz="2000" kern="1200" dirty="0"/>
            <a:t> gücü</a:t>
          </a:r>
        </a:p>
      </dsp:txBody>
      <dsp:txXfrm>
        <a:off x="694473" y="3061800"/>
        <a:ext cx="9817573" cy="382609"/>
      </dsp:txXfrm>
    </dsp:sp>
    <dsp:sp modelId="{9F728AE7-B9CD-4A85-9DF3-4635CC7BB198}">
      <dsp:nvSpPr>
        <dsp:cNvPr id="0" name=""/>
        <dsp:cNvSpPr/>
      </dsp:nvSpPr>
      <dsp:spPr>
        <a:xfrm>
          <a:off x="342899" y="3063257"/>
          <a:ext cx="688868" cy="551096"/>
        </a:xfrm>
        <a:prstGeom prst="ellipse">
          <a:avLst/>
        </a:prstGeom>
        <a:blipFill rotWithShape="0">
          <a:blip xmlns:r="http://schemas.openxmlformats.org/officeDocument/2006/relationships" r:embed="rId6"/>
          <a:stretch>
            <a:fillRect/>
          </a:stretch>
        </a:blip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8E913E0-9964-44F5-B7D1-E44B3ADB9AB3}">
      <dsp:nvSpPr>
        <dsp:cNvPr id="0" name=""/>
        <dsp:cNvSpPr/>
      </dsp:nvSpPr>
      <dsp:spPr>
        <a:xfrm>
          <a:off x="347986" y="3636051"/>
          <a:ext cx="10164060" cy="38260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3696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BE" sz="2000" kern="1200" dirty="0"/>
            <a:t>   Ak</a:t>
          </a:r>
          <a:r>
            <a:rPr lang="tr-TR" sz="2000" kern="1200" dirty="0"/>
            <a:t>ı</a:t>
          </a:r>
          <a:r>
            <a:rPr lang="nl-BE" sz="2000" kern="1200" dirty="0"/>
            <a:t>ll</a:t>
          </a:r>
          <a:r>
            <a:rPr lang="tr-TR" sz="2000" kern="1200" dirty="0"/>
            <a:t>ı</a:t>
          </a:r>
          <a:r>
            <a:rPr lang="nl-BE" sz="2000" kern="1200" dirty="0"/>
            <a:t> vergilendirme</a:t>
          </a:r>
        </a:p>
      </dsp:txBody>
      <dsp:txXfrm>
        <a:off x="347986" y="3636051"/>
        <a:ext cx="10164060" cy="382609"/>
      </dsp:txXfrm>
    </dsp:sp>
    <dsp:sp modelId="{E47B7EF7-341F-4135-924B-480AD9DC7D22}">
      <dsp:nvSpPr>
        <dsp:cNvPr id="0" name=""/>
        <dsp:cNvSpPr/>
      </dsp:nvSpPr>
      <dsp:spPr>
        <a:xfrm>
          <a:off x="10692" y="3644653"/>
          <a:ext cx="688868" cy="551096"/>
        </a:xfrm>
        <a:prstGeom prst="ellipse">
          <a:avLst/>
        </a:prstGeom>
        <a:blipFill rotWithShape="0">
          <a:blip xmlns:r="http://schemas.openxmlformats.org/officeDocument/2006/relationships" r:embed="rId7"/>
          <a:stretch>
            <a:fillRect/>
          </a:stretch>
        </a:blip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C027C8D-B051-4698-A33A-3BC420983BE3}">
      <dsp:nvSpPr>
        <dsp:cNvPr id="0" name=""/>
        <dsp:cNvSpPr/>
      </dsp:nvSpPr>
      <dsp:spPr>
        <a:xfrm rot="5400000">
          <a:off x="6454099" y="-3537504"/>
          <a:ext cx="459762" cy="7650093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nl-BE" sz="1200" kern="1200" dirty="0"/>
            <a:t>Ar&amp;Ge </a:t>
          </a:r>
          <a:r>
            <a:rPr lang="tr-TR" sz="1200" kern="1200" dirty="0"/>
            <a:t>ş</a:t>
          </a:r>
          <a:r>
            <a:rPr lang="nl-BE" sz="1200" kern="1200" dirty="0"/>
            <a:t>ampiyonu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200" kern="1200" dirty="0"/>
            <a:t>D</a:t>
          </a:r>
          <a:r>
            <a:rPr lang="nl-BE" sz="1200" kern="1200" dirty="0"/>
            <a:t>inamik bir ilaç piyasas</a:t>
          </a:r>
          <a:r>
            <a:rPr lang="tr-TR" sz="1200" kern="1200" dirty="0"/>
            <a:t>ı</a:t>
          </a:r>
          <a:endParaRPr lang="nl-BE" sz="1200" kern="1200" dirty="0"/>
        </a:p>
      </dsp:txBody>
      <dsp:txXfrm rot="-5400000">
        <a:off x="2858934" y="80105"/>
        <a:ext cx="7627649" cy="414874"/>
      </dsp:txXfrm>
    </dsp:sp>
    <dsp:sp modelId="{3C145971-748F-438D-ABD8-C36B8A33A01C}">
      <dsp:nvSpPr>
        <dsp:cNvPr id="0" name=""/>
        <dsp:cNvSpPr/>
      </dsp:nvSpPr>
      <dsp:spPr>
        <a:xfrm>
          <a:off x="200" y="190"/>
          <a:ext cx="2858734" cy="57470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kern="1200" dirty="0"/>
            <a:t>Yaşa</a:t>
          </a:r>
          <a:r>
            <a:rPr lang="nl-BE" sz="1600" kern="1200" dirty="0"/>
            <a:t>m </a:t>
          </a:r>
          <a:r>
            <a:rPr lang="nl-BE" sz="1600" kern="1200" dirty="0" err="1"/>
            <a:t>bilimleri</a:t>
          </a:r>
          <a:r>
            <a:rPr lang="nl-BE" sz="1600" kern="1200" dirty="0"/>
            <a:t>  </a:t>
          </a:r>
          <a:r>
            <a:rPr lang="nl-BE" sz="1600" kern="1200" dirty="0" err="1"/>
            <a:t>ve</a:t>
          </a:r>
          <a:r>
            <a:rPr lang="nl-BE" sz="1600" kern="1200" dirty="0"/>
            <a:t> </a:t>
          </a:r>
          <a:r>
            <a:rPr lang="nl-BE" sz="1600" kern="1200" dirty="0" err="1"/>
            <a:t>biyoteknoloji</a:t>
          </a:r>
          <a:endParaRPr lang="nl-BE" sz="1600" kern="1200" dirty="0"/>
        </a:p>
      </dsp:txBody>
      <dsp:txXfrm>
        <a:off x="28255" y="28245"/>
        <a:ext cx="2802624" cy="518593"/>
      </dsp:txXfrm>
    </dsp:sp>
    <dsp:sp modelId="{C63B748C-7BAF-4ED5-B75E-36C8022E65F2}">
      <dsp:nvSpPr>
        <dsp:cNvPr id="0" name=""/>
        <dsp:cNvSpPr/>
      </dsp:nvSpPr>
      <dsp:spPr>
        <a:xfrm rot="5400000">
          <a:off x="6451732" y="-2940129"/>
          <a:ext cx="459762" cy="7662221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nl-BE" sz="1200" kern="1200" dirty="0"/>
            <a:t>Avrupa’n</a:t>
          </a:r>
          <a:r>
            <a:rPr lang="tr-TR" sz="1200" kern="1200" dirty="0"/>
            <a:t>ı</a:t>
          </a:r>
          <a:r>
            <a:rPr lang="nl-BE" sz="1200" kern="1200" dirty="0"/>
            <a:t>n en büyük </a:t>
          </a:r>
          <a:r>
            <a:rPr lang="nl-BE" sz="1200" kern="1200" dirty="0" err="1"/>
            <a:t>petrokimya</a:t>
          </a:r>
          <a:r>
            <a:rPr lang="nl-BE" sz="1200" kern="1200" dirty="0"/>
            <a:t> </a:t>
          </a:r>
          <a:r>
            <a:rPr lang="nl-BE" sz="1200" kern="1200" dirty="0" err="1"/>
            <a:t>merkezi</a:t>
          </a:r>
          <a:endParaRPr lang="nl-BE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nl-BE" sz="1200" kern="1200" dirty="0"/>
            <a:t>Avrupa’n</a:t>
          </a:r>
          <a:r>
            <a:rPr lang="tr-TR" sz="1200" kern="1200" dirty="0"/>
            <a:t>ı</a:t>
          </a:r>
          <a:r>
            <a:rPr lang="nl-BE" sz="1200" kern="1200" dirty="0"/>
            <a:t>n petrol boru hatt</a:t>
          </a:r>
          <a:r>
            <a:rPr lang="tr-TR" sz="1200" kern="1200" dirty="0"/>
            <a:t>ı</a:t>
          </a:r>
          <a:r>
            <a:rPr lang="nl-BE" sz="1200" kern="1200" dirty="0"/>
            <a:t> a</a:t>
          </a:r>
          <a:r>
            <a:rPr lang="tr-TR" sz="1200" kern="1200" dirty="0"/>
            <a:t>ğı</a:t>
          </a:r>
          <a:r>
            <a:rPr lang="nl-BE" sz="1200" kern="1200" dirty="0"/>
            <a:t>n</a:t>
          </a:r>
          <a:r>
            <a:rPr lang="tr-TR" sz="1200" kern="1200" dirty="0"/>
            <a:t>ı</a:t>
          </a:r>
          <a:r>
            <a:rPr lang="nl-BE" sz="1200" kern="1200" dirty="0"/>
            <a:t>n ana merkezi</a:t>
          </a:r>
        </a:p>
      </dsp:txBody>
      <dsp:txXfrm rot="-5400000">
        <a:off x="2850503" y="683544"/>
        <a:ext cx="7639777" cy="414874"/>
      </dsp:txXfrm>
    </dsp:sp>
    <dsp:sp modelId="{6D669FBB-5E6D-4CED-A371-E4B36D2D466E}">
      <dsp:nvSpPr>
        <dsp:cNvPr id="0" name=""/>
        <dsp:cNvSpPr/>
      </dsp:nvSpPr>
      <dsp:spPr>
        <a:xfrm>
          <a:off x="200" y="603629"/>
          <a:ext cx="2850302" cy="57470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BE" sz="1600" kern="1200" dirty="0"/>
            <a:t>(Petro)Kimya endüstrisi</a:t>
          </a:r>
        </a:p>
      </dsp:txBody>
      <dsp:txXfrm>
        <a:off x="28255" y="631684"/>
        <a:ext cx="2794192" cy="518593"/>
      </dsp:txXfrm>
    </dsp:sp>
    <dsp:sp modelId="{944CA0B2-657A-4E77-A591-DC8EDA875C25}">
      <dsp:nvSpPr>
        <dsp:cNvPr id="0" name=""/>
        <dsp:cNvSpPr/>
      </dsp:nvSpPr>
      <dsp:spPr>
        <a:xfrm rot="5400000">
          <a:off x="6454918" y="-2336180"/>
          <a:ext cx="459762" cy="7661200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nl-BE" sz="1200" kern="1200" dirty="0"/>
            <a:t>800’e yak</a:t>
          </a:r>
          <a:r>
            <a:rPr lang="tr-TR" sz="1200" kern="1200" dirty="0"/>
            <a:t>ı</a:t>
          </a:r>
          <a:r>
            <a:rPr lang="nl-BE" sz="1200" kern="1200" dirty="0"/>
            <a:t>n Avrupa da</a:t>
          </a:r>
          <a:r>
            <a:rPr lang="tr-TR" sz="1200" kern="1200" dirty="0"/>
            <a:t>ğı</a:t>
          </a:r>
          <a:r>
            <a:rPr lang="nl-BE" sz="1200" kern="1200" dirty="0"/>
            <a:t>t</a:t>
          </a:r>
          <a:r>
            <a:rPr lang="tr-TR" sz="1200" kern="1200" dirty="0"/>
            <a:t>ı</a:t>
          </a:r>
          <a:r>
            <a:rPr lang="nl-BE" sz="1200" kern="1200" dirty="0"/>
            <a:t>m merkezi yerle</a:t>
          </a:r>
          <a:r>
            <a:rPr lang="tr-TR" sz="1200" kern="1200" dirty="0"/>
            <a:t>ş</a:t>
          </a:r>
          <a:r>
            <a:rPr lang="nl-BE" sz="1200" kern="1200" dirty="0"/>
            <a:t>mi</a:t>
          </a:r>
          <a:r>
            <a:rPr lang="tr-TR" sz="1200" kern="1200" dirty="0"/>
            <a:t>ş</a:t>
          </a:r>
          <a:r>
            <a:rPr lang="nl-BE" sz="1200" kern="1200" dirty="0"/>
            <a:t>tir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nl-BE" sz="1200" kern="1200" dirty="0"/>
            <a:t>Dü</a:t>
          </a:r>
          <a:r>
            <a:rPr lang="tr-TR" sz="1200" kern="1200" dirty="0"/>
            <a:t>ş</a:t>
          </a:r>
          <a:r>
            <a:rPr lang="nl-BE" sz="1200" kern="1200" dirty="0"/>
            <a:t>ük i</a:t>
          </a:r>
          <a:r>
            <a:rPr lang="tr-TR" sz="1200" kern="1200" dirty="0"/>
            <a:t>ş</a:t>
          </a:r>
          <a:r>
            <a:rPr lang="nl-BE" sz="1200" kern="1200" dirty="0"/>
            <a:t>letme masraflar</a:t>
          </a:r>
          <a:r>
            <a:rPr lang="tr-TR" sz="1200" kern="1200" dirty="0"/>
            <a:t>ı</a:t>
          </a:r>
          <a:r>
            <a:rPr lang="nl-BE" sz="1200" kern="1200" dirty="0"/>
            <a:t>, uygun arazinin varl</a:t>
          </a:r>
          <a:r>
            <a:rPr lang="tr-TR" sz="1200" kern="1200" dirty="0"/>
            <a:t>ığı</a:t>
          </a:r>
          <a:r>
            <a:rPr lang="nl-BE" sz="1200" kern="1200" dirty="0"/>
            <a:t> ve i</a:t>
          </a:r>
          <a:r>
            <a:rPr lang="tr-TR" sz="1200" kern="1200" dirty="0"/>
            <a:t>ş</a:t>
          </a:r>
          <a:r>
            <a:rPr lang="nl-BE" sz="1200" kern="1200" dirty="0"/>
            <a:t>gücü kalitesi bulunur</a:t>
          </a:r>
        </a:p>
      </dsp:txBody>
      <dsp:txXfrm rot="-5400000">
        <a:off x="2854199" y="1286983"/>
        <a:ext cx="7638756" cy="414874"/>
      </dsp:txXfrm>
    </dsp:sp>
    <dsp:sp modelId="{523EF250-DE19-4C5B-A3DE-CF8A24D9DD12}">
      <dsp:nvSpPr>
        <dsp:cNvPr id="0" name=""/>
        <dsp:cNvSpPr/>
      </dsp:nvSpPr>
      <dsp:spPr>
        <a:xfrm>
          <a:off x="200" y="1207068"/>
          <a:ext cx="2853999" cy="57470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BE" sz="1600" kern="1200" dirty="0" err="1"/>
            <a:t>Lojistik</a:t>
          </a:r>
          <a:r>
            <a:rPr lang="nl-BE" sz="1600" kern="1200" dirty="0"/>
            <a:t> </a:t>
          </a:r>
          <a:r>
            <a:rPr lang="nl-BE" sz="1600" kern="1200" dirty="0" err="1"/>
            <a:t>endüstrisi</a:t>
          </a:r>
          <a:endParaRPr lang="nl-BE" sz="1600" kern="1200" dirty="0"/>
        </a:p>
      </dsp:txBody>
      <dsp:txXfrm>
        <a:off x="28255" y="1235123"/>
        <a:ext cx="2797889" cy="518593"/>
      </dsp:txXfrm>
    </dsp:sp>
    <dsp:sp modelId="{5E31A823-DC90-475D-B2FA-8A5642B1010C}">
      <dsp:nvSpPr>
        <dsp:cNvPr id="0" name=""/>
        <dsp:cNvSpPr/>
      </dsp:nvSpPr>
      <dsp:spPr>
        <a:xfrm rot="5400000">
          <a:off x="6458577" y="-1729006"/>
          <a:ext cx="459762" cy="7653731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nl-BE" sz="1200" kern="1200" dirty="0"/>
            <a:t>2 </a:t>
          </a:r>
          <a:r>
            <a:rPr lang="nl-BE" sz="1200" kern="1200" dirty="0" err="1"/>
            <a:t>büyük</a:t>
          </a:r>
          <a:r>
            <a:rPr lang="nl-BE" sz="1200" kern="1200" dirty="0"/>
            <a:t> </a:t>
          </a:r>
          <a:r>
            <a:rPr lang="nl-BE" sz="1200" kern="1200" dirty="0" err="1"/>
            <a:t>üretim</a:t>
          </a:r>
          <a:r>
            <a:rPr lang="nl-BE" sz="1200" kern="1200" dirty="0"/>
            <a:t> </a:t>
          </a:r>
          <a:r>
            <a:rPr lang="nl-BE" sz="1200" kern="1200" dirty="0" err="1"/>
            <a:t>ve</a:t>
          </a:r>
          <a:r>
            <a:rPr lang="nl-BE" sz="1200" kern="1200" dirty="0"/>
            <a:t> </a:t>
          </a:r>
          <a:r>
            <a:rPr lang="nl-BE" sz="1200" kern="1200" dirty="0" err="1"/>
            <a:t>montaj</a:t>
          </a:r>
          <a:r>
            <a:rPr lang="nl-BE" sz="1200" kern="1200" dirty="0"/>
            <a:t> </a:t>
          </a:r>
          <a:r>
            <a:rPr lang="nl-BE" sz="1200" kern="1200" dirty="0" err="1"/>
            <a:t>tesisi</a:t>
          </a:r>
          <a:r>
            <a:rPr lang="nl-BE" sz="1200" kern="1200" dirty="0"/>
            <a:t>: Volvo </a:t>
          </a:r>
          <a:r>
            <a:rPr lang="nl-BE" sz="1200" kern="1200" dirty="0" err="1"/>
            <a:t>ve</a:t>
          </a:r>
          <a:r>
            <a:rPr lang="nl-BE" sz="1200" kern="1200" dirty="0"/>
            <a:t> Audi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nl-BE" sz="1200" kern="1200" dirty="0"/>
            <a:t>300’den </a:t>
          </a:r>
          <a:r>
            <a:rPr lang="nl-BE" sz="1200" kern="1200" dirty="0" err="1"/>
            <a:t>fazla</a:t>
          </a:r>
          <a:r>
            <a:rPr lang="nl-BE" sz="1200" kern="1200" dirty="0"/>
            <a:t> OEM</a:t>
          </a:r>
        </a:p>
      </dsp:txBody>
      <dsp:txXfrm rot="-5400000">
        <a:off x="2861593" y="1890422"/>
        <a:ext cx="7631287" cy="414874"/>
      </dsp:txXfrm>
    </dsp:sp>
    <dsp:sp modelId="{D0A44A9C-4CF7-47D5-8DD3-4FFE2CF08C0D}">
      <dsp:nvSpPr>
        <dsp:cNvPr id="0" name=""/>
        <dsp:cNvSpPr/>
      </dsp:nvSpPr>
      <dsp:spPr>
        <a:xfrm>
          <a:off x="200" y="1810507"/>
          <a:ext cx="2861393" cy="57470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BE" sz="1600" kern="1200" dirty="0" err="1"/>
            <a:t>Otomotiv</a:t>
          </a:r>
          <a:r>
            <a:rPr lang="nl-BE" sz="1600" kern="1200" dirty="0"/>
            <a:t> </a:t>
          </a:r>
          <a:r>
            <a:rPr lang="nl-BE" sz="1600" kern="1200" dirty="0" err="1"/>
            <a:t>endüstrisi</a:t>
          </a:r>
          <a:endParaRPr lang="nl-BE" sz="1600" kern="1200" dirty="0"/>
        </a:p>
      </dsp:txBody>
      <dsp:txXfrm>
        <a:off x="28255" y="1838562"/>
        <a:ext cx="2805283" cy="518593"/>
      </dsp:txXfrm>
    </dsp:sp>
    <dsp:sp modelId="{12FEE7A2-CA77-446E-B699-BECA7192A904}">
      <dsp:nvSpPr>
        <dsp:cNvPr id="0" name=""/>
        <dsp:cNvSpPr/>
      </dsp:nvSpPr>
      <dsp:spPr>
        <a:xfrm rot="5400000">
          <a:off x="6439424" y="-1143383"/>
          <a:ext cx="459762" cy="7689363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nl-BE" sz="1200" kern="1200" dirty="0"/>
            <a:t>Nanoteknoloji ve e-ticaret güvenli</a:t>
          </a:r>
          <a:r>
            <a:rPr lang="tr-TR" sz="1200" kern="1200" dirty="0"/>
            <a:t>ğ</a:t>
          </a:r>
          <a:r>
            <a:rPr lang="nl-BE" sz="1200" kern="1200" dirty="0"/>
            <a:t>i 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nl-BE" sz="1200" kern="1200" dirty="0"/>
            <a:t>Avrupa’n</a:t>
          </a:r>
          <a:r>
            <a:rPr lang="tr-TR" sz="1200" kern="1200" dirty="0"/>
            <a:t>ı</a:t>
          </a:r>
          <a:r>
            <a:rPr lang="nl-BE" sz="1200" kern="1200" dirty="0"/>
            <a:t>n digital ba</a:t>
          </a:r>
          <a:r>
            <a:rPr lang="tr-TR" sz="1200" kern="1200" dirty="0"/>
            <a:t>ş</a:t>
          </a:r>
          <a:r>
            <a:rPr lang="nl-BE" sz="1200" kern="1200" dirty="0"/>
            <a:t>kenti</a:t>
          </a:r>
        </a:p>
      </dsp:txBody>
      <dsp:txXfrm rot="-5400000">
        <a:off x="2824624" y="2493861"/>
        <a:ext cx="7666919" cy="414874"/>
      </dsp:txXfrm>
    </dsp:sp>
    <dsp:sp modelId="{69863647-FA20-42A8-803F-30A85B00D572}">
      <dsp:nvSpPr>
        <dsp:cNvPr id="0" name=""/>
        <dsp:cNvSpPr/>
      </dsp:nvSpPr>
      <dsp:spPr>
        <a:xfrm>
          <a:off x="200" y="2413946"/>
          <a:ext cx="2824424" cy="57470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BE" sz="1600" kern="1200" dirty="0"/>
            <a:t>Bilim </a:t>
          </a:r>
          <a:r>
            <a:rPr lang="nl-BE" sz="1600" kern="1200" dirty="0" err="1"/>
            <a:t>ve</a:t>
          </a:r>
          <a:r>
            <a:rPr lang="nl-BE" sz="1600" kern="1200" dirty="0"/>
            <a:t> </a:t>
          </a:r>
          <a:r>
            <a:rPr lang="nl-BE" sz="1600" kern="1200" dirty="0" err="1"/>
            <a:t>ileti</a:t>
          </a:r>
          <a:r>
            <a:rPr lang="tr-TR" sz="1600" kern="1200" dirty="0"/>
            <a:t>ş</a:t>
          </a:r>
          <a:r>
            <a:rPr lang="nl-BE" sz="1600" kern="1200" dirty="0" err="1"/>
            <a:t>im</a:t>
          </a:r>
          <a:r>
            <a:rPr lang="nl-BE" sz="1600" kern="1200" dirty="0"/>
            <a:t> </a:t>
          </a:r>
          <a:r>
            <a:rPr lang="nl-BE" sz="1600" kern="1200" dirty="0" err="1"/>
            <a:t>teknolojileri</a:t>
          </a:r>
          <a:endParaRPr lang="nl-BE" sz="1600" kern="1200" dirty="0"/>
        </a:p>
      </dsp:txBody>
      <dsp:txXfrm>
        <a:off x="28255" y="2442001"/>
        <a:ext cx="2768314" cy="518593"/>
      </dsp:txXfrm>
    </dsp:sp>
    <dsp:sp modelId="{CFBD946A-AF1B-444D-87DD-4222416E24AD}">
      <dsp:nvSpPr>
        <dsp:cNvPr id="0" name=""/>
        <dsp:cNvSpPr/>
      </dsp:nvSpPr>
      <dsp:spPr>
        <a:xfrm rot="5400000">
          <a:off x="6444213" y="-533643"/>
          <a:ext cx="459762" cy="7676760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nl-BE" sz="1200" kern="1200" dirty="0"/>
            <a:t>Biyokütle, rüzgar </a:t>
          </a:r>
          <a:r>
            <a:rPr lang="nl-BE" sz="1200" kern="1200" dirty="0" err="1"/>
            <a:t>ve</a:t>
          </a:r>
          <a:r>
            <a:rPr lang="nl-BE" sz="1200" kern="1200" dirty="0"/>
            <a:t> </a:t>
          </a:r>
          <a:r>
            <a:rPr lang="nl-BE" sz="1200" kern="1200" dirty="0" err="1"/>
            <a:t>güne</a:t>
          </a:r>
          <a:r>
            <a:rPr lang="tr-TR" sz="1200" kern="1200" dirty="0"/>
            <a:t>ş</a:t>
          </a:r>
          <a:r>
            <a:rPr lang="nl-BE" sz="1200" kern="1200" dirty="0"/>
            <a:t> enerjisi 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nl-BE" sz="1200" kern="1200" dirty="0"/>
            <a:t>Avrupada “temiz teknoloji” sanayi ihracat</a:t>
          </a:r>
          <a:r>
            <a:rPr lang="tr-TR" sz="1200" kern="1200" dirty="0"/>
            <a:t>ı</a:t>
          </a:r>
          <a:r>
            <a:rPr lang="nl-BE" sz="1200" kern="1200" dirty="0"/>
            <a:t>nda ilk 5 ülke aras</a:t>
          </a:r>
          <a:r>
            <a:rPr lang="tr-TR" sz="1200" kern="1200" dirty="0"/>
            <a:t>ı</a:t>
          </a:r>
          <a:r>
            <a:rPr lang="nl-BE" sz="1200" kern="1200" dirty="0"/>
            <a:t>nda</a:t>
          </a:r>
        </a:p>
      </dsp:txBody>
      <dsp:txXfrm rot="-5400000">
        <a:off x="2835714" y="3097300"/>
        <a:ext cx="7654316" cy="414874"/>
      </dsp:txXfrm>
    </dsp:sp>
    <dsp:sp modelId="{775E5A07-E84C-4571-AC14-6F1D4874DD9B}">
      <dsp:nvSpPr>
        <dsp:cNvPr id="0" name=""/>
        <dsp:cNvSpPr/>
      </dsp:nvSpPr>
      <dsp:spPr>
        <a:xfrm>
          <a:off x="200" y="3017385"/>
          <a:ext cx="2835515" cy="57470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BE" sz="1600" kern="1200" dirty="0"/>
            <a:t>Çevre </a:t>
          </a:r>
          <a:r>
            <a:rPr lang="nl-BE" sz="1600" kern="1200" dirty="0" err="1"/>
            <a:t>ve</a:t>
          </a:r>
          <a:r>
            <a:rPr lang="nl-BE" sz="1600" kern="1200" dirty="0"/>
            <a:t> </a:t>
          </a:r>
          <a:r>
            <a:rPr lang="nl-BE" sz="1600" kern="1200" dirty="0" err="1"/>
            <a:t>yenilenebilir</a:t>
          </a:r>
          <a:r>
            <a:rPr lang="nl-BE" sz="1600" kern="1200" dirty="0"/>
            <a:t> </a:t>
          </a:r>
          <a:r>
            <a:rPr lang="nl-BE" sz="1600" kern="1200" dirty="0" err="1"/>
            <a:t>enerji</a:t>
          </a:r>
          <a:endParaRPr lang="nl-BE" sz="1600" kern="1200" dirty="0"/>
        </a:p>
      </dsp:txBody>
      <dsp:txXfrm>
        <a:off x="28255" y="3045440"/>
        <a:ext cx="2779405" cy="518593"/>
      </dsp:txXfrm>
    </dsp:sp>
    <dsp:sp modelId="{56F573B6-BF73-441B-B5DF-CEAEC23537C5}">
      <dsp:nvSpPr>
        <dsp:cNvPr id="0" name=""/>
        <dsp:cNvSpPr/>
      </dsp:nvSpPr>
      <dsp:spPr>
        <a:xfrm rot="5400000">
          <a:off x="6458058" y="82719"/>
          <a:ext cx="459762" cy="7650912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nl-BE" sz="1200" kern="1200" dirty="0" err="1"/>
            <a:t>Avrupa’n</a:t>
          </a:r>
          <a:r>
            <a:rPr lang="tr-TR" sz="1200" kern="1200" dirty="0"/>
            <a:t>ı</a:t>
          </a:r>
          <a:r>
            <a:rPr lang="nl-BE" sz="1200" kern="1200" dirty="0"/>
            <a:t>n en b</a:t>
          </a:r>
          <a:r>
            <a:rPr lang="tr-TR" sz="1200" kern="1200" dirty="0"/>
            <a:t>ü</a:t>
          </a:r>
          <a:r>
            <a:rPr lang="nl-BE" sz="1200" kern="1200" dirty="0" err="1"/>
            <a:t>yük</a:t>
          </a:r>
          <a:r>
            <a:rPr lang="nl-BE" sz="1200" kern="1200" dirty="0"/>
            <a:t> </a:t>
          </a:r>
          <a:r>
            <a:rPr lang="nl-BE" sz="1200" kern="1200" dirty="0" err="1"/>
            <a:t>tekstil</a:t>
          </a:r>
          <a:r>
            <a:rPr lang="nl-BE" sz="1200" kern="1200" dirty="0"/>
            <a:t> </a:t>
          </a:r>
          <a:r>
            <a:rPr lang="nl-BE" sz="1200" kern="1200" dirty="0" err="1"/>
            <a:t>kümesi</a:t>
          </a:r>
          <a:endParaRPr lang="nl-BE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nl-BE" sz="1200" kern="1200" dirty="0" err="1"/>
            <a:t>Ihracat</a:t>
          </a:r>
          <a:r>
            <a:rPr lang="nl-BE" sz="1200" kern="1200" dirty="0"/>
            <a:t> </a:t>
          </a:r>
          <a:r>
            <a:rPr lang="nl-BE" sz="1200" kern="1200" dirty="0" err="1"/>
            <a:t>ve</a:t>
          </a:r>
          <a:r>
            <a:rPr lang="nl-BE" sz="1200" kern="1200" dirty="0"/>
            <a:t> </a:t>
          </a:r>
          <a:r>
            <a:rPr lang="nl-BE" sz="1200" kern="1200" dirty="0" err="1"/>
            <a:t>Ar&amp;GE</a:t>
          </a:r>
          <a:r>
            <a:rPr lang="nl-BE" sz="1200" kern="1200" dirty="0"/>
            <a:t> </a:t>
          </a:r>
          <a:r>
            <a:rPr lang="nl-BE" sz="1200" kern="1200" dirty="0" err="1"/>
            <a:t>odakl</a:t>
          </a:r>
          <a:r>
            <a:rPr lang="tr-TR" sz="1200" kern="1200" dirty="0"/>
            <a:t>ı</a:t>
          </a:r>
          <a:endParaRPr lang="nl-BE" sz="1200" kern="1200" dirty="0"/>
        </a:p>
      </dsp:txBody>
      <dsp:txXfrm rot="-5400000">
        <a:off x="2862483" y="3700738"/>
        <a:ext cx="7628468" cy="414874"/>
      </dsp:txXfrm>
    </dsp:sp>
    <dsp:sp modelId="{8B7711E9-6F0D-463C-AE78-B17ED8F42283}">
      <dsp:nvSpPr>
        <dsp:cNvPr id="0" name=""/>
        <dsp:cNvSpPr/>
      </dsp:nvSpPr>
      <dsp:spPr>
        <a:xfrm>
          <a:off x="200" y="3620823"/>
          <a:ext cx="2862283" cy="57470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BE" sz="1600" kern="1200" dirty="0" err="1"/>
            <a:t>Tekstil</a:t>
          </a:r>
          <a:r>
            <a:rPr lang="nl-BE" sz="1600" kern="1200" dirty="0"/>
            <a:t> </a:t>
          </a:r>
          <a:r>
            <a:rPr lang="nl-BE" sz="1600" kern="1200" dirty="0" err="1"/>
            <a:t>ve</a:t>
          </a:r>
          <a:r>
            <a:rPr lang="nl-BE" sz="1600" kern="1200" dirty="0"/>
            <a:t> </a:t>
          </a:r>
          <a:r>
            <a:rPr lang="nl-BE" sz="1600" kern="1200" dirty="0" err="1"/>
            <a:t>moda</a:t>
          </a:r>
          <a:r>
            <a:rPr lang="nl-BE" sz="1600" kern="1200" dirty="0"/>
            <a:t> </a:t>
          </a:r>
          <a:r>
            <a:rPr lang="nl-BE" sz="1600" kern="1200" dirty="0" err="1"/>
            <a:t>endüstrisi</a:t>
          </a:r>
          <a:endParaRPr lang="nl-BE" sz="1600" kern="1200" dirty="0"/>
        </a:p>
      </dsp:txBody>
      <dsp:txXfrm>
        <a:off x="28255" y="3648878"/>
        <a:ext cx="2806173" cy="518593"/>
      </dsp:txXfrm>
    </dsp:sp>
    <dsp:sp modelId="{395B7CA1-BDE4-4479-9660-683DE96B6EC3}">
      <dsp:nvSpPr>
        <dsp:cNvPr id="0" name=""/>
        <dsp:cNvSpPr/>
      </dsp:nvSpPr>
      <dsp:spPr>
        <a:xfrm rot="5400000">
          <a:off x="6462721" y="691696"/>
          <a:ext cx="459762" cy="7639837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nl-BE" sz="1200" kern="1200" dirty="0"/>
            <a:t>En </a:t>
          </a:r>
          <a:r>
            <a:rPr lang="nl-BE" sz="1200" kern="1200" dirty="0" err="1"/>
            <a:t>büyük</a:t>
          </a:r>
          <a:r>
            <a:rPr lang="nl-BE" sz="1200" kern="1200" dirty="0"/>
            <a:t> </a:t>
          </a:r>
          <a:r>
            <a:rPr lang="nl-BE" sz="1200" kern="1200" dirty="0" err="1"/>
            <a:t>üçüncü</a:t>
          </a:r>
          <a:r>
            <a:rPr lang="nl-BE" sz="1200" kern="1200" dirty="0"/>
            <a:t> </a:t>
          </a:r>
          <a:r>
            <a:rPr lang="nl-BE" sz="1200" kern="1200" dirty="0" err="1"/>
            <a:t>sektor</a:t>
          </a:r>
          <a:endParaRPr lang="nl-BE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nl-BE" sz="1200" kern="1200" dirty="0" err="1"/>
            <a:t>Ideal</a:t>
          </a:r>
          <a:r>
            <a:rPr lang="nl-BE" sz="1200" kern="1200" dirty="0"/>
            <a:t> test </a:t>
          </a:r>
          <a:r>
            <a:rPr lang="nl-BE" sz="1200" kern="1200" dirty="0" err="1"/>
            <a:t>pazar</a:t>
          </a:r>
          <a:r>
            <a:rPr lang="tr-TR" sz="1200" kern="1200" dirty="0"/>
            <a:t>ı</a:t>
          </a:r>
          <a:endParaRPr lang="nl-BE" sz="1200" kern="1200" dirty="0"/>
        </a:p>
      </dsp:txBody>
      <dsp:txXfrm rot="-5400000">
        <a:off x="2872684" y="4304177"/>
        <a:ext cx="7617393" cy="414874"/>
      </dsp:txXfrm>
    </dsp:sp>
    <dsp:sp modelId="{99797FD4-CE35-4502-914F-22AE9DA71CB5}">
      <dsp:nvSpPr>
        <dsp:cNvPr id="0" name=""/>
        <dsp:cNvSpPr/>
      </dsp:nvSpPr>
      <dsp:spPr>
        <a:xfrm>
          <a:off x="200" y="4224262"/>
          <a:ext cx="2872484" cy="57470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BE" sz="1600" kern="1200" dirty="0"/>
            <a:t>G</a:t>
          </a:r>
          <a:r>
            <a:rPr lang="tr-TR" sz="1600" kern="1200" dirty="0"/>
            <a:t>ı</a:t>
          </a:r>
          <a:r>
            <a:rPr lang="nl-BE" sz="1600" kern="1200" dirty="0"/>
            <a:t>da </a:t>
          </a:r>
          <a:r>
            <a:rPr lang="nl-BE" sz="1600" kern="1200" dirty="0" err="1"/>
            <a:t>endüstrisi</a:t>
          </a:r>
          <a:endParaRPr lang="nl-BE" sz="1600" kern="1200" dirty="0"/>
        </a:p>
      </dsp:txBody>
      <dsp:txXfrm>
        <a:off x="28255" y="4252317"/>
        <a:ext cx="2816374" cy="51859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drawing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image" Target="../media/image81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0.01303</cdr:x>
      <cdr:y>0</cdr:y>
    </cdr:from>
    <cdr:to>
      <cdr:x>0.98254</cdr:x>
      <cdr:y>1</cdr:y>
    </cdr:to>
    <cdr:pic>
      <cdr:nvPicPr>
        <cdr:cNvPr id="2" name="Picture 1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137038" y="0"/>
          <a:ext cx="10194989" cy="4528993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0.47441</cdr:x>
      <cdr:y>0.13556</cdr:y>
    </cdr:from>
    <cdr:to>
      <cdr:x>1</cdr:x>
      <cdr:y>0.96369</cdr:y>
    </cdr:to>
    <cdr:pic>
      <cdr:nvPicPr>
        <cdr:cNvPr id="3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2"/>
        <a:stretch xmlns:a="http://schemas.openxmlformats.org/drawingml/2006/main">
          <a:fillRect/>
        </a:stretch>
      </cdr:blipFill>
      <cdr:spPr>
        <a:xfrm xmlns:a="http://schemas.openxmlformats.org/drawingml/2006/main">
          <a:off x="4988669" y="613947"/>
          <a:ext cx="5526931" cy="3750599"/>
        </a:xfrm>
        <a:prstGeom xmlns:a="http://schemas.openxmlformats.org/drawingml/2006/main" prst="rect">
          <a:avLst/>
        </a:prstGeom>
        <a:effectLst xmlns:a="http://schemas.openxmlformats.org/drawingml/2006/main">
          <a:softEdge rad="635000"/>
        </a:effectLst>
      </cdr:spPr>
    </cdr:pic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5" y="2"/>
            <a:ext cx="4302317" cy="34118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2007" y="2"/>
            <a:ext cx="4302317" cy="34118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726CFC-C00E-45AA-B6E9-D07A7AC16756}" type="datetimeFigureOut">
              <a:rPr lang="nl-BE" smtClean="0"/>
              <a:t>1/12/2016</a:t>
            </a:fld>
            <a:endParaRPr lang="nl-B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5" y="6456490"/>
            <a:ext cx="4302317" cy="341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2007" y="6456490"/>
            <a:ext cx="4302317" cy="341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3ADD1A-4807-4FBC-900C-75BFE670BD25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6694183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" y="2"/>
            <a:ext cx="4301541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2801" y="2"/>
            <a:ext cx="4301541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0086D4-9DE5-4334-A529-F96D94276235}" type="datetimeFigureOut">
              <a:rPr lang="nl-BE" smtClean="0"/>
              <a:t>1/12/2016</a:t>
            </a:fld>
            <a:endParaRPr lang="nl-B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924175" y="849313"/>
            <a:ext cx="4078288" cy="2293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B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2665" y="3271383"/>
            <a:ext cx="7941310" cy="267658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" y="6456613"/>
            <a:ext cx="4301541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2801" y="6456613"/>
            <a:ext cx="4301541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6FD4E9-27B7-4A5C-8159-E2C90B35F1BF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034790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FD4E9-27B7-4A5C-8159-E2C90B35F1BF}" type="slidenum">
              <a:rPr lang="nl-BE" smtClean="0"/>
              <a:t>1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8985093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FD4E9-27B7-4A5C-8159-E2C90B35F1BF}" type="slidenum">
              <a:rPr lang="nl-BE" smtClean="0"/>
              <a:t>21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8509244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FD4E9-27B7-4A5C-8159-E2C90B35F1BF}" type="slidenum">
              <a:rPr lang="nl-BE" smtClean="0"/>
              <a:t>22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5878985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15FBE8-1C08-4020-986C-44F51AD84101}" type="slidenum">
              <a:rPr lang="nl-NL" smtClean="0"/>
              <a:pPr/>
              <a:t>23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924808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15FBE8-1C08-4020-986C-44F51AD84101}" type="slidenum">
              <a:rPr lang="nl-NL" smtClean="0"/>
              <a:pPr/>
              <a:t>24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5831622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Tijdelijke aanduiding voor dia-afbeelding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9747" name="Tijdelijke aanduiding voor notiti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/>
          <a:p>
            <a:endParaRPr lang="nl-BE" dirty="0"/>
          </a:p>
        </p:txBody>
      </p:sp>
      <p:sp>
        <p:nvSpPr>
          <p:cNvPr id="159748" name="Tijdelijke aanduiding voor dianumm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28BA1BCE-01DC-4340-BB12-CD645766356B}" type="slidenum">
              <a:rPr lang="nl-BE"/>
              <a:pPr>
                <a:spcBef>
                  <a:spcPct val="0"/>
                </a:spcBef>
              </a:pPr>
              <a:t>25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2469012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FD4E9-27B7-4A5C-8159-E2C90B35F1BF}" type="slidenum">
              <a:rPr lang="nl-BE" smtClean="0"/>
              <a:t>26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94378855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FD4E9-27B7-4A5C-8159-E2C90B35F1BF}" type="slidenum">
              <a:rPr lang="nl-BE" smtClean="0"/>
              <a:t>27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90129668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FD4E9-27B7-4A5C-8159-E2C90B35F1BF}" type="slidenum">
              <a:rPr lang="nl-BE" smtClean="0"/>
              <a:t>29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22122675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FD4E9-27B7-4A5C-8159-E2C90B35F1BF}" type="slidenum">
              <a:rPr lang="nl-BE" smtClean="0"/>
              <a:t>30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0451403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FD4E9-27B7-4A5C-8159-E2C90B35F1BF}" type="slidenum">
              <a:rPr lang="nl-BE" smtClean="0"/>
              <a:t>32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0227593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FD4E9-27B7-4A5C-8159-E2C90B35F1BF}" type="slidenum">
              <a:rPr lang="nl-BE" smtClean="0"/>
              <a:t>2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91302337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FD4E9-27B7-4A5C-8159-E2C90B35F1BF}" type="slidenum">
              <a:rPr lang="nl-BE" smtClean="0"/>
              <a:t>41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92645307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FD4E9-27B7-4A5C-8159-E2C90B35F1BF}" type="slidenum">
              <a:rPr lang="nl-BE" smtClean="0"/>
              <a:t>42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09944751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FD4E9-27B7-4A5C-8159-E2C90B35F1BF}" type="slidenum">
              <a:rPr lang="nl-BE" smtClean="0"/>
              <a:t>43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5770245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FD4E9-27B7-4A5C-8159-E2C90B35F1BF}" type="slidenum">
              <a:rPr lang="nl-BE" smtClean="0"/>
              <a:t>46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91006589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FD4E9-27B7-4A5C-8159-E2C90B35F1BF}" type="slidenum">
              <a:rPr lang="nl-BE" smtClean="0"/>
              <a:t>47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38528696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FD4E9-27B7-4A5C-8159-E2C90B35F1BF}" type="slidenum">
              <a:rPr lang="nl-BE" smtClean="0"/>
              <a:t>48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91943357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FD4E9-27B7-4A5C-8159-E2C90B35F1BF}" type="slidenum">
              <a:rPr lang="nl-BE" smtClean="0"/>
              <a:t>49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2314412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15FBE8-1C08-4020-986C-44F51AD84101}" type="slidenum">
              <a:rPr lang="nl-NL" smtClean="0"/>
              <a:pPr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177676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15FBE8-1C08-4020-986C-44F51AD84101}" type="slidenum">
              <a:rPr lang="nl-NL" smtClean="0"/>
              <a:pPr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851293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FD4E9-27B7-4A5C-8159-E2C90B35F1BF}" type="slidenum">
              <a:rPr lang="nl-BE" smtClean="0"/>
              <a:t>5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407693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FD4E9-27B7-4A5C-8159-E2C90B35F1BF}" type="slidenum">
              <a:rPr lang="nl-BE" smtClean="0"/>
              <a:t>6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723340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 dirty="0"/>
              <a:t>Türkiye’ye 2000 </a:t>
            </a:r>
            <a:r>
              <a:rPr lang="nl-BE" dirty="0" err="1"/>
              <a:t>yılında</a:t>
            </a:r>
            <a:r>
              <a:rPr lang="nl-BE" dirty="0"/>
              <a:t> </a:t>
            </a:r>
            <a:r>
              <a:rPr lang="nl-BE" dirty="0" err="1"/>
              <a:t>Ege</a:t>
            </a:r>
            <a:r>
              <a:rPr lang="nl-BE" dirty="0"/>
              <a:t> </a:t>
            </a:r>
            <a:r>
              <a:rPr lang="nl-BE" dirty="0" err="1"/>
              <a:t>Profil’in</a:t>
            </a:r>
            <a:r>
              <a:rPr lang="nl-BE" dirty="0"/>
              <a:t> </a:t>
            </a:r>
            <a:r>
              <a:rPr lang="nl-BE" dirty="0" err="1"/>
              <a:t>hisselerini</a:t>
            </a:r>
            <a:r>
              <a:rPr lang="nl-BE" dirty="0"/>
              <a:t> </a:t>
            </a:r>
            <a:r>
              <a:rPr lang="nl-BE" dirty="0" err="1"/>
              <a:t>satın</a:t>
            </a:r>
            <a:r>
              <a:rPr lang="nl-BE" dirty="0"/>
              <a:t> </a:t>
            </a:r>
            <a:r>
              <a:rPr lang="nl-BE" dirty="0" err="1"/>
              <a:t>alarak</a:t>
            </a:r>
            <a:r>
              <a:rPr lang="nl-BE" dirty="0"/>
              <a:t> </a:t>
            </a:r>
            <a:r>
              <a:rPr lang="nl-BE" dirty="0" err="1"/>
              <a:t>girmiştir</a:t>
            </a:r>
            <a:r>
              <a:rPr lang="nl-BE" dirty="0"/>
              <a:t>. </a:t>
            </a:r>
          </a:p>
          <a:p>
            <a:endParaRPr lang="nl-BE" dirty="0"/>
          </a:p>
          <a:p>
            <a:r>
              <a:rPr lang="nl-BE" dirty="0"/>
              <a:t>2005 </a:t>
            </a:r>
            <a:r>
              <a:rPr lang="nl-BE" dirty="0" err="1"/>
              <a:t>yılında</a:t>
            </a:r>
            <a:r>
              <a:rPr lang="nl-BE" dirty="0"/>
              <a:t> </a:t>
            </a:r>
            <a:r>
              <a:rPr lang="nl-BE" dirty="0" err="1"/>
              <a:t>Sabancı</a:t>
            </a:r>
            <a:r>
              <a:rPr lang="nl-BE" dirty="0"/>
              <a:t> </a:t>
            </a:r>
            <a:r>
              <a:rPr lang="nl-BE" dirty="0" err="1"/>
              <a:t>Grubunun</a:t>
            </a:r>
            <a:r>
              <a:rPr lang="nl-BE" dirty="0"/>
              <a:t> </a:t>
            </a:r>
            <a:r>
              <a:rPr lang="nl-BE" dirty="0" err="1"/>
              <a:t>elinde</a:t>
            </a:r>
            <a:r>
              <a:rPr lang="nl-BE" dirty="0"/>
              <a:t> </a:t>
            </a:r>
            <a:r>
              <a:rPr lang="nl-BE" dirty="0" err="1"/>
              <a:t>bulunan</a:t>
            </a:r>
            <a:r>
              <a:rPr lang="nl-BE" dirty="0"/>
              <a:t> </a:t>
            </a:r>
            <a:r>
              <a:rPr lang="nl-BE" dirty="0" err="1"/>
              <a:t>Winsa</a:t>
            </a:r>
            <a:r>
              <a:rPr lang="nl-BE" dirty="0"/>
              <a:t> </a:t>
            </a:r>
            <a:r>
              <a:rPr lang="nl-BE" dirty="0" err="1"/>
              <a:t>hisselerini</a:t>
            </a:r>
            <a:r>
              <a:rPr lang="nl-BE" dirty="0"/>
              <a:t> </a:t>
            </a:r>
            <a:r>
              <a:rPr lang="nl-BE" dirty="0" err="1"/>
              <a:t>satın</a:t>
            </a:r>
            <a:r>
              <a:rPr lang="nl-BE" dirty="0"/>
              <a:t> </a:t>
            </a:r>
            <a:r>
              <a:rPr lang="nl-BE" dirty="0" err="1"/>
              <a:t>alarak</a:t>
            </a:r>
            <a:r>
              <a:rPr lang="nl-BE" dirty="0"/>
              <a:t> Türkiye </a:t>
            </a:r>
            <a:r>
              <a:rPr lang="nl-BE" dirty="0" err="1"/>
              <a:t>pazarında</a:t>
            </a:r>
            <a:r>
              <a:rPr lang="nl-BE" dirty="0"/>
              <a:t> </a:t>
            </a:r>
            <a:r>
              <a:rPr lang="nl-BE" dirty="0" err="1"/>
              <a:t>önemli</a:t>
            </a:r>
            <a:r>
              <a:rPr lang="nl-BE" dirty="0"/>
              <a:t> </a:t>
            </a:r>
            <a:r>
              <a:rPr lang="nl-BE" dirty="0" err="1"/>
              <a:t>bir</a:t>
            </a:r>
            <a:r>
              <a:rPr lang="nl-BE" dirty="0"/>
              <a:t> </a:t>
            </a:r>
            <a:r>
              <a:rPr lang="nl-BE" dirty="0" err="1"/>
              <a:t>pay</a:t>
            </a:r>
            <a:r>
              <a:rPr lang="nl-BE" dirty="0"/>
              <a:t> </a:t>
            </a:r>
            <a:r>
              <a:rPr lang="nl-BE" dirty="0" err="1"/>
              <a:t>sahibi</a:t>
            </a:r>
            <a:r>
              <a:rPr lang="nl-BE" dirty="0"/>
              <a:t> </a:t>
            </a:r>
            <a:r>
              <a:rPr lang="nl-BE" dirty="0" err="1"/>
              <a:t>olmuştur</a:t>
            </a:r>
            <a:r>
              <a:rPr lang="nl-BE" dirty="0"/>
              <a:t>.</a:t>
            </a:r>
          </a:p>
          <a:p>
            <a:endParaRPr lang="nl-BE" dirty="0"/>
          </a:p>
          <a:p>
            <a:r>
              <a:rPr lang="nl-BE" dirty="0"/>
              <a:t>2014 </a:t>
            </a:r>
            <a:r>
              <a:rPr lang="nl-BE" dirty="0" err="1"/>
              <a:t>yılında</a:t>
            </a:r>
            <a:r>
              <a:rPr lang="nl-BE" dirty="0"/>
              <a:t> PİMAŞ </a:t>
            </a:r>
            <a:r>
              <a:rPr lang="nl-BE" dirty="0" err="1"/>
              <a:t>hisselerini</a:t>
            </a:r>
            <a:r>
              <a:rPr lang="nl-BE" dirty="0"/>
              <a:t> </a:t>
            </a:r>
            <a:r>
              <a:rPr lang="nl-BE" dirty="0" err="1"/>
              <a:t>Enka</a:t>
            </a:r>
            <a:r>
              <a:rPr lang="nl-BE" dirty="0"/>
              <a:t> </a:t>
            </a:r>
            <a:r>
              <a:rPr lang="nl-BE" dirty="0" err="1"/>
              <a:t>Holding’ten</a:t>
            </a:r>
            <a:r>
              <a:rPr lang="nl-BE" dirty="0"/>
              <a:t> </a:t>
            </a:r>
            <a:r>
              <a:rPr lang="nl-BE" dirty="0" err="1"/>
              <a:t>satın</a:t>
            </a:r>
            <a:r>
              <a:rPr lang="nl-BE" dirty="0"/>
              <a:t> </a:t>
            </a:r>
            <a:r>
              <a:rPr lang="nl-BE" dirty="0" err="1"/>
              <a:t>alarak</a:t>
            </a:r>
            <a:r>
              <a:rPr lang="nl-BE" dirty="0"/>
              <a:t> </a:t>
            </a:r>
            <a:r>
              <a:rPr lang="nl-BE" dirty="0" err="1"/>
              <a:t>güçlerini</a:t>
            </a:r>
            <a:r>
              <a:rPr lang="nl-BE" dirty="0"/>
              <a:t> </a:t>
            </a:r>
            <a:r>
              <a:rPr lang="nl-BE" dirty="0" err="1"/>
              <a:t>birleştirmiş</a:t>
            </a:r>
            <a:r>
              <a:rPr lang="nl-BE" dirty="0"/>
              <a:t> </a:t>
            </a:r>
            <a:r>
              <a:rPr lang="nl-BE" dirty="0" err="1"/>
              <a:t>ve</a:t>
            </a:r>
            <a:r>
              <a:rPr lang="nl-BE" dirty="0"/>
              <a:t> </a:t>
            </a:r>
            <a:r>
              <a:rPr lang="nl-BE" dirty="0" err="1"/>
              <a:t>Türkiye’nin</a:t>
            </a:r>
            <a:r>
              <a:rPr lang="nl-BE" dirty="0"/>
              <a:t> </a:t>
            </a:r>
            <a:r>
              <a:rPr lang="nl-BE" dirty="0" err="1"/>
              <a:t>sektördeki</a:t>
            </a:r>
            <a:r>
              <a:rPr lang="nl-BE" dirty="0"/>
              <a:t> </a:t>
            </a:r>
            <a:r>
              <a:rPr lang="nl-BE" dirty="0" err="1"/>
              <a:t>devi</a:t>
            </a:r>
            <a:r>
              <a:rPr lang="nl-BE" dirty="0"/>
              <a:t> </a:t>
            </a:r>
            <a:r>
              <a:rPr lang="nl-BE" dirty="0" err="1"/>
              <a:t>haline</a:t>
            </a:r>
            <a:r>
              <a:rPr lang="nl-BE" dirty="0"/>
              <a:t> </a:t>
            </a:r>
            <a:r>
              <a:rPr lang="nl-BE" dirty="0" err="1"/>
              <a:t>gelmiştir</a:t>
            </a:r>
            <a:r>
              <a:rPr lang="nl-BE" dirty="0"/>
              <a:t>.</a:t>
            </a:r>
          </a:p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FD4E9-27B7-4A5C-8159-E2C90B35F1BF}" type="slidenum">
              <a:rPr lang="nl-BE" smtClean="0"/>
              <a:t>8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524838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FD4E9-27B7-4A5C-8159-E2C90B35F1BF}" type="slidenum">
              <a:rPr lang="nl-BE" smtClean="0"/>
              <a:t>11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6327626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 dirty="0"/>
              <a:t>Bekaert Tekstil </a:t>
            </a:r>
            <a:r>
              <a:rPr lang="nl-BE" dirty="0" err="1"/>
              <a:t>Sanayi</a:t>
            </a:r>
            <a:r>
              <a:rPr lang="nl-BE" dirty="0"/>
              <a:t> </a:t>
            </a:r>
            <a:r>
              <a:rPr lang="nl-BE" dirty="0" err="1"/>
              <a:t>ve</a:t>
            </a:r>
            <a:r>
              <a:rPr lang="nl-BE" dirty="0"/>
              <a:t> </a:t>
            </a:r>
            <a:r>
              <a:rPr lang="nl-BE" dirty="0" err="1"/>
              <a:t>Ticaret</a:t>
            </a:r>
            <a:r>
              <a:rPr lang="nl-BE" dirty="0"/>
              <a:t> </a:t>
            </a:r>
            <a:r>
              <a:rPr lang="nl-BE" dirty="0" err="1"/>
              <a:t>Anonim</a:t>
            </a:r>
            <a:r>
              <a:rPr lang="nl-BE" dirty="0"/>
              <a:t> </a:t>
            </a:r>
            <a:r>
              <a:rPr lang="nl-BE" dirty="0" err="1"/>
              <a:t>Şirketi</a:t>
            </a:r>
            <a:r>
              <a:rPr lang="nl-BE" dirty="0"/>
              <a:t>, 2007 </a:t>
            </a:r>
            <a:r>
              <a:rPr lang="nl-BE" dirty="0" err="1"/>
              <a:t>yılında</a:t>
            </a:r>
            <a:r>
              <a:rPr lang="nl-BE" dirty="0"/>
              <a:t> %100 </a:t>
            </a:r>
            <a:r>
              <a:rPr lang="nl-BE" dirty="0" err="1"/>
              <a:t>yabancı</a:t>
            </a:r>
            <a:r>
              <a:rPr lang="nl-BE" dirty="0"/>
              <a:t> </a:t>
            </a:r>
            <a:r>
              <a:rPr lang="nl-BE" dirty="0" err="1"/>
              <a:t>sermayeli</a:t>
            </a:r>
            <a:r>
              <a:rPr lang="nl-BE" dirty="0"/>
              <a:t> </a:t>
            </a:r>
            <a:r>
              <a:rPr lang="nl-BE" dirty="0" err="1"/>
              <a:t>olarak</a:t>
            </a:r>
            <a:r>
              <a:rPr lang="nl-BE" dirty="0"/>
              <a:t> 45000 m² </a:t>
            </a:r>
            <a:r>
              <a:rPr lang="nl-BE" dirty="0" err="1"/>
              <a:t>açık</a:t>
            </a:r>
            <a:r>
              <a:rPr lang="nl-BE" dirty="0"/>
              <a:t> 30000 m² </a:t>
            </a:r>
            <a:r>
              <a:rPr lang="nl-BE" dirty="0" err="1"/>
              <a:t>kapalı</a:t>
            </a:r>
            <a:r>
              <a:rPr lang="nl-BE" dirty="0"/>
              <a:t> </a:t>
            </a:r>
            <a:r>
              <a:rPr lang="nl-BE" dirty="0" err="1"/>
              <a:t>alanda</a:t>
            </a:r>
            <a:r>
              <a:rPr lang="nl-BE" dirty="0"/>
              <a:t> </a:t>
            </a:r>
            <a:r>
              <a:rPr lang="nl-BE" dirty="0" err="1"/>
              <a:t>faaliyet</a:t>
            </a:r>
            <a:r>
              <a:rPr lang="nl-BE" dirty="0"/>
              <a:t> </a:t>
            </a:r>
            <a:r>
              <a:rPr lang="nl-BE" dirty="0" err="1"/>
              <a:t>göstermeye</a:t>
            </a:r>
            <a:r>
              <a:rPr lang="nl-BE" dirty="0"/>
              <a:t> </a:t>
            </a:r>
            <a:r>
              <a:rPr lang="nl-BE" dirty="0" err="1"/>
              <a:t>başlamıştır</a:t>
            </a:r>
            <a:r>
              <a:rPr lang="nl-BE" dirty="0"/>
              <a:t>. </a:t>
            </a:r>
            <a:r>
              <a:rPr lang="nl-BE" dirty="0" err="1"/>
              <a:t>Dünyanın</a:t>
            </a:r>
            <a:r>
              <a:rPr lang="nl-BE" dirty="0"/>
              <a:t> 7 </a:t>
            </a:r>
            <a:r>
              <a:rPr lang="nl-BE" dirty="0" err="1"/>
              <a:t>ayrı</a:t>
            </a:r>
            <a:r>
              <a:rPr lang="nl-BE" dirty="0"/>
              <a:t> </a:t>
            </a:r>
            <a:r>
              <a:rPr lang="nl-BE" dirty="0" err="1"/>
              <a:t>bölgesinde</a:t>
            </a:r>
            <a:r>
              <a:rPr lang="nl-BE" dirty="0"/>
              <a:t> </a:t>
            </a:r>
            <a:r>
              <a:rPr lang="nl-BE" dirty="0" err="1"/>
              <a:t>üretim</a:t>
            </a:r>
            <a:r>
              <a:rPr lang="nl-BE" dirty="0"/>
              <a:t> </a:t>
            </a:r>
            <a:r>
              <a:rPr lang="nl-BE" dirty="0" err="1"/>
              <a:t>tesisi</a:t>
            </a:r>
            <a:r>
              <a:rPr lang="nl-BE" dirty="0"/>
              <a:t> </a:t>
            </a:r>
            <a:r>
              <a:rPr lang="nl-BE" dirty="0" err="1"/>
              <a:t>bulunan</a:t>
            </a:r>
            <a:r>
              <a:rPr lang="nl-BE" dirty="0"/>
              <a:t> Bekaert Tekstil </a:t>
            </a:r>
            <a:r>
              <a:rPr lang="nl-BE" dirty="0" err="1"/>
              <a:t>yatak</a:t>
            </a:r>
            <a:r>
              <a:rPr lang="nl-BE" dirty="0"/>
              <a:t> </a:t>
            </a:r>
            <a:r>
              <a:rPr lang="nl-BE" dirty="0" err="1"/>
              <a:t>yüzü</a:t>
            </a:r>
            <a:r>
              <a:rPr lang="nl-BE" dirty="0"/>
              <a:t> </a:t>
            </a:r>
            <a:r>
              <a:rPr lang="nl-BE" dirty="0" err="1"/>
              <a:t>kumaşı</a:t>
            </a:r>
            <a:r>
              <a:rPr lang="nl-BE" dirty="0"/>
              <a:t> </a:t>
            </a:r>
            <a:r>
              <a:rPr lang="nl-BE" dirty="0" err="1"/>
              <a:t>üretiminde</a:t>
            </a:r>
            <a:r>
              <a:rPr lang="nl-BE" dirty="0"/>
              <a:t> </a:t>
            </a:r>
            <a:r>
              <a:rPr lang="nl-BE" dirty="0" err="1"/>
              <a:t>dünyanın</a:t>
            </a:r>
            <a:r>
              <a:rPr lang="nl-BE" dirty="0"/>
              <a:t> en </a:t>
            </a:r>
            <a:r>
              <a:rPr lang="nl-BE" dirty="0" err="1"/>
              <a:t>büyük</a:t>
            </a:r>
            <a:r>
              <a:rPr lang="nl-BE" dirty="0"/>
              <a:t> </a:t>
            </a:r>
            <a:r>
              <a:rPr lang="nl-BE" dirty="0" err="1"/>
              <a:t>firması</a:t>
            </a:r>
            <a:r>
              <a:rPr lang="nl-BE" dirty="0"/>
              <a:t> </a:t>
            </a:r>
            <a:r>
              <a:rPr lang="nl-BE" dirty="0" err="1"/>
              <a:t>konumundadır</a:t>
            </a:r>
            <a:r>
              <a:rPr lang="nl-BE" dirty="0"/>
              <a:t>. Türkiye </a:t>
            </a:r>
            <a:r>
              <a:rPr lang="nl-BE" dirty="0" err="1"/>
              <a:t>tesisi</a:t>
            </a:r>
            <a:r>
              <a:rPr lang="nl-BE" dirty="0"/>
              <a:t> </a:t>
            </a:r>
            <a:r>
              <a:rPr lang="nl-BE" dirty="0" err="1"/>
              <a:t>üretiminin</a:t>
            </a:r>
            <a:r>
              <a:rPr lang="nl-BE" dirty="0"/>
              <a:t> %90'lık </a:t>
            </a:r>
            <a:r>
              <a:rPr lang="nl-BE" dirty="0" err="1"/>
              <a:t>kısmını</a:t>
            </a:r>
            <a:r>
              <a:rPr lang="nl-BE" dirty="0"/>
              <a:t> </a:t>
            </a:r>
            <a:r>
              <a:rPr lang="nl-BE" dirty="0" err="1"/>
              <a:t>Avrupa</a:t>
            </a:r>
            <a:r>
              <a:rPr lang="nl-BE" dirty="0"/>
              <a:t> </a:t>
            </a:r>
            <a:r>
              <a:rPr lang="nl-BE" dirty="0" err="1"/>
              <a:t>ülkelerine</a:t>
            </a:r>
            <a:r>
              <a:rPr lang="nl-BE" dirty="0"/>
              <a:t> </a:t>
            </a:r>
            <a:r>
              <a:rPr lang="nl-BE" dirty="0" err="1"/>
              <a:t>ihraç</a:t>
            </a:r>
            <a:r>
              <a:rPr lang="nl-BE" dirty="0"/>
              <a:t> </a:t>
            </a:r>
            <a:r>
              <a:rPr lang="nl-BE" dirty="0" err="1"/>
              <a:t>etmektedir</a:t>
            </a:r>
            <a:r>
              <a:rPr lang="nl-BE" dirty="0"/>
              <a:t>. </a:t>
            </a:r>
            <a:r>
              <a:rPr lang="nl-BE" dirty="0" err="1"/>
              <a:t>Kalan</a:t>
            </a:r>
            <a:r>
              <a:rPr lang="nl-BE" dirty="0"/>
              <a:t> %10'luk </a:t>
            </a:r>
            <a:r>
              <a:rPr lang="nl-BE" dirty="0" err="1"/>
              <a:t>kısım</a:t>
            </a:r>
            <a:r>
              <a:rPr lang="nl-BE" dirty="0"/>
              <a:t> </a:t>
            </a:r>
            <a:r>
              <a:rPr lang="nl-BE" dirty="0" err="1"/>
              <a:t>iç</a:t>
            </a:r>
            <a:r>
              <a:rPr lang="nl-BE" dirty="0"/>
              <a:t> </a:t>
            </a:r>
            <a:r>
              <a:rPr lang="nl-BE" dirty="0" err="1"/>
              <a:t>pazara</a:t>
            </a:r>
            <a:r>
              <a:rPr lang="nl-BE" dirty="0"/>
              <a:t> </a:t>
            </a:r>
            <a:r>
              <a:rPr lang="nl-BE" dirty="0" err="1"/>
              <a:t>sunulmaktadır</a:t>
            </a:r>
            <a:r>
              <a:rPr lang="nl-BE" dirty="0"/>
              <a:t>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FD4E9-27B7-4A5C-8159-E2C90B35F1BF}" type="slidenum">
              <a:rPr lang="nl-BE" smtClean="0"/>
              <a:t>14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6712716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0050" y="2244444"/>
            <a:ext cx="5751900" cy="2369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40046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833" y="1389184"/>
            <a:ext cx="633399" cy="783831"/>
          </a:xfrm>
          <a:prstGeom prst="rect">
            <a:avLst/>
          </a:prstGeom>
        </p:spPr>
      </p:pic>
      <p:sp>
        <p:nvSpPr>
          <p:cNvPr id="10" name="Isosceles Triangle 9"/>
          <p:cNvSpPr/>
          <p:nvPr userDrawn="1"/>
        </p:nvSpPr>
        <p:spPr>
          <a:xfrm>
            <a:off x="2173016" y="0"/>
            <a:ext cx="2152800" cy="6858000"/>
          </a:xfrm>
          <a:prstGeom prst="triangle">
            <a:avLst>
              <a:gd name="adj" fmla="val 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9" name="Rectangle 8"/>
          <p:cNvSpPr/>
          <p:nvPr userDrawn="1"/>
        </p:nvSpPr>
        <p:spPr>
          <a:xfrm>
            <a:off x="0" y="0"/>
            <a:ext cx="2173016" cy="68580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736634" y="3960000"/>
            <a:ext cx="6593975" cy="1655761"/>
          </a:xfrm>
        </p:spPr>
        <p:txBody>
          <a:bodyPr bIns="72000" anchor="b" anchorCtr="0">
            <a:noAutofit/>
          </a:bodyPr>
          <a:lstStyle>
            <a:lvl1pPr algn="l">
              <a:lnSpc>
                <a:spcPct val="75000"/>
              </a:lnSpc>
              <a:spcBef>
                <a:spcPts val="600"/>
              </a:spcBef>
              <a:spcAft>
                <a:spcPts val="0"/>
              </a:spcAft>
              <a:defRPr sz="5400" b="1" u="sng" cap="none" baseline="0">
                <a:solidFill>
                  <a:srgbClr val="951B81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to add Title</a:t>
            </a:r>
            <a:endParaRPr lang="nl-B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82020" y="4068000"/>
            <a:ext cx="2930258" cy="1655761"/>
          </a:xfrm>
        </p:spPr>
        <p:txBody>
          <a:bodyPr bIns="144000" anchor="b" anchorCtr="0">
            <a:noAutofit/>
          </a:bodyPr>
          <a:lstStyle>
            <a:lvl1pPr marL="0" indent="0" algn="ctr">
              <a:buNone/>
              <a:defRPr sz="5400" b="1" u="sng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add n° chapter</a:t>
            </a:r>
            <a:endParaRPr lang="nl-BE" dirty="0"/>
          </a:p>
        </p:txBody>
      </p:sp>
      <p:cxnSp>
        <p:nvCxnSpPr>
          <p:cNvPr id="8" name="Straight Connector 7"/>
          <p:cNvCxnSpPr/>
          <p:nvPr userDrawn="1"/>
        </p:nvCxnSpPr>
        <p:spPr>
          <a:xfrm flipV="1">
            <a:off x="0" y="0"/>
            <a:ext cx="9319846" cy="323557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231741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17">
          <p15:clr>
            <a:srgbClr val="FBAE40"/>
          </p15:clr>
        </p15:guide>
        <p15:guide id="2" orient="horz" pos="216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7534" y="5799688"/>
            <a:ext cx="514200" cy="63632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98" y="6113651"/>
            <a:ext cx="3944815" cy="3258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 u="sng">
                <a:solidFill>
                  <a:srgbClr val="951B81"/>
                </a:solidFill>
              </a:defRPr>
            </a:lvl1pPr>
          </a:lstStyle>
          <a:p>
            <a:r>
              <a:rPr lang="en-US" dirty="0"/>
              <a:t>Click to add title (color)</a:t>
            </a:r>
            <a:endParaRPr lang="nl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838198" y="1904236"/>
            <a:ext cx="10515600" cy="4209415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n-US" dirty="0"/>
              <a:t>Click to add text (black)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nl-BE" dirty="0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324000" cy="68580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9171759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833" y="1389184"/>
            <a:ext cx="633399" cy="783831"/>
          </a:xfrm>
          <a:prstGeom prst="rect">
            <a:avLst/>
          </a:prstGeom>
        </p:spPr>
      </p:pic>
      <p:sp>
        <p:nvSpPr>
          <p:cNvPr id="10" name="Isosceles Triangle 9"/>
          <p:cNvSpPr/>
          <p:nvPr userDrawn="1"/>
        </p:nvSpPr>
        <p:spPr>
          <a:xfrm>
            <a:off x="2173016" y="0"/>
            <a:ext cx="2152800" cy="6858000"/>
          </a:xfrm>
          <a:prstGeom prst="triangle">
            <a:avLst>
              <a:gd name="adj" fmla="val 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9" name="Rectangle 8"/>
          <p:cNvSpPr/>
          <p:nvPr userDrawn="1"/>
        </p:nvSpPr>
        <p:spPr>
          <a:xfrm>
            <a:off x="0" y="0"/>
            <a:ext cx="2173016" cy="68580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736634" y="3960000"/>
            <a:ext cx="6593975" cy="1655761"/>
          </a:xfrm>
        </p:spPr>
        <p:txBody>
          <a:bodyPr bIns="72000" anchor="b" anchorCtr="0">
            <a:noAutofit/>
          </a:bodyPr>
          <a:lstStyle>
            <a:lvl1pPr algn="l">
              <a:lnSpc>
                <a:spcPct val="75000"/>
              </a:lnSpc>
              <a:spcBef>
                <a:spcPts val="600"/>
              </a:spcBef>
              <a:spcAft>
                <a:spcPts val="0"/>
              </a:spcAft>
              <a:defRPr sz="5400" b="1" u="sng" cap="none" baseline="0">
                <a:solidFill>
                  <a:srgbClr val="E30613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to add Title</a:t>
            </a:r>
            <a:endParaRPr lang="nl-B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82020" y="4068000"/>
            <a:ext cx="2930258" cy="1655761"/>
          </a:xfrm>
        </p:spPr>
        <p:txBody>
          <a:bodyPr bIns="144000" anchor="b" anchorCtr="0">
            <a:noAutofit/>
          </a:bodyPr>
          <a:lstStyle>
            <a:lvl1pPr marL="0" indent="0" algn="ctr">
              <a:buNone/>
              <a:defRPr sz="5400" b="1" u="sng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add n° chapter</a:t>
            </a:r>
            <a:endParaRPr lang="nl-BE" dirty="0"/>
          </a:p>
        </p:txBody>
      </p:sp>
      <p:cxnSp>
        <p:nvCxnSpPr>
          <p:cNvPr id="8" name="Straight Connector 7"/>
          <p:cNvCxnSpPr/>
          <p:nvPr userDrawn="1"/>
        </p:nvCxnSpPr>
        <p:spPr>
          <a:xfrm flipV="1">
            <a:off x="0" y="0"/>
            <a:ext cx="9319846" cy="323557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766117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17">
          <p15:clr>
            <a:srgbClr val="FBAE40"/>
          </p15:clr>
        </p15:guide>
        <p15:guide id="2" orient="horz" pos="216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98" y="6113651"/>
            <a:ext cx="3944815" cy="32589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5009" y="5799688"/>
            <a:ext cx="514200" cy="63632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 u="sng">
                <a:solidFill>
                  <a:srgbClr val="E30613"/>
                </a:solidFill>
              </a:defRPr>
            </a:lvl1pPr>
          </a:lstStyle>
          <a:p>
            <a:r>
              <a:rPr lang="en-US" dirty="0"/>
              <a:t>Click to add title (color)</a:t>
            </a:r>
            <a:endParaRPr lang="nl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838198" y="1904236"/>
            <a:ext cx="10515600" cy="4209415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n-US" dirty="0"/>
              <a:t>Click to add text (black)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nl-BE" dirty="0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324000" cy="68580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9734726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833" y="1389184"/>
            <a:ext cx="633399" cy="783831"/>
          </a:xfrm>
          <a:prstGeom prst="rect">
            <a:avLst/>
          </a:prstGeom>
        </p:spPr>
      </p:pic>
      <p:sp>
        <p:nvSpPr>
          <p:cNvPr id="10" name="Isosceles Triangle 9"/>
          <p:cNvSpPr/>
          <p:nvPr userDrawn="1"/>
        </p:nvSpPr>
        <p:spPr>
          <a:xfrm>
            <a:off x="2173016" y="0"/>
            <a:ext cx="2152800" cy="6858000"/>
          </a:xfrm>
          <a:prstGeom prst="triangle">
            <a:avLst>
              <a:gd name="adj" fmla="val 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9" name="Rectangle 8"/>
          <p:cNvSpPr/>
          <p:nvPr userDrawn="1"/>
        </p:nvSpPr>
        <p:spPr>
          <a:xfrm>
            <a:off x="0" y="0"/>
            <a:ext cx="2173016" cy="68580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736634" y="3960000"/>
            <a:ext cx="6593975" cy="1655761"/>
          </a:xfrm>
        </p:spPr>
        <p:txBody>
          <a:bodyPr bIns="72000" anchor="b" anchorCtr="0">
            <a:noAutofit/>
          </a:bodyPr>
          <a:lstStyle>
            <a:lvl1pPr algn="l">
              <a:lnSpc>
                <a:spcPct val="75000"/>
              </a:lnSpc>
              <a:spcBef>
                <a:spcPts val="600"/>
              </a:spcBef>
              <a:spcAft>
                <a:spcPts val="0"/>
              </a:spcAft>
              <a:defRPr sz="5400" b="1" u="sng" cap="none" baseline="0">
                <a:solidFill>
                  <a:srgbClr val="95C11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to add Title</a:t>
            </a:r>
            <a:endParaRPr lang="nl-B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82020" y="4068000"/>
            <a:ext cx="2930258" cy="1655761"/>
          </a:xfrm>
        </p:spPr>
        <p:txBody>
          <a:bodyPr bIns="144000" anchor="b" anchorCtr="0">
            <a:noAutofit/>
          </a:bodyPr>
          <a:lstStyle>
            <a:lvl1pPr marL="0" indent="0" algn="ctr">
              <a:buNone/>
              <a:defRPr sz="5400" b="1" u="sng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add n° chapter</a:t>
            </a:r>
            <a:endParaRPr lang="nl-BE" dirty="0"/>
          </a:p>
        </p:txBody>
      </p:sp>
      <p:cxnSp>
        <p:nvCxnSpPr>
          <p:cNvPr id="8" name="Straight Connector 7"/>
          <p:cNvCxnSpPr/>
          <p:nvPr userDrawn="1"/>
        </p:nvCxnSpPr>
        <p:spPr>
          <a:xfrm flipV="1">
            <a:off x="0" y="0"/>
            <a:ext cx="9319846" cy="323557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795851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17">
          <p15:clr>
            <a:srgbClr val="FBAE40"/>
          </p15:clr>
        </p15:guide>
        <p15:guide id="2" orient="horz" pos="216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3800" y="5878299"/>
            <a:ext cx="514200" cy="63632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6113651"/>
            <a:ext cx="3944815" cy="3258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 u="sng">
                <a:solidFill>
                  <a:srgbClr val="95C11F"/>
                </a:solidFill>
              </a:defRPr>
            </a:lvl1pPr>
          </a:lstStyle>
          <a:p>
            <a:r>
              <a:rPr lang="en-US" dirty="0"/>
              <a:t>Click to add title (color)</a:t>
            </a:r>
            <a:endParaRPr lang="nl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10515600" cy="4209415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n-US" dirty="0"/>
              <a:t>Click to add text (black)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nl-BE" dirty="0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324000" cy="68580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8242781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833" y="1389184"/>
            <a:ext cx="633399" cy="783831"/>
          </a:xfrm>
          <a:prstGeom prst="rect">
            <a:avLst/>
          </a:prstGeom>
        </p:spPr>
      </p:pic>
      <p:sp>
        <p:nvSpPr>
          <p:cNvPr id="10" name="Isosceles Triangle 9"/>
          <p:cNvSpPr/>
          <p:nvPr userDrawn="1"/>
        </p:nvSpPr>
        <p:spPr>
          <a:xfrm>
            <a:off x="2173016" y="0"/>
            <a:ext cx="2152800" cy="6858000"/>
          </a:xfrm>
          <a:prstGeom prst="triangle">
            <a:avLst>
              <a:gd name="adj" fmla="val 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9" name="Rectangle 8"/>
          <p:cNvSpPr/>
          <p:nvPr userDrawn="1"/>
        </p:nvSpPr>
        <p:spPr>
          <a:xfrm>
            <a:off x="0" y="0"/>
            <a:ext cx="2173016" cy="68580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736634" y="3960000"/>
            <a:ext cx="6593975" cy="1655761"/>
          </a:xfrm>
        </p:spPr>
        <p:txBody>
          <a:bodyPr bIns="72000" anchor="b" anchorCtr="0">
            <a:noAutofit/>
          </a:bodyPr>
          <a:lstStyle>
            <a:lvl1pPr algn="l">
              <a:lnSpc>
                <a:spcPct val="75000"/>
              </a:lnSpc>
              <a:spcBef>
                <a:spcPts val="600"/>
              </a:spcBef>
              <a:spcAft>
                <a:spcPts val="0"/>
              </a:spcAft>
              <a:defRPr sz="5400" b="1" u="sng" cap="none" baseline="0">
                <a:solidFill>
                  <a:srgbClr val="009FE3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to add Title</a:t>
            </a:r>
            <a:endParaRPr lang="nl-B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82020" y="4068000"/>
            <a:ext cx="2930258" cy="1655761"/>
          </a:xfrm>
        </p:spPr>
        <p:txBody>
          <a:bodyPr bIns="144000" anchor="b" anchorCtr="0">
            <a:noAutofit/>
          </a:bodyPr>
          <a:lstStyle>
            <a:lvl1pPr marL="0" indent="0" algn="ctr">
              <a:buNone/>
              <a:defRPr sz="5400" b="1" u="sng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add n° chapter</a:t>
            </a:r>
            <a:endParaRPr lang="nl-BE" dirty="0"/>
          </a:p>
        </p:txBody>
      </p:sp>
      <p:cxnSp>
        <p:nvCxnSpPr>
          <p:cNvPr id="8" name="Straight Connector 7"/>
          <p:cNvCxnSpPr/>
          <p:nvPr userDrawn="1"/>
        </p:nvCxnSpPr>
        <p:spPr>
          <a:xfrm flipV="1">
            <a:off x="0" y="0"/>
            <a:ext cx="9319846" cy="323557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094958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17">
          <p15:clr>
            <a:srgbClr val="FBAE40"/>
          </p15:clr>
        </p15:guide>
        <p15:guide id="2" orient="horz" pos="216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99" y="6113651"/>
            <a:ext cx="3944815" cy="32589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1175" y="5898714"/>
            <a:ext cx="507936" cy="62857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 u="sng">
                <a:solidFill>
                  <a:srgbClr val="009FE3"/>
                </a:solidFill>
              </a:defRPr>
            </a:lvl1pPr>
          </a:lstStyle>
          <a:p>
            <a:r>
              <a:rPr lang="en-US" dirty="0"/>
              <a:t>Click to add title (color)</a:t>
            </a:r>
            <a:endParaRPr lang="nl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10515600" cy="4209415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n-US" dirty="0"/>
              <a:t>Click to add text (black)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nl-BE" dirty="0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324000" cy="68580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69852178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833" y="1389184"/>
            <a:ext cx="633399" cy="783831"/>
          </a:xfrm>
          <a:prstGeom prst="rect">
            <a:avLst/>
          </a:prstGeom>
        </p:spPr>
      </p:pic>
      <p:sp>
        <p:nvSpPr>
          <p:cNvPr id="10" name="Isosceles Triangle 9"/>
          <p:cNvSpPr/>
          <p:nvPr userDrawn="1"/>
        </p:nvSpPr>
        <p:spPr>
          <a:xfrm>
            <a:off x="2173016" y="0"/>
            <a:ext cx="2152800" cy="6858000"/>
          </a:xfrm>
          <a:prstGeom prst="triangle">
            <a:avLst>
              <a:gd name="adj" fmla="val 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9" name="Rectangle 8"/>
          <p:cNvSpPr/>
          <p:nvPr userDrawn="1"/>
        </p:nvSpPr>
        <p:spPr>
          <a:xfrm>
            <a:off x="0" y="0"/>
            <a:ext cx="2173016" cy="68580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736634" y="3960000"/>
            <a:ext cx="6593975" cy="1655761"/>
          </a:xfrm>
        </p:spPr>
        <p:txBody>
          <a:bodyPr bIns="72000" anchor="b" anchorCtr="0">
            <a:noAutofit/>
          </a:bodyPr>
          <a:lstStyle>
            <a:lvl1pPr algn="l">
              <a:lnSpc>
                <a:spcPct val="75000"/>
              </a:lnSpc>
              <a:spcBef>
                <a:spcPts val="600"/>
              </a:spcBef>
              <a:spcAft>
                <a:spcPts val="0"/>
              </a:spcAft>
              <a:defRPr sz="5400" b="1" u="sng" cap="none" baseline="0">
                <a:solidFill>
                  <a:srgbClr val="312783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to add Title</a:t>
            </a:r>
            <a:endParaRPr lang="nl-B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82020" y="4068000"/>
            <a:ext cx="2930258" cy="1655761"/>
          </a:xfrm>
        </p:spPr>
        <p:txBody>
          <a:bodyPr bIns="144000" anchor="b" anchorCtr="0">
            <a:noAutofit/>
          </a:bodyPr>
          <a:lstStyle>
            <a:lvl1pPr marL="0" indent="0" algn="ctr">
              <a:buNone/>
              <a:defRPr sz="5400" b="1" u="sng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add n° chapter</a:t>
            </a:r>
            <a:endParaRPr lang="nl-BE" dirty="0"/>
          </a:p>
        </p:txBody>
      </p:sp>
      <p:cxnSp>
        <p:nvCxnSpPr>
          <p:cNvPr id="8" name="Straight Connector 7"/>
          <p:cNvCxnSpPr/>
          <p:nvPr userDrawn="1"/>
        </p:nvCxnSpPr>
        <p:spPr>
          <a:xfrm flipV="1">
            <a:off x="0" y="0"/>
            <a:ext cx="9319846" cy="323557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170576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17">
          <p15:clr>
            <a:srgbClr val="FBAE40"/>
          </p15:clr>
        </p15:guide>
        <p15:guide id="2" orient="horz" pos="216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2804" y="5909227"/>
            <a:ext cx="495196" cy="61280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99" y="6110119"/>
            <a:ext cx="3944815" cy="3258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 u="sng">
                <a:solidFill>
                  <a:srgbClr val="312783"/>
                </a:solidFill>
              </a:defRPr>
            </a:lvl1pPr>
          </a:lstStyle>
          <a:p>
            <a:r>
              <a:rPr lang="en-US" dirty="0"/>
              <a:t>Click to add title (color)</a:t>
            </a:r>
            <a:endParaRPr lang="nl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10515600" cy="4209415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n-US" dirty="0"/>
              <a:t>Click to add text (black)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nl-BE" dirty="0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324000" cy="68580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2424500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183" y="2182351"/>
            <a:ext cx="9747634" cy="2493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73704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833" y="1389184"/>
            <a:ext cx="633399" cy="783831"/>
          </a:xfrm>
          <a:prstGeom prst="rect">
            <a:avLst/>
          </a:prstGeom>
        </p:spPr>
      </p:pic>
      <p:sp>
        <p:nvSpPr>
          <p:cNvPr id="10" name="Isosceles Triangle 9"/>
          <p:cNvSpPr/>
          <p:nvPr userDrawn="1"/>
        </p:nvSpPr>
        <p:spPr>
          <a:xfrm>
            <a:off x="2173016" y="0"/>
            <a:ext cx="2152800" cy="6858000"/>
          </a:xfrm>
          <a:prstGeom prst="triangle">
            <a:avLst>
              <a:gd name="adj" fmla="val 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9" name="Rectangle 8"/>
          <p:cNvSpPr/>
          <p:nvPr userDrawn="1"/>
        </p:nvSpPr>
        <p:spPr>
          <a:xfrm>
            <a:off x="0" y="0"/>
            <a:ext cx="2173016" cy="68580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736634" y="3960000"/>
            <a:ext cx="6593975" cy="1655761"/>
          </a:xfrm>
        </p:spPr>
        <p:txBody>
          <a:bodyPr bIns="72000" anchor="b" anchorCtr="0">
            <a:noAutofit/>
          </a:bodyPr>
          <a:lstStyle>
            <a:lvl1pPr algn="l">
              <a:lnSpc>
                <a:spcPct val="75000"/>
              </a:lnSpc>
              <a:spcBef>
                <a:spcPts val="600"/>
              </a:spcBef>
              <a:spcAft>
                <a:spcPts val="0"/>
              </a:spcAft>
              <a:defRPr sz="5400" b="1" u="sng" cap="none" baseline="0">
                <a:solidFill>
                  <a:srgbClr val="009640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to add Title</a:t>
            </a:r>
            <a:endParaRPr lang="nl-B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82020" y="4068000"/>
            <a:ext cx="2930258" cy="1655761"/>
          </a:xfrm>
        </p:spPr>
        <p:txBody>
          <a:bodyPr bIns="144000" anchor="b" anchorCtr="0">
            <a:noAutofit/>
          </a:bodyPr>
          <a:lstStyle>
            <a:lvl1pPr marL="0" indent="0" algn="ctr">
              <a:buNone/>
              <a:defRPr sz="5400" b="1" u="sng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add n° chapter</a:t>
            </a:r>
            <a:endParaRPr lang="nl-BE" dirty="0"/>
          </a:p>
        </p:txBody>
      </p:sp>
      <p:cxnSp>
        <p:nvCxnSpPr>
          <p:cNvPr id="8" name="Straight Connector 7"/>
          <p:cNvCxnSpPr/>
          <p:nvPr userDrawn="1"/>
        </p:nvCxnSpPr>
        <p:spPr>
          <a:xfrm flipV="1">
            <a:off x="0" y="0"/>
            <a:ext cx="9319846" cy="323557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448018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17">
          <p15:clr>
            <a:srgbClr val="FBAE40"/>
          </p15:clr>
        </p15:guide>
        <p15:guide id="2" orient="horz" pos="216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98" y="6123472"/>
            <a:ext cx="3944815" cy="32589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3800" y="5885710"/>
            <a:ext cx="526940" cy="6520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 u="sng">
                <a:solidFill>
                  <a:srgbClr val="009640"/>
                </a:solidFill>
              </a:defRPr>
            </a:lvl1pPr>
          </a:lstStyle>
          <a:p>
            <a:r>
              <a:rPr lang="en-US" dirty="0"/>
              <a:t>Click to add title (color)</a:t>
            </a:r>
            <a:endParaRPr lang="nl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10515600" cy="4209415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n-US" dirty="0"/>
              <a:t>Click to add text (black)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nl-BE" dirty="0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324000" cy="68580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1382892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24000" y="1"/>
            <a:ext cx="11868000" cy="6858000"/>
          </a:xfrm>
        </p:spPr>
        <p:txBody>
          <a:bodyPr/>
          <a:lstStyle>
            <a:lvl1pPr marL="0" indent="0">
              <a:buNone/>
              <a:defRPr baseline="0"/>
            </a:lvl1pPr>
          </a:lstStyle>
          <a:p>
            <a:pPr lvl="0"/>
            <a:r>
              <a:rPr lang="en-US" dirty="0"/>
              <a:t>Click to add picture</a:t>
            </a:r>
            <a:endParaRPr lang="nl-BE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680000" y="5580000"/>
            <a:ext cx="6740769" cy="590931"/>
          </a:xfrm>
        </p:spPr>
        <p:txBody>
          <a:bodyPr wrap="square">
            <a:spAutoFit/>
          </a:bodyPr>
          <a:lstStyle>
            <a:lvl1pPr>
              <a:defRPr sz="3600" b="1" u="sng" baseline="0">
                <a:solidFill>
                  <a:srgbClr val="141414"/>
                </a:solidFill>
              </a:defRPr>
            </a:lvl1pPr>
          </a:lstStyle>
          <a:p>
            <a:r>
              <a:rPr lang="en-US" dirty="0"/>
              <a:t>Click to add text (white or dark grey)</a:t>
            </a:r>
            <a:endParaRPr lang="nl-BE" dirty="0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324000" cy="68580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15737600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baseline="0" dirty="0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7606" y="1745348"/>
            <a:ext cx="3836779" cy="1804650"/>
          </a:xfrm>
          <a:prstGeom prst="rect">
            <a:avLst/>
          </a:prstGeom>
        </p:spPr>
      </p:pic>
      <p:sp>
        <p:nvSpPr>
          <p:cNvPr id="4" name="Rectangle 3"/>
          <p:cNvSpPr/>
          <p:nvPr userDrawn="1"/>
        </p:nvSpPr>
        <p:spPr>
          <a:xfrm>
            <a:off x="0" y="5591908"/>
            <a:ext cx="12192000" cy="126609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8" name="Rectangle 7"/>
          <p:cNvSpPr/>
          <p:nvPr userDrawn="1"/>
        </p:nvSpPr>
        <p:spPr>
          <a:xfrm>
            <a:off x="1217243" y="5680189"/>
            <a:ext cx="9757504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nl-BE" sz="2400" dirty="0">
                <a:solidFill>
                  <a:schemeClr val="bg1"/>
                </a:solidFill>
              </a:rPr>
              <a:t>Koning</a:t>
            </a:r>
            <a:r>
              <a:rPr lang="nl-BE" sz="2400" baseline="0" dirty="0">
                <a:solidFill>
                  <a:schemeClr val="bg1"/>
                </a:solidFill>
              </a:rPr>
              <a:t> Albert II-laan 37 | BE-1030 | BRUSSELS | BELGIUM</a:t>
            </a:r>
          </a:p>
          <a:p>
            <a:pPr algn="ctr">
              <a:lnSpc>
                <a:spcPct val="90000"/>
              </a:lnSpc>
            </a:pPr>
            <a:r>
              <a:rPr lang="nl-BE" sz="2400" baseline="0" dirty="0">
                <a:solidFill>
                  <a:schemeClr val="bg1"/>
                </a:solidFill>
              </a:rPr>
              <a:t>www.flandersinvestmentandtrade.be | info@fitagency.be</a:t>
            </a:r>
          </a:p>
          <a:p>
            <a:pPr algn="ctr">
              <a:lnSpc>
                <a:spcPct val="90000"/>
              </a:lnSpc>
            </a:pPr>
            <a:r>
              <a:rPr lang="nl-BE" sz="2400" baseline="0" dirty="0">
                <a:solidFill>
                  <a:schemeClr val="bg1"/>
                </a:solidFill>
              </a:rPr>
              <a:t>twitter.com/</a:t>
            </a:r>
            <a:r>
              <a:rPr lang="nl-BE" sz="2400" baseline="0" dirty="0" err="1">
                <a:solidFill>
                  <a:schemeClr val="bg1"/>
                </a:solidFill>
              </a:rPr>
              <a:t>fitagency</a:t>
            </a:r>
            <a:r>
              <a:rPr lang="nl-BE" sz="2400" baseline="0" dirty="0">
                <a:solidFill>
                  <a:schemeClr val="bg1"/>
                </a:solidFill>
              </a:rPr>
              <a:t> | twitter.com/</a:t>
            </a:r>
            <a:r>
              <a:rPr lang="nl-BE" sz="2400" baseline="0" dirty="0" err="1">
                <a:solidFill>
                  <a:schemeClr val="bg1"/>
                </a:solidFill>
              </a:rPr>
              <a:t>InvestFlanders</a:t>
            </a:r>
            <a:r>
              <a:rPr lang="nl-BE" sz="2400" baseline="0" dirty="0">
                <a:solidFill>
                  <a:schemeClr val="bg1"/>
                </a:solidFill>
              </a:rPr>
              <a:t> | www.linkedin/groups</a:t>
            </a:r>
          </a:p>
        </p:txBody>
      </p:sp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4177608" y="3888576"/>
            <a:ext cx="6593975" cy="1026176"/>
          </a:xfrm>
        </p:spPr>
        <p:txBody>
          <a:bodyPr bIns="72000" anchor="b" anchorCtr="0">
            <a:noAutofit/>
          </a:bodyPr>
          <a:lstStyle>
            <a:lvl1pPr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defRPr sz="3600" b="0" u="sng" cap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to add </a:t>
            </a:r>
            <a:br>
              <a:rPr lang="en-US" dirty="0"/>
            </a:br>
            <a:r>
              <a:rPr lang="en-US" dirty="0"/>
              <a:t>your name &amp; job title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93706581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baseline="0" dirty="0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7606" y="1745348"/>
            <a:ext cx="3836779" cy="1804650"/>
          </a:xfrm>
          <a:prstGeom prst="rect">
            <a:avLst/>
          </a:prstGeom>
        </p:spPr>
      </p:pic>
      <p:sp>
        <p:nvSpPr>
          <p:cNvPr id="4" name="Rectangle 3"/>
          <p:cNvSpPr/>
          <p:nvPr userDrawn="1"/>
        </p:nvSpPr>
        <p:spPr>
          <a:xfrm>
            <a:off x="0" y="5591908"/>
            <a:ext cx="12192000" cy="126609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8" name="Rectangle 7"/>
          <p:cNvSpPr/>
          <p:nvPr userDrawn="1"/>
        </p:nvSpPr>
        <p:spPr>
          <a:xfrm>
            <a:off x="1217243" y="5680189"/>
            <a:ext cx="9757504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nl-BE" sz="2400" dirty="0">
                <a:solidFill>
                  <a:schemeClr val="bg1"/>
                </a:solidFill>
              </a:rPr>
              <a:t>Koning</a:t>
            </a:r>
            <a:r>
              <a:rPr lang="nl-BE" sz="2400" baseline="0" dirty="0">
                <a:solidFill>
                  <a:schemeClr val="bg1"/>
                </a:solidFill>
              </a:rPr>
              <a:t> Albert II-laan 37 | BE-1030 | BRUSSELS | BELGIUM</a:t>
            </a:r>
          </a:p>
          <a:p>
            <a:pPr algn="ctr">
              <a:lnSpc>
                <a:spcPct val="90000"/>
              </a:lnSpc>
            </a:pPr>
            <a:r>
              <a:rPr lang="nl-BE" sz="2400" baseline="0" dirty="0">
                <a:solidFill>
                  <a:schemeClr val="bg1"/>
                </a:solidFill>
              </a:rPr>
              <a:t>www.flandersinvestmentandtrade.com | info@fitagency.be</a:t>
            </a:r>
          </a:p>
          <a:p>
            <a:pPr algn="ctr">
              <a:lnSpc>
                <a:spcPct val="90000"/>
              </a:lnSpc>
            </a:pPr>
            <a:r>
              <a:rPr lang="nl-BE" sz="2400" baseline="0" dirty="0">
                <a:solidFill>
                  <a:schemeClr val="bg1"/>
                </a:solidFill>
              </a:rPr>
              <a:t>twitter.com/</a:t>
            </a:r>
            <a:r>
              <a:rPr lang="nl-BE" sz="2400" baseline="0" dirty="0" err="1">
                <a:solidFill>
                  <a:schemeClr val="bg1"/>
                </a:solidFill>
              </a:rPr>
              <a:t>fitagency</a:t>
            </a:r>
            <a:r>
              <a:rPr lang="nl-BE" sz="2400" baseline="0" dirty="0">
                <a:solidFill>
                  <a:schemeClr val="bg1"/>
                </a:solidFill>
              </a:rPr>
              <a:t> | twitter.com/</a:t>
            </a:r>
            <a:r>
              <a:rPr lang="nl-BE" sz="2400" baseline="0" dirty="0" err="1">
                <a:solidFill>
                  <a:schemeClr val="bg1"/>
                </a:solidFill>
              </a:rPr>
              <a:t>InvestFlanders</a:t>
            </a:r>
            <a:r>
              <a:rPr lang="nl-BE" sz="2400" baseline="0" dirty="0">
                <a:solidFill>
                  <a:schemeClr val="bg1"/>
                </a:solidFill>
              </a:rPr>
              <a:t> | www.linkedin/groups</a:t>
            </a:r>
          </a:p>
        </p:txBody>
      </p:sp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4177608" y="3888576"/>
            <a:ext cx="6593975" cy="1026176"/>
          </a:xfrm>
        </p:spPr>
        <p:txBody>
          <a:bodyPr bIns="72000" anchor="b" anchorCtr="0">
            <a:noAutofit/>
          </a:bodyPr>
          <a:lstStyle>
            <a:lvl1pPr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defRPr sz="3600" b="0" u="sng" cap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to add </a:t>
            </a:r>
            <a:br>
              <a:rPr lang="en-US" dirty="0"/>
            </a:br>
            <a:r>
              <a:rPr lang="en-US" dirty="0"/>
              <a:t>your name &amp; job title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44547982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orient="horz" pos="2160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baseline="0" dirty="0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7606" y="1745348"/>
            <a:ext cx="3836779" cy="1804650"/>
          </a:xfrm>
          <a:prstGeom prst="rect">
            <a:avLst/>
          </a:prstGeom>
        </p:spPr>
      </p:pic>
      <p:sp>
        <p:nvSpPr>
          <p:cNvPr id="4" name="Rectangle 3"/>
          <p:cNvSpPr/>
          <p:nvPr userDrawn="1"/>
        </p:nvSpPr>
        <p:spPr>
          <a:xfrm>
            <a:off x="0" y="5591908"/>
            <a:ext cx="12192000" cy="126609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4177608" y="3888576"/>
            <a:ext cx="6593975" cy="1026176"/>
          </a:xfrm>
        </p:spPr>
        <p:txBody>
          <a:bodyPr bIns="72000" anchor="b" anchorCtr="0">
            <a:noAutofit/>
          </a:bodyPr>
          <a:lstStyle>
            <a:lvl1pPr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defRPr sz="3600" b="0" u="sng" cap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to add </a:t>
            </a:r>
            <a:br>
              <a:rPr lang="en-US" dirty="0"/>
            </a:br>
            <a:r>
              <a:rPr lang="en-US" dirty="0"/>
              <a:t>your name &amp; job title</a:t>
            </a:r>
            <a:endParaRPr lang="nl-BE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1173157" y="5716464"/>
            <a:ext cx="9845675" cy="1016980"/>
          </a:xfrm>
        </p:spPr>
        <p:txBody>
          <a:bodyPr>
            <a:norm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buNone/>
              <a:defRPr sz="22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your address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82765147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orient="horz" pos="2160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806365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746327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ep 8"/>
          <p:cNvGrpSpPr/>
          <p:nvPr userDrawn="1"/>
        </p:nvGrpSpPr>
        <p:grpSpPr>
          <a:xfrm>
            <a:off x="328915" y="188588"/>
            <a:ext cx="11530997" cy="1532797"/>
            <a:chOff x="246686" y="141441"/>
            <a:chExt cx="8648248" cy="1149598"/>
          </a:xfrm>
        </p:grpSpPr>
        <p:sp>
          <p:nvSpPr>
            <p:cNvPr id="10" name="Vrije vorm 9"/>
            <p:cNvSpPr/>
            <p:nvPr userDrawn="1"/>
          </p:nvSpPr>
          <p:spPr>
            <a:xfrm>
              <a:off x="246686" y="141441"/>
              <a:ext cx="6484394" cy="1149598"/>
            </a:xfrm>
            <a:custGeom>
              <a:avLst/>
              <a:gdLst>
                <a:gd name="connsiteX0" fmla="*/ 0 w 8641104"/>
                <a:gd name="connsiteY0" fmla="*/ 321402 h 1188132"/>
                <a:gd name="connsiteX1" fmla="*/ 94137 w 8641104"/>
                <a:gd name="connsiteY1" fmla="*/ 94137 h 1188132"/>
                <a:gd name="connsiteX2" fmla="*/ 321403 w 8641104"/>
                <a:gd name="connsiteY2" fmla="*/ 1 h 1188132"/>
                <a:gd name="connsiteX3" fmla="*/ 8319702 w 8641104"/>
                <a:gd name="connsiteY3" fmla="*/ 0 h 1188132"/>
                <a:gd name="connsiteX4" fmla="*/ 8546967 w 8641104"/>
                <a:gd name="connsiteY4" fmla="*/ 94137 h 1188132"/>
                <a:gd name="connsiteX5" fmla="*/ 8641103 w 8641104"/>
                <a:gd name="connsiteY5" fmla="*/ 321403 h 1188132"/>
                <a:gd name="connsiteX6" fmla="*/ 8641104 w 8641104"/>
                <a:gd name="connsiteY6" fmla="*/ 866730 h 1188132"/>
                <a:gd name="connsiteX7" fmla="*/ 8546967 w 8641104"/>
                <a:gd name="connsiteY7" fmla="*/ 1093996 h 1188132"/>
                <a:gd name="connsiteX8" fmla="*/ 8319701 w 8641104"/>
                <a:gd name="connsiteY8" fmla="*/ 1188132 h 1188132"/>
                <a:gd name="connsiteX9" fmla="*/ 321402 w 8641104"/>
                <a:gd name="connsiteY9" fmla="*/ 1188132 h 1188132"/>
                <a:gd name="connsiteX10" fmla="*/ 94136 w 8641104"/>
                <a:gd name="connsiteY10" fmla="*/ 1093995 h 1188132"/>
                <a:gd name="connsiteX11" fmla="*/ 0 w 8641104"/>
                <a:gd name="connsiteY11" fmla="*/ 866729 h 1188132"/>
                <a:gd name="connsiteX12" fmla="*/ 0 w 8641104"/>
                <a:gd name="connsiteY12" fmla="*/ 321402 h 1188132"/>
                <a:gd name="connsiteX0" fmla="*/ 0 w 8641104"/>
                <a:gd name="connsiteY0" fmla="*/ 321402 h 1518028"/>
                <a:gd name="connsiteX1" fmla="*/ 94137 w 8641104"/>
                <a:gd name="connsiteY1" fmla="*/ 94137 h 1518028"/>
                <a:gd name="connsiteX2" fmla="*/ 321403 w 8641104"/>
                <a:gd name="connsiteY2" fmla="*/ 1 h 1518028"/>
                <a:gd name="connsiteX3" fmla="*/ 8319702 w 8641104"/>
                <a:gd name="connsiteY3" fmla="*/ 0 h 1518028"/>
                <a:gd name="connsiteX4" fmla="*/ 8546967 w 8641104"/>
                <a:gd name="connsiteY4" fmla="*/ 94137 h 1518028"/>
                <a:gd name="connsiteX5" fmla="*/ 8641103 w 8641104"/>
                <a:gd name="connsiteY5" fmla="*/ 321403 h 1518028"/>
                <a:gd name="connsiteX6" fmla="*/ 8641104 w 8641104"/>
                <a:gd name="connsiteY6" fmla="*/ 866730 h 1518028"/>
                <a:gd name="connsiteX7" fmla="*/ 8546967 w 8641104"/>
                <a:gd name="connsiteY7" fmla="*/ 1093996 h 1518028"/>
                <a:gd name="connsiteX8" fmla="*/ 8319701 w 8641104"/>
                <a:gd name="connsiteY8" fmla="*/ 1188132 h 1518028"/>
                <a:gd name="connsiteX9" fmla="*/ 321402 w 8641104"/>
                <a:gd name="connsiteY9" fmla="*/ 1188132 h 1518028"/>
                <a:gd name="connsiteX10" fmla="*/ 94136 w 8641104"/>
                <a:gd name="connsiteY10" fmla="*/ 1093995 h 1518028"/>
                <a:gd name="connsiteX11" fmla="*/ 0 w 8641104"/>
                <a:gd name="connsiteY11" fmla="*/ 1432787 h 1518028"/>
                <a:gd name="connsiteX12" fmla="*/ 0 w 8641104"/>
                <a:gd name="connsiteY12" fmla="*/ 321402 h 1518028"/>
                <a:gd name="connsiteX0" fmla="*/ 0 w 8641104"/>
                <a:gd name="connsiteY0" fmla="*/ 321402 h 1584703"/>
                <a:gd name="connsiteX1" fmla="*/ 94137 w 8641104"/>
                <a:gd name="connsiteY1" fmla="*/ 94137 h 1584703"/>
                <a:gd name="connsiteX2" fmla="*/ 321403 w 8641104"/>
                <a:gd name="connsiteY2" fmla="*/ 1 h 1584703"/>
                <a:gd name="connsiteX3" fmla="*/ 8319702 w 8641104"/>
                <a:gd name="connsiteY3" fmla="*/ 0 h 1584703"/>
                <a:gd name="connsiteX4" fmla="*/ 8546967 w 8641104"/>
                <a:gd name="connsiteY4" fmla="*/ 94137 h 1584703"/>
                <a:gd name="connsiteX5" fmla="*/ 8641103 w 8641104"/>
                <a:gd name="connsiteY5" fmla="*/ 321403 h 1584703"/>
                <a:gd name="connsiteX6" fmla="*/ 8641104 w 8641104"/>
                <a:gd name="connsiteY6" fmla="*/ 866730 h 1584703"/>
                <a:gd name="connsiteX7" fmla="*/ 8546967 w 8641104"/>
                <a:gd name="connsiteY7" fmla="*/ 1093996 h 1584703"/>
                <a:gd name="connsiteX8" fmla="*/ 8319701 w 8641104"/>
                <a:gd name="connsiteY8" fmla="*/ 1188132 h 1584703"/>
                <a:gd name="connsiteX9" fmla="*/ 321402 w 8641104"/>
                <a:gd name="connsiteY9" fmla="*/ 1188132 h 1584703"/>
                <a:gd name="connsiteX10" fmla="*/ 94136 w 8641104"/>
                <a:gd name="connsiteY10" fmla="*/ 1093995 h 1584703"/>
                <a:gd name="connsiteX11" fmla="*/ 0 w 8641104"/>
                <a:gd name="connsiteY11" fmla="*/ 1499462 h 1584703"/>
                <a:gd name="connsiteX12" fmla="*/ 0 w 8641104"/>
                <a:gd name="connsiteY12" fmla="*/ 321402 h 1584703"/>
                <a:gd name="connsiteX0" fmla="*/ 4762 w 8645866"/>
                <a:gd name="connsiteY0" fmla="*/ 321402 h 1499462"/>
                <a:gd name="connsiteX1" fmla="*/ 98899 w 8645866"/>
                <a:gd name="connsiteY1" fmla="*/ 94137 h 1499462"/>
                <a:gd name="connsiteX2" fmla="*/ 326165 w 8645866"/>
                <a:gd name="connsiteY2" fmla="*/ 1 h 1499462"/>
                <a:gd name="connsiteX3" fmla="*/ 8324464 w 8645866"/>
                <a:gd name="connsiteY3" fmla="*/ 0 h 1499462"/>
                <a:gd name="connsiteX4" fmla="*/ 8551729 w 8645866"/>
                <a:gd name="connsiteY4" fmla="*/ 94137 h 1499462"/>
                <a:gd name="connsiteX5" fmla="*/ 8645865 w 8645866"/>
                <a:gd name="connsiteY5" fmla="*/ 321403 h 1499462"/>
                <a:gd name="connsiteX6" fmla="*/ 8645866 w 8645866"/>
                <a:gd name="connsiteY6" fmla="*/ 866730 h 1499462"/>
                <a:gd name="connsiteX7" fmla="*/ 8551729 w 8645866"/>
                <a:gd name="connsiteY7" fmla="*/ 1093996 h 1499462"/>
                <a:gd name="connsiteX8" fmla="*/ 8324463 w 8645866"/>
                <a:gd name="connsiteY8" fmla="*/ 1188132 h 1499462"/>
                <a:gd name="connsiteX9" fmla="*/ 326164 w 8645866"/>
                <a:gd name="connsiteY9" fmla="*/ 1188132 h 1499462"/>
                <a:gd name="connsiteX10" fmla="*/ 98898 w 8645866"/>
                <a:gd name="connsiteY10" fmla="*/ 1093995 h 1499462"/>
                <a:gd name="connsiteX11" fmla="*/ 4762 w 8645866"/>
                <a:gd name="connsiteY11" fmla="*/ 1499462 h 1499462"/>
                <a:gd name="connsiteX12" fmla="*/ 4762 w 8645866"/>
                <a:gd name="connsiteY12" fmla="*/ 321402 h 1499462"/>
                <a:gd name="connsiteX0" fmla="*/ 4762 w 8645866"/>
                <a:gd name="connsiteY0" fmla="*/ 321402 h 1499462"/>
                <a:gd name="connsiteX1" fmla="*/ 98899 w 8645866"/>
                <a:gd name="connsiteY1" fmla="*/ 94137 h 1499462"/>
                <a:gd name="connsiteX2" fmla="*/ 326165 w 8645866"/>
                <a:gd name="connsiteY2" fmla="*/ 1 h 1499462"/>
                <a:gd name="connsiteX3" fmla="*/ 8324464 w 8645866"/>
                <a:gd name="connsiteY3" fmla="*/ 0 h 1499462"/>
                <a:gd name="connsiteX4" fmla="*/ 8551729 w 8645866"/>
                <a:gd name="connsiteY4" fmla="*/ 94137 h 1499462"/>
                <a:gd name="connsiteX5" fmla="*/ 8645865 w 8645866"/>
                <a:gd name="connsiteY5" fmla="*/ 321403 h 1499462"/>
                <a:gd name="connsiteX6" fmla="*/ 8645866 w 8645866"/>
                <a:gd name="connsiteY6" fmla="*/ 866730 h 1499462"/>
                <a:gd name="connsiteX7" fmla="*/ 8551729 w 8645866"/>
                <a:gd name="connsiteY7" fmla="*/ 1093996 h 1499462"/>
                <a:gd name="connsiteX8" fmla="*/ 8324463 w 8645866"/>
                <a:gd name="connsiteY8" fmla="*/ 1188132 h 1499462"/>
                <a:gd name="connsiteX9" fmla="*/ 326164 w 8645866"/>
                <a:gd name="connsiteY9" fmla="*/ 1188132 h 1499462"/>
                <a:gd name="connsiteX10" fmla="*/ 108423 w 8645866"/>
                <a:gd name="connsiteY10" fmla="*/ 1260683 h 1499462"/>
                <a:gd name="connsiteX11" fmla="*/ 4762 w 8645866"/>
                <a:gd name="connsiteY11" fmla="*/ 1499462 h 1499462"/>
                <a:gd name="connsiteX12" fmla="*/ 4762 w 8645866"/>
                <a:gd name="connsiteY12" fmla="*/ 321402 h 1499462"/>
                <a:gd name="connsiteX0" fmla="*/ 4762 w 8645866"/>
                <a:gd name="connsiteY0" fmla="*/ 321402 h 1499462"/>
                <a:gd name="connsiteX1" fmla="*/ 98899 w 8645866"/>
                <a:gd name="connsiteY1" fmla="*/ 94137 h 1499462"/>
                <a:gd name="connsiteX2" fmla="*/ 326165 w 8645866"/>
                <a:gd name="connsiteY2" fmla="*/ 1 h 1499462"/>
                <a:gd name="connsiteX3" fmla="*/ 8324464 w 8645866"/>
                <a:gd name="connsiteY3" fmla="*/ 0 h 1499462"/>
                <a:gd name="connsiteX4" fmla="*/ 8551729 w 8645866"/>
                <a:gd name="connsiteY4" fmla="*/ 94137 h 1499462"/>
                <a:gd name="connsiteX5" fmla="*/ 8645865 w 8645866"/>
                <a:gd name="connsiteY5" fmla="*/ 321403 h 1499462"/>
                <a:gd name="connsiteX6" fmla="*/ 8645866 w 8645866"/>
                <a:gd name="connsiteY6" fmla="*/ 866730 h 1499462"/>
                <a:gd name="connsiteX7" fmla="*/ 8551729 w 8645866"/>
                <a:gd name="connsiteY7" fmla="*/ 1093996 h 1499462"/>
                <a:gd name="connsiteX8" fmla="*/ 8324463 w 8645866"/>
                <a:gd name="connsiteY8" fmla="*/ 1188132 h 1499462"/>
                <a:gd name="connsiteX9" fmla="*/ 326164 w 8645866"/>
                <a:gd name="connsiteY9" fmla="*/ 1188132 h 1499462"/>
                <a:gd name="connsiteX10" fmla="*/ 108423 w 8645866"/>
                <a:gd name="connsiteY10" fmla="*/ 1274970 h 1499462"/>
                <a:gd name="connsiteX11" fmla="*/ 4762 w 8645866"/>
                <a:gd name="connsiteY11" fmla="*/ 1499462 h 1499462"/>
                <a:gd name="connsiteX12" fmla="*/ 4762 w 8645866"/>
                <a:gd name="connsiteY12" fmla="*/ 321402 h 1499462"/>
                <a:gd name="connsiteX0" fmla="*/ 4762 w 8645866"/>
                <a:gd name="connsiteY0" fmla="*/ 321402 h 1532799"/>
                <a:gd name="connsiteX1" fmla="*/ 98899 w 8645866"/>
                <a:gd name="connsiteY1" fmla="*/ 94137 h 1532799"/>
                <a:gd name="connsiteX2" fmla="*/ 326165 w 8645866"/>
                <a:gd name="connsiteY2" fmla="*/ 1 h 1532799"/>
                <a:gd name="connsiteX3" fmla="*/ 8324464 w 8645866"/>
                <a:gd name="connsiteY3" fmla="*/ 0 h 1532799"/>
                <a:gd name="connsiteX4" fmla="*/ 8551729 w 8645866"/>
                <a:gd name="connsiteY4" fmla="*/ 94137 h 1532799"/>
                <a:gd name="connsiteX5" fmla="*/ 8645865 w 8645866"/>
                <a:gd name="connsiteY5" fmla="*/ 321403 h 1532799"/>
                <a:gd name="connsiteX6" fmla="*/ 8645866 w 8645866"/>
                <a:gd name="connsiteY6" fmla="*/ 866730 h 1532799"/>
                <a:gd name="connsiteX7" fmla="*/ 8551729 w 8645866"/>
                <a:gd name="connsiteY7" fmla="*/ 1093996 h 1532799"/>
                <a:gd name="connsiteX8" fmla="*/ 8324463 w 8645866"/>
                <a:gd name="connsiteY8" fmla="*/ 1188132 h 1532799"/>
                <a:gd name="connsiteX9" fmla="*/ 326164 w 8645866"/>
                <a:gd name="connsiteY9" fmla="*/ 1188132 h 1532799"/>
                <a:gd name="connsiteX10" fmla="*/ 108423 w 8645866"/>
                <a:gd name="connsiteY10" fmla="*/ 1274970 h 1532799"/>
                <a:gd name="connsiteX11" fmla="*/ 4762 w 8645866"/>
                <a:gd name="connsiteY11" fmla="*/ 1532799 h 1532799"/>
                <a:gd name="connsiteX12" fmla="*/ 4762 w 8645866"/>
                <a:gd name="connsiteY12" fmla="*/ 321402 h 1532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645866" h="1532799">
                  <a:moveTo>
                    <a:pt x="4762" y="321402"/>
                  </a:moveTo>
                  <a:cubicBezTo>
                    <a:pt x="4762" y="236161"/>
                    <a:pt x="38624" y="154411"/>
                    <a:pt x="98899" y="94137"/>
                  </a:cubicBezTo>
                  <a:cubicBezTo>
                    <a:pt x="159174" y="33862"/>
                    <a:pt x="240924" y="1"/>
                    <a:pt x="326165" y="1"/>
                  </a:cubicBezTo>
                  <a:lnTo>
                    <a:pt x="8324464" y="0"/>
                  </a:lnTo>
                  <a:cubicBezTo>
                    <a:pt x="8409705" y="0"/>
                    <a:pt x="8491455" y="33862"/>
                    <a:pt x="8551729" y="94137"/>
                  </a:cubicBezTo>
                  <a:cubicBezTo>
                    <a:pt x="8612004" y="154412"/>
                    <a:pt x="8645865" y="236162"/>
                    <a:pt x="8645865" y="321403"/>
                  </a:cubicBezTo>
                  <a:cubicBezTo>
                    <a:pt x="8645865" y="503179"/>
                    <a:pt x="8645866" y="684954"/>
                    <a:pt x="8645866" y="866730"/>
                  </a:cubicBezTo>
                  <a:cubicBezTo>
                    <a:pt x="8645866" y="951971"/>
                    <a:pt x="8612004" y="1033721"/>
                    <a:pt x="8551729" y="1093996"/>
                  </a:cubicBezTo>
                  <a:cubicBezTo>
                    <a:pt x="8491454" y="1154271"/>
                    <a:pt x="8409704" y="1188132"/>
                    <a:pt x="8324463" y="1188132"/>
                  </a:cubicBezTo>
                  <a:lnTo>
                    <a:pt x="326164" y="1188132"/>
                  </a:lnTo>
                  <a:cubicBezTo>
                    <a:pt x="240923" y="1188132"/>
                    <a:pt x="161990" y="1217526"/>
                    <a:pt x="108423" y="1274970"/>
                  </a:cubicBezTo>
                  <a:cubicBezTo>
                    <a:pt x="54856" y="1332415"/>
                    <a:pt x="0" y="1418015"/>
                    <a:pt x="4762" y="1532799"/>
                  </a:cubicBezTo>
                  <a:lnTo>
                    <a:pt x="4762" y="32140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2400"/>
            </a:p>
          </p:txBody>
        </p:sp>
        <p:sp>
          <p:nvSpPr>
            <p:cNvPr id="11" name="Vrije vorm 10"/>
            <p:cNvSpPr/>
            <p:nvPr userDrawn="1"/>
          </p:nvSpPr>
          <p:spPr>
            <a:xfrm>
              <a:off x="1655376" y="141441"/>
              <a:ext cx="7239558" cy="891098"/>
            </a:xfrm>
            <a:custGeom>
              <a:avLst/>
              <a:gdLst>
                <a:gd name="connsiteX0" fmla="*/ 0 w 8641104"/>
                <a:gd name="connsiteY0" fmla="*/ 321402 h 1188132"/>
                <a:gd name="connsiteX1" fmla="*/ 94137 w 8641104"/>
                <a:gd name="connsiteY1" fmla="*/ 94137 h 1188132"/>
                <a:gd name="connsiteX2" fmla="*/ 321403 w 8641104"/>
                <a:gd name="connsiteY2" fmla="*/ 1 h 1188132"/>
                <a:gd name="connsiteX3" fmla="*/ 8319702 w 8641104"/>
                <a:gd name="connsiteY3" fmla="*/ 0 h 1188132"/>
                <a:gd name="connsiteX4" fmla="*/ 8546967 w 8641104"/>
                <a:gd name="connsiteY4" fmla="*/ 94137 h 1188132"/>
                <a:gd name="connsiteX5" fmla="*/ 8641103 w 8641104"/>
                <a:gd name="connsiteY5" fmla="*/ 321403 h 1188132"/>
                <a:gd name="connsiteX6" fmla="*/ 8641104 w 8641104"/>
                <a:gd name="connsiteY6" fmla="*/ 866730 h 1188132"/>
                <a:gd name="connsiteX7" fmla="*/ 8546967 w 8641104"/>
                <a:gd name="connsiteY7" fmla="*/ 1093996 h 1188132"/>
                <a:gd name="connsiteX8" fmla="*/ 8319701 w 8641104"/>
                <a:gd name="connsiteY8" fmla="*/ 1188132 h 1188132"/>
                <a:gd name="connsiteX9" fmla="*/ 321402 w 8641104"/>
                <a:gd name="connsiteY9" fmla="*/ 1188132 h 1188132"/>
                <a:gd name="connsiteX10" fmla="*/ 94136 w 8641104"/>
                <a:gd name="connsiteY10" fmla="*/ 1093995 h 1188132"/>
                <a:gd name="connsiteX11" fmla="*/ 0 w 8641104"/>
                <a:gd name="connsiteY11" fmla="*/ 866729 h 1188132"/>
                <a:gd name="connsiteX12" fmla="*/ 0 w 8641104"/>
                <a:gd name="connsiteY12" fmla="*/ 321402 h 1188132"/>
                <a:gd name="connsiteX0" fmla="*/ 0 w 8641104"/>
                <a:gd name="connsiteY0" fmla="*/ 321402 h 1518028"/>
                <a:gd name="connsiteX1" fmla="*/ 94137 w 8641104"/>
                <a:gd name="connsiteY1" fmla="*/ 94137 h 1518028"/>
                <a:gd name="connsiteX2" fmla="*/ 321403 w 8641104"/>
                <a:gd name="connsiteY2" fmla="*/ 1 h 1518028"/>
                <a:gd name="connsiteX3" fmla="*/ 8319702 w 8641104"/>
                <a:gd name="connsiteY3" fmla="*/ 0 h 1518028"/>
                <a:gd name="connsiteX4" fmla="*/ 8546967 w 8641104"/>
                <a:gd name="connsiteY4" fmla="*/ 94137 h 1518028"/>
                <a:gd name="connsiteX5" fmla="*/ 8641103 w 8641104"/>
                <a:gd name="connsiteY5" fmla="*/ 321403 h 1518028"/>
                <a:gd name="connsiteX6" fmla="*/ 8641104 w 8641104"/>
                <a:gd name="connsiteY6" fmla="*/ 866730 h 1518028"/>
                <a:gd name="connsiteX7" fmla="*/ 8546967 w 8641104"/>
                <a:gd name="connsiteY7" fmla="*/ 1093996 h 1518028"/>
                <a:gd name="connsiteX8" fmla="*/ 8319701 w 8641104"/>
                <a:gd name="connsiteY8" fmla="*/ 1188132 h 1518028"/>
                <a:gd name="connsiteX9" fmla="*/ 321402 w 8641104"/>
                <a:gd name="connsiteY9" fmla="*/ 1188132 h 1518028"/>
                <a:gd name="connsiteX10" fmla="*/ 94136 w 8641104"/>
                <a:gd name="connsiteY10" fmla="*/ 1093995 h 1518028"/>
                <a:gd name="connsiteX11" fmla="*/ 0 w 8641104"/>
                <a:gd name="connsiteY11" fmla="*/ 1432787 h 1518028"/>
                <a:gd name="connsiteX12" fmla="*/ 0 w 8641104"/>
                <a:gd name="connsiteY12" fmla="*/ 321402 h 1518028"/>
                <a:gd name="connsiteX0" fmla="*/ 0 w 8641104"/>
                <a:gd name="connsiteY0" fmla="*/ 321402 h 1584703"/>
                <a:gd name="connsiteX1" fmla="*/ 94137 w 8641104"/>
                <a:gd name="connsiteY1" fmla="*/ 94137 h 1584703"/>
                <a:gd name="connsiteX2" fmla="*/ 321403 w 8641104"/>
                <a:gd name="connsiteY2" fmla="*/ 1 h 1584703"/>
                <a:gd name="connsiteX3" fmla="*/ 8319702 w 8641104"/>
                <a:gd name="connsiteY3" fmla="*/ 0 h 1584703"/>
                <a:gd name="connsiteX4" fmla="*/ 8546967 w 8641104"/>
                <a:gd name="connsiteY4" fmla="*/ 94137 h 1584703"/>
                <a:gd name="connsiteX5" fmla="*/ 8641103 w 8641104"/>
                <a:gd name="connsiteY5" fmla="*/ 321403 h 1584703"/>
                <a:gd name="connsiteX6" fmla="*/ 8641104 w 8641104"/>
                <a:gd name="connsiteY6" fmla="*/ 866730 h 1584703"/>
                <a:gd name="connsiteX7" fmla="*/ 8546967 w 8641104"/>
                <a:gd name="connsiteY7" fmla="*/ 1093996 h 1584703"/>
                <a:gd name="connsiteX8" fmla="*/ 8319701 w 8641104"/>
                <a:gd name="connsiteY8" fmla="*/ 1188132 h 1584703"/>
                <a:gd name="connsiteX9" fmla="*/ 321402 w 8641104"/>
                <a:gd name="connsiteY9" fmla="*/ 1188132 h 1584703"/>
                <a:gd name="connsiteX10" fmla="*/ 94136 w 8641104"/>
                <a:gd name="connsiteY10" fmla="*/ 1093995 h 1584703"/>
                <a:gd name="connsiteX11" fmla="*/ 0 w 8641104"/>
                <a:gd name="connsiteY11" fmla="*/ 1499462 h 1584703"/>
                <a:gd name="connsiteX12" fmla="*/ 0 w 8641104"/>
                <a:gd name="connsiteY12" fmla="*/ 321402 h 1584703"/>
                <a:gd name="connsiteX0" fmla="*/ 4762 w 8645866"/>
                <a:gd name="connsiteY0" fmla="*/ 321402 h 1499462"/>
                <a:gd name="connsiteX1" fmla="*/ 98899 w 8645866"/>
                <a:gd name="connsiteY1" fmla="*/ 94137 h 1499462"/>
                <a:gd name="connsiteX2" fmla="*/ 326165 w 8645866"/>
                <a:gd name="connsiteY2" fmla="*/ 1 h 1499462"/>
                <a:gd name="connsiteX3" fmla="*/ 8324464 w 8645866"/>
                <a:gd name="connsiteY3" fmla="*/ 0 h 1499462"/>
                <a:gd name="connsiteX4" fmla="*/ 8551729 w 8645866"/>
                <a:gd name="connsiteY4" fmla="*/ 94137 h 1499462"/>
                <a:gd name="connsiteX5" fmla="*/ 8645865 w 8645866"/>
                <a:gd name="connsiteY5" fmla="*/ 321403 h 1499462"/>
                <a:gd name="connsiteX6" fmla="*/ 8645866 w 8645866"/>
                <a:gd name="connsiteY6" fmla="*/ 866730 h 1499462"/>
                <a:gd name="connsiteX7" fmla="*/ 8551729 w 8645866"/>
                <a:gd name="connsiteY7" fmla="*/ 1093996 h 1499462"/>
                <a:gd name="connsiteX8" fmla="*/ 8324463 w 8645866"/>
                <a:gd name="connsiteY8" fmla="*/ 1188132 h 1499462"/>
                <a:gd name="connsiteX9" fmla="*/ 326164 w 8645866"/>
                <a:gd name="connsiteY9" fmla="*/ 1188132 h 1499462"/>
                <a:gd name="connsiteX10" fmla="*/ 98898 w 8645866"/>
                <a:gd name="connsiteY10" fmla="*/ 1093995 h 1499462"/>
                <a:gd name="connsiteX11" fmla="*/ 4762 w 8645866"/>
                <a:gd name="connsiteY11" fmla="*/ 1499462 h 1499462"/>
                <a:gd name="connsiteX12" fmla="*/ 4762 w 8645866"/>
                <a:gd name="connsiteY12" fmla="*/ 321402 h 1499462"/>
                <a:gd name="connsiteX0" fmla="*/ 4762 w 8645866"/>
                <a:gd name="connsiteY0" fmla="*/ 321402 h 1499462"/>
                <a:gd name="connsiteX1" fmla="*/ 98899 w 8645866"/>
                <a:gd name="connsiteY1" fmla="*/ 94137 h 1499462"/>
                <a:gd name="connsiteX2" fmla="*/ 326165 w 8645866"/>
                <a:gd name="connsiteY2" fmla="*/ 1 h 1499462"/>
                <a:gd name="connsiteX3" fmla="*/ 8324464 w 8645866"/>
                <a:gd name="connsiteY3" fmla="*/ 0 h 1499462"/>
                <a:gd name="connsiteX4" fmla="*/ 8551729 w 8645866"/>
                <a:gd name="connsiteY4" fmla="*/ 94137 h 1499462"/>
                <a:gd name="connsiteX5" fmla="*/ 8645865 w 8645866"/>
                <a:gd name="connsiteY5" fmla="*/ 321403 h 1499462"/>
                <a:gd name="connsiteX6" fmla="*/ 8645866 w 8645866"/>
                <a:gd name="connsiteY6" fmla="*/ 866730 h 1499462"/>
                <a:gd name="connsiteX7" fmla="*/ 8551729 w 8645866"/>
                <a:gd name="connsiteY7" fmla="*/ 1093996 h 1499462"/>
                <a:gd name="connsiteX8" fmla="*/ 8324463 w 8645866"/>
                <a:gd name="connsiteY8" fmla="*/ 1188132 h 1499462"/>
                <a:gd name="connsiteX9" fmla="*/ 326164 w 8645866"/>
                <a:gd name="connsiteY9" fmla="*/ 1188132 h 1499462"/>
                <a:gd name="connsiteX10" fmla="*/ 108423 w 8645866"/>
                <a:gd name="connsiteY10" fmla="*/ 1260683 h 1499462"/>
                <a:gd name="connsiteX11" fmla="*/ 4762 w 8645866"/>
                <a:gd name="connsiteY11" fmla="*/ 1499462 h 1499462"/>
                <a:gd name="connsiteX12" fmla="*/ 4762 w 8645866"/>
                <a:gd name="connsiteY12" fmla="*/ 321402 h 1499462"/>
                <a:gd name="connsiteX0" fmla="*/ 4762 w 8645866"/>
                <a:gd name="connsiteY0" fmla="*/ 321402 h 1499462"/>
                <a:gd name="connsiteX1" fmla="*/ 98899 w 8645866"/>
                <a:gd name="connsiteY1" fmla="*/ 94137 h 1499462"/>
                <a:gd name="connsiteX2" fmla="*/ 326165 w 8645866"/>
                <a:gd name="connsiteY2" fmla="*/ 1 h 1499462"/>
                <a:gd name="connsiteX3" fmla="*/ 8324464 w 8645866"/>
                <a:gd name="connsiteY3" fmla="*/ 0 h 1499462"/>
                <a:gd name="connsiteX4" fmla="*/ 8551729 w 8645866"/>
                <a:gd name="connsiteY4" fmla="*/ 94137 h 1499462"/>
                <a:gd name="connsiteX5" fmla="*/ 8645865 w 8645866"/>
                <a:gd name="connsiteY5" fmla="*/ 321403 h 1499462"/>
                <a:gd name="connsiteX6" fmla="*/ 8645866 w 8645866"/>
                <a:gd name="connsiteY6" fmla="*/ 866730 h 1499462"/>
                <a:gd name="connsiteX7" fmla="*/ 8551729 w 8645866"/>
                <a:gd name="connsiteY7" fmla="*/ 1093996 h 1499462"/>
                <a:gd name="connsiteX8" fmla="*/ 8324463 w 8645866"/>
                <a:gd name="connsiteY8" fmla="*/ 1188132 h 1499462"/>
                <a:gd name="connsiteX9" fmla="*/ 326164 w 8645866"/>
                <a:gd name="connsiteY9" fmla="*/ 1188132 h 1499462"/>
                <a:gd name="connsiteX10" fmla="*/ 108423 w 8645866"/>
                <a:gd name="connsiteY10" fmla="*/ 1274970 h 1499462"/>
                <a:gd name="connsiteX11" fmla="*/ 4762 w 8645866"/>
                <a:gd name="connsiteY11" fmla="*/ 1499462 h 1499462"/>
                <a:gd name="connsiteX12" fmla="*/ 4762 w 8645866"/>
                <a:gd name="connsiteY12" fmla="*/ 321402 h 1499462"/>
                <a:gd name="connsiteX0" fmla="*/ 4762 w 8645866"/>
                <a:gd name="connsiteY0" fmla="*/ 321402 h 1532799"/>
                <a:gd name="connsiteX1" fmla="*/ 98899 w 8645866"/>
                <a:gd name="connsiteY1" fmla="*/ 94137 h 1532799"/>
                <a:gd name="connsiteX2" fmla="*/ 326165 w 8645866"/>
                <a:gd name="connsiteY2" fmla="*/ 1 h 1532799"/>
                <a:gd name="connsiteX3" fmla="*/ 8324464 w 8645866"/>
                <a:gd name="connsiteY3" fmla="*/ 0 h 1532799"/>
                <a:gd name="connsiteX4" fmla="*/ 8551729 w 8645866"/>
                <a:gd name="connsiteY4" fmla="*/ 94137 h 1532799"/>
                <a:gd name="connsiteX5" fmla="*/ 8645865 w 8645866"/>
                <a:gd name="connsiteY5" fmla="*/ 321403 h 1532799"/>
                <a:gd name="connsiteX6" fmla="*/ 8645866 w 8645866"/>
                <a:gd name="connsiteY6" fmla="*/ 866730 h 1532799"/>
                <a:gd name="connsiteX7" fmla="*/ 8551729 w 8645866"/>
                <a:gd name="connsiteY7" fmla="*/ 1093996 h 1532799"/>
                <a:gd name="connsiteX8" fmla="*/ 8324463 w 8645866"/>
                <a:gd name="connsiteY8" fmla="*/ 1188132 h 1532799"/>
                <a:gd name="connsiteX9" fmla="*/ 326164 w 8645866"/>
                <a:gd name="connsiteY9" fmla="*/ 1188132 h 1532799"/>
                <a:gd name="connsiteX10" fmla="*/ 108423 w 8645866"/>
                <a:gd name="connsiteY10" fmla="*/ 1274970 h 1532799"/>
                <a:gd name="connsiteX11" fmla="*/ 4762 w 8645866"/>
                <a:gd name="connsiteY11" fmla="*/ 1532799 h 1532799"/>
                <a:gd name="connsiteX12" fmla="*/ 4762 w 8645866"/>
                <a:gd name="connsiteY12" fmla="*/ 321402 h 1532799"/>
                <a:gd name="connsiteX0" fmla="*/ 1587 w 8642691"/>
                <a:gd name="connsiteY0" fmla="*/ 321402 h 1419426"/>
                <a:gd name="connsiteX1" fmla="*/ 95724 w 8642691"/>
                <a:gd name="connsiteY1" fmla="*/ 94137 h 1419426"/>
                <a:gd name="connsiteX2" fmla="*/ 322990 w 8642691"/>
                <a:gd name="connsiteY2" fmla="*/ 1 h 1419426"/>
                <a:gd name="connsiteX3" fmla="*/ 8321289 w 8642691"/>
                <a:gd name="connsiteY3" fmla="*/ 0 h 1419426"/>
                <a:gd name="connsiteX4" fmla="*/ 8548554 w 8642691"/>
                <a:gd name="connsiteY4" fmla="*/ 94137 h 1419426"/>
                <a:gd name="connsiteX5" fmla="*/ 8642690 w 8642691"/>
                <a:gd name="connsiteY5" fmla="*/ 321403 h 1419426"/>
                <a:gd name="connsiteX6" fmla="*/ 8642691 w 8642691"/>
                <a:gd name="connsiteY6" fmla="*/ 866730 h 1419426"/>
                <a:gd name="connsiteX7" fmla="*/ 8548554 w 8642691"/>
                <a:gd name="connsiteY7" fmla="*/ 1093996 h 1419426"/>
                <a:gd name="connsiteX8" fmla="*/ 8321288 w 8642691"/>
                <a:gd name="connsiteY8" fmla="*/ 1188132 h 1419426"/>
                <a:gd name="connsiteX9" fmla="*/ 322989 w 8642691"/>
                <a:gd name="connsiteY9" fmla="*/ 1188132 h 1419426"/>
                <a:gd name="connsiteX10" fmla="*/ 105248 w 8642691"/>
                <a:gd name="connsiteY10" fmla="*/ 1274970 h 1419426"/>
                <a:gd name="connsiteX11" fmla="*/ 1587 w 8642691"/>
                <a:gd name="connsiteY11" fmla="*/ 321402 h 1419426"/>
                <a:gd name="connsiteX0" fmla="*/ 1065215 w 9706319"/>
                <a:gd name="connsiteY0" fmla="*/ 321402 h 1188132"/>
                <a:gd name="connsiteX1" fmla="*/ 1159352 w 9706319"/>
                <a:gd name="connsiteY1" fmla="*/ 94137 h 1188132"/>
                <a:gd name="connsiteX2" fmla="*/ 1386618 w 9706319"/>
                <a:gd name="connsiteY2" fmla="*/ 1 h 1188132"/>
                <a:gd name="connsiteX3" fmla="*/ 9384917 w 9706319"/>
                <a:gd name="connsiteY3" fmla="*/ 0 h 1188132"/>
                <a:gd name="connsiteX4" fmla="*/ 9612182 w 9706319"/>
                <a:gd name="connsiteY4" fmla="*/ 94137 h 1188132"/>
                <a:gd name="connsiteX5" fmla="*/ 9706318 w 9706319"/>
                <a:gd name="connsiteY5" fmla="*/ 321403 h 1188132"/>
                <a:gd name="connsiteX6" fmla="*/ 9706319 w 9706319"/>
                <a:gd name="connsiteY6" fmla="*/ 866730 h 1188132"/>
                <a:gd name="connsiteX7" fmla="*/ 9612182 w 9706319"/>
                <a:gd name="connsiteY7" fmla="*/ 1093996 h 1188132"/>
                <a:gd name="connsiteX8" fmla="*/ 9384916 w 9706319"/>
                <a:gd name="connsiteY8" fmla="*/ 1188132 h 1188132"/>
                <a:gd name="connsiteX9" fmla="*/ 1386617 w 9706319"/>
                <a:gd name="connsiteY9" fmla="*/ 1188132 h 1188132"/>
                <a:gd name="connsiteX10" fmla="*/ 1065215 w 9706319"/>
                <a:gd name="connsiteY10" fmla="*/ 321402 h 1188132"/>
                <a:gd name="connsiteX0" fmla="*/ 1370928 w 9690630"/>
                <a:gd name="connsiteY0" fmla="*/ 1188132 h 1188132"/>
                <a:gd name="connsiteX1" fmla="*/ 1143663 w 9690630"/>
                <a:gd name="connsiteY1" fmla="*/ 94137 h 1188132"/>
                <a:gd name="connsiteX2" fmla="*/ 1370929 w 9690630"/>
                <a:gd name="connsiteY2" fmla="*/ 1 h 1188132"/>
                <a:gd name="connsiteX3" fmla="*/ 9369228 w 9690630"/>
                <a:gd name="connsiteY3" fmla="*/ 0 h 1188132"/>
                <a:gd name="connsiteX4" fmla="*/ 9596493 w 9690630"/>
                <a:gd name="connsiteY4" fmla="*/ 94137 h 1188132"/>
                <a:gd name="connsiteX5" fmla="*/ 9690629 w 9690630"/>
                <a:gd name="connsiteY5" fmla="*/ 321403 h 1188132"/>
                <a:gd name="connsiteX6" fmla="*/ 9690630 w 9690630"/>
                <a:gd name="connsiteY6" fmla="*/ 866730 h 1188132"/>
                <a:gd name="connsiteX7" fmla="*/ 9596493 w 9690630"/>
                <a:gd name="connsiteY7" fmla="*/ 1093996 h 1188132"/>
                <a:gd name="connsiteX8" fmla="*/ 9369227 w 9690630"/>
                <a:gd name="connsiteY8" fmla="*/ 1188132 h 1188132"/>
                <a:gd name="connsiteX9" fmla="*/ 1370928 w 9690630"/>
                <a:gd name="connsiteY9" fmla="*/ 1188132 h 1188132"/>
                <a:gd name="connsiteX0" fmla="*/ 1333051 w 9652753"/>
                <a:gd name="connsiteY0" fmla="*/ 1188132 h 1188132"/>
                <a:gd name="connsiteX1" fmla="*/ 1333052 w 9652753"/>
                <a:gd name="connsiteY1" fmla="*/ 1 h 1188132"/>
                <a:gd name="connsiteX2" fmla="*/ 9331351 w 9652753"/>
                <a:gd name="connsiteY2" fmla="*/ 0 h 1188132"/>
                <a:gd name="connsiteX3" fmla="*/ 9558616 w 9652753"/>
                <a:gd name="connsiteY3" fmla="*/ 94137 h 1188132"/>
                <a:gd name="connsiteX4" fmla="*/ 9652752 w 9652753"/>
                <a:gd name="connsiteY4" fmla="*/ 321403 h 1188132"/>
                <a:gd name="connsiteX5" fmla="*/ 9652753 w 9652753"/>
                <a:gd name="connsiteY5" fmla="*/ 866730 h 1188132"/>
                <a:gd name="connsiteX6" fmla="*/ 9558616 w 9652753"/>
                <a:gd name="connsiteY6" fmla="*/ 1093996 h 1188132"/>
                <a:gd name="connsiteX7" fmla="*/ 9331350 w 9652753"/>
                <a:gd name="connsiteY7" fmla="*/ 1188132 h 1188132"/>
                <a:gd name="connsiteX8" fmla="*/ 1333051 w 9652753"/>
                <a:gd name="connsiteY8" fmla="*/ 1188132 h 1188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652753" h="1188132">
                  <a:moveTo>
                    <a:pt x="1333051" y="1188132"/>
                  </a:moveTo>
                  <a:cubicBezTo>
                    <a:pt x="1" y="990110"/>
                    <a:pt x="2" y="198023"/>
                    <a:pt x="1333052" y="1"/>
                  </a:cubicBezTo>
                  <a:lnTo>
                    <a:pt x="9331351" y="0"/>
                  </a:lnTo>
                  <a:cubicBezTo>
                    <a:pt x="9416592" y="0"/>
                    <a:pt x="9498342" y="33862"/>
                    <a:pt x="9558616" y="94137"/>
                  </a:cubicBezTo>
                  <a:cubicBezTo>
                    <a:pt x="9618891" y="154412"/>
                    <a:pt x="9652752" y="236162"/>
                    <a:pt x="9652752" y="321403"/>
                  </a:cubicBezTo>
                  <a:cubicBezTo>
                    <a:pt x="9652752" y="503179"/>
                    <a:pt x="9652753" y="684954"/>
                    <a:pt x="9652753" y="866730"/>
                  </a:cubicBezTo>
                  <a:cubicBezTo>
                    <a:pt x="9652753" y="951971"/>
                    <a:pt x="9618891" y="1033721"/>
                    <a:pt x="9558616" y="1093996"/>
                  </a:cubicBezTo>
                  <a:cubicBezTo>
                    <a:pt x="9498341" y="1154271"/>
                    <a:pt x="9416591" y="1188132"/>
                    <a:pt x="9331350" y="1188132"/>
                  </a:cubicBezTo>
                  <a:lnTo>
                    <a:pt x="1333051" y="118813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2400"/>
            </a:p>
          </p:txBody>
        </p:sp>
      </p:grp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55357" y="188587"/>
            <a:ext cx="10081289" cy="1175757"/>
          </a:xfrm>
        </p:spPr>
        <p:txBody>
          <a:bodyPr/>
          <a:lstStyle>
            <a:lvl1pPr>
              <a:lnSpc>
                <a:spcPts val="4533"/>
              </a:lnSpc>
              <a:defRPr sz="4533" b="1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10 good reasons to invest in Flanders – An introduction to Europe’s ultimate business location</a:t>
            </a:r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5DC88E-EFA6-496F-BEA7-33EBF588A62A}" type="slidenum">
              <a:rPr lang="nl-NL" smtClean="0"/>
              <a:pPr/>
              <a:t>‹#›</a:t>
            </a:fld>
            <a:endParaRPr lang="nl-NL"/>
          </a:p>
        </p:txBody>
      </p:sp>
      <p:pic>
        <p:nvPicPr>
          <p:cNvPr id="8" name="Afbeelding 7" descr="FIT_lo_BASIC_RGB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8954188" y="6071438"/>
            <a:ext cx="2866237" cy="62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070739"/>
      </p:ext>
    </p:extLst>
  </p:cSld>
  <p:clrMapOvr>
    <a:masterClrMapping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>
                <a:solidFill>
                  <a:srgbClr val="52BDEC"/>
                </a:solidFill>
              </a:defRPr>
            </a:lvl1pPr>
          </a:lstStyle>
          <a:p>
            <a:r>
              <a:rPr lang="nl-NL" dirty="0"/>
              <a:t>Klik en typ de titel</a:t>
            </a:r>
            <a:endParaRPr lang="nl-BE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DCD72-59EE-436D-B435-201699A5BB49}" type="datetimeFigureOut">
              <a:rPr lang="nl-BE" smtClean="0"/>
              <a:pPr/>
              <a:t>1/12/2016</a:t>
            </a:fld>
            <a:endParaRPr lang="nl-BE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8031-C8E5-48F8-A3B6-81643B27A3AF}" type="slidenum">
              <a:rPr lang="nl-BE" smtClean="0"/>
              <a:pPr/>
              <a:t>‹#›</a:t>
            </a:fld>
            <a:endParaRPr lang="nl-BE" dirty="0"/>
          </a:p>
        </p:txBody>
      </p:sp>
      <p:sp>
        <p:nvSpPr>
          <p:cNvPr id="6" name="Tijdelijke aanduiding voor tekst 2"/>
          <p:cNvSpPr>
            <a:spLocks noGrp="1"/>
          </p:cNvSpPr>
          <p:nvPr>
            <p:ph idx="1" hasCustomPrompt="1"/>
          </p:nvPr>
        </p:nvSpPr>
        <p:spPr>
          <a:xfrm>
            <a:off x="720000" y="1349999"/>
            <a:ext cx="11112000" cy="4428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/>
            </a:lvl1pPr>
          </a:lstStyle>
          <a:p>
            <a:pPr lvl="0"/>
            <a:r>
              <a:rPr lang="nl-NL" dirty="0"/>
              <a:t>Klik en typ de tekst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3527508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13252"/>
            <a:ext cx="12192000" cy="68580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6789" y="2191578"/>
            <a:ext cx="9098422" cy="2474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87746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ep 10"/>
          <p:cNvGrpSpPr/>
          <p:nvPr userDrawn="1"/>
        </p:nvGrpSpPr>
        <p:grpSpPr>
          <a:xfrm>
            <a:off x="328915" y="188588"/>
            <a:ext cx="11530997" cy="1532797"/>
            <a:chOff x="246686" y="141441"/>
            <a:chExt cx="8648248" cy="1149598"/>
          </a:xfrm>
        </p:grpSpPr>
        <p:sp>
          <p:nvSpPr>
            <p:cNvPr id="12" name="Vrije vorm 11"/>
            <p:cNvSpPr/>
            <p:nvPr userDrawn="1"/>
          </p:nvSpPr>
          <p:spPr>
            <a:xfrm>
              <a:off x="246686" y="141441"/>
              <a:ext cx="6484394" cy="1149598"/>
            </a:xfrm>
            <a:custGeom>
              <a:avLst/>
              <a:gdLst>
                <a:gd name="connsiteX0" fmla="*/ 0 w 8641104"/>
                <a:gd name="connsiteY0" fmla="*/ 321402 h 1188132"/>
                <a:gd name="connsiteX1" fmla="*/ 94137 w 8641104"/>
                <a:gd name="connsiteY1" fmla="*/ 94137 h 1188132"/>
                <a:gd name="connsiteX2" fmla="*/ 321403 w 8641104"/>
                <a:gd name="connsiteY2" fmla="*/ 1 h 1188132"/>
                <a:gd name="connsiteX3" fmla="*/ 8319702 w 8641104"/>
                <a:gd name="connsiteY3" fmla="*/ 0 h 1188132"/>
                <a:gd name="connsiteX4" fmla="*/ 8546967 w 8641104"/>
                <a:gd name="connsiteY4" fmla="*/ 94137 h 1188132"/>
                <a:gd name="connsiteX5" fmla="*/ 8641103 w 8641104"/>
                <a:gd name="connsiteY5" fmla="*/ 321403 h 1188132"/>
                <a:gd name="connsiteX6" fmla="*/ 8641104 w 8641104"/>
                <a:gd name="connsiteY6" fmla="*/ 866730 h 1188132"/>
                <a:gd name="connsiteX7" fmla="*/ 8546967 w 8641104"/>
                <a:gd name="connsiteY7" fmla="*/ 1093996 h 1188132"/>
                <a:gd name="connsiteX8" fmla="*/ 8319701 w 8641104"/>
                <a:gd name="connsiteY8" fmla="*/ 1188132 h 1188132"/>
                <a:gd name="connsiteX9" fmla="*/ 321402 w 8641104"/>
                <a:gd name="connsiteY9" fmla="*/ 1188132 h 1188132"/>
                <a:gd name="connsiteX10" fmla="*/ 94136 w 8641104"/>
                <a:gd name="connsiteY10" fmla="*/ 1093995 h 1188132"/>
                <a:gd name="connsiteX11" fmla="*/ 0 w 8641104"/>
                <a:gd name="connsiteY11" fmla="*/ 866729 h 1188132"/>
                <a:gd name="connsiteX12" fmla="*/ 0 w 8641104"/>
                <a:gd name="connsiteY12" fmla="*/ 321402 h 1188132"/>
                <a:gd name="connsiteX0" fmla="*/ 0 w 8641104"/>
                <a:gd name="connsiteY0" fmla="*/ 321402 h 1518028"/>
                <a:gd name="connsiteX1" fmla="*/ 94137 w 8641104"/>
                <a:gd name="connsiteY1" fmla="*/ 94137 h 1518028"/>
                <a:gd name="connsiteX2" fmla="*/ 321403 w 8641104"/>
                <a:gd name="connsiteY2" fmla="*/ 1 h 1518028"/>
                <a:gd name="connsiteX3" fmla="*/ 8319702 w 8641104"/>
                <a:gd name="connsiteY3" fmla="*/ 0 h 1518028"/>
                <a:gd name="connsiteX4" fmla="*/ 8546967 w 8641104"/>
                <a:gd name="connsiteY4" fmla="*/ 94137 h 1518028"/>
                <a:gd name="connsiteX5" fmla="*/ 8641103 w 8641104"/>
                <a:gd name="connsiteY5" fmla="*/ 321403 h 1518028"/>
                <a:gd name="connsiteX6" fmla="*/ 8641104 w 8641104"/>
                <a:gd name="connsiteY6" fmla="*/ 866730 h 1518028"/>
                <a:gd name="connsiteX7" fmla="*/ 8546967 w 8641104"/>
                <a:gd name="connsiteY7" fmla="*/ 1093996 h 1518028"/>
                <a:gd name="connsiteX8" fmla="*/ 8319701 w 8641104"/>
                <a:gd name="connsiteY8" fmla="*/ 1188132 h 1518028"/>
                <a:gd name="connsiteX9" fmla="*/ 321402 w 8641104"/>
                <a:gd name="connsiteY9" fmla="*/ 1188132 h 1518028"/>
                <a:gd name="connsiteX10" fmla="*/ 94136 w 8641104"/>
                <a:gd name="connsiteY10" fmla="*/ 1093995 h 1518028"/>
                <a:gd name="connsiteX11" fmla="*/ 0 w 8641104"/>
                <a:gd name="connsiteY11" fmla="*/ 1432787 h 1518028"/>
                <a:gd name="connsiteX12" fmla="*/ 0 w 8641104"/>
                <a:gd name="connsiteY12" fmla="*/ 321402 h 1518028"/>
                <a:gd name="connsiteX0" fmla="*/ 0 w 8641104"/>
                <a:gd name="connsiteY0" fmla="*/ 321402 h 1584703"/>
                <a:gd name="connsiteX1" fmla="*/ 94137 w 8641104"/>
                <a:gd name="connsiteY1" fmla="*/ 94137 h 1584703"/>
                <a:gd name="connsiteX2" fmla="*/ 321403 w 8641104"/>
                <a:gd name="connsiteY2" fmla="*/ 1 h 1584703"/>
                <a:gd name="connsiteX3" fmla="*/ 8319702 w 8641104"/>
                <a:gd name="connsiteY3" fmla="*/ 0 h 1584703"/>
                <a:gd name="connsiteX4" fmla="*/ 8546967 w 8641104"/>
                <a:gd name="connsiteY4" fmla="*/ 94137 h 1584703"/>
                <a:gd name="connsiteX5" fmla="*/ 8641103 w 8641104"/>
                <a:gd name="connsiteY5" fmla="*/ 321403 h 1584703"/>
                <a:gd name="connsiteX6" fmla="*/ 8641104 w 8641104"/>
                <a:gd name="connsiteY6" fmla="*/ 866730 h 1584703"/>
                <a:gd name="connsiteX7" fmla="*/ 8546967 w 8641104"/>
                <a:gd name="connsiteY7" fmla="*/ 1093996 h 1584703"/>
                <a:gd name="connsiteX8" fmla="*/ 8319701 w 8641104"/>
                <a:gd name="connsiteY8" fmla="*/ 1188132 h 1584703"/>
                <a:gd name="connsiteX9" fmla="*/ 321402 w 8641104"/>
                <a:gd name="connsiteY9" fmla="*/ 1188132 h 1584703"/>
                <a:gd name="connsiteX10" fmla="*/ 94136 w 8641104"/>
                <a:gd name="connsiteY10" fmla="*/ 1093995 h 1584703"/>
                <a:gd name="connsiteX11" fmla="*/ 0 w 8641104"/>
                <a:gd name="connsiteY11" fmla="*/ 1499462 h 1584703"/>
                <a:gd name="connsiteX12" fmla="*/ 0 w 8641104"/>
                <a:gd name="connsiteY12" fmla="*/ 321402 h 1584703"/>
                <a:gd name="connsiteX0" fmla="*/ 4762 w 8645866"/>
                <a:gd name="connsiteY0" fmla="*/ 321402 h 1499462"/>
                <a:gd name="connsiteX1" fmla="*/ 98899 w 8645866"/>
                <a:gd name="connsiteY1" fmla="*/ 94137 h 1499462"/>
                <a:gd name="connsiteX2" fmla="*/ 326165 w 8645866"/>
                <a:gd name="connsiteY2" fmla="*/ 1 h 1499462"/>
                <a:gd name="connsiteX3" fmla="*/ 8324464 w 8645866"/>
                <a:gd name="connsiteY3" fmla="*/ 0 h 1499462"/>
                <a:gd name="connsiteX4" fmla="*/ 8551729 w 8645866"/>
                <a:gd name="connsiteY4" fmla="*/ 94137 h 1499462"/>
                <a:gd name="connsiteX5" fmla="*/ 8645865 w 8645866"/>
                <a:gd name="connsiteY5" fmla="*/ 321403 h 1499462"/>
                <a:gd name="connsiteX6" fmla="*/ 8645866 w 8645866"/>
                <a:gd name="connsiteY6" fmla="*/ 866730 h 1499462"/>
                <a:gd name="connsiteX7" fmla="*/ 8551729 w 8645866"/>
                <a:gd name="connsiteY7" fmla="*/ 1093996 h 1499462"/>
                <a:gd name="connsiteX8" fmla="*/ 8324463 w 8645866"/>
                <a:gd name="connsiteY8" fmla="*/ 1188132 h 1499462"/>
                <a:gd name="connsiteX9" fmla="*/ 326164 w 8645866"/>
                <a:gd name="connsiteY9" fmla="*/ 1188132 h 1499462"/>
                <a:gd name="connsiteX10" fmla="*/ 98898 w 8645866"/>
                <a:gd name="connsiteY10" fmla="*/ 1093995 h 1499462"/>
                <a:gd name="connsiteX11" fmla="*/ 4762 w 8645866"/>
                <a:gd name="connsiteY11" fmla="*/ 1499462 h 1499462"/>
                <a:gd name="connsiteX12" fmla="*/ 4762 w 8645866"/>
                <a:gd name="connsiteY12" fmla="*/ 321402 h 1499462"/>
                <a:gd name="connsiteX0" fmla="*/ 4762 w 8645866"/>
                <a:gd name="connsiteY0" fmla="*/ 321402 h 1499462"/>
                <a:gd name="connsiteX1" fmla="*/ 98899 w 8645866"/>
                <a:gd name="connsiteY1" fmla="*/ 94137 h 1499462"/>
                <a:gd name="connsiteX2" fmla="*/ 326165 w 8645866"/>
                <a:gd name="connsiteY2" fmla="*/ 1 h 1499462"/>
                <a:gd name="connsiteX3" fmla="*/ 8324464 w 8645866"/>
                <a:gd name="connsiteY3" fmla="*/ 0 h 1499462"/>
                <a:gd name="connsiteX4" fmla="*/ 8551729 w 8645866"/>
                <a:gd name="connsiteY4" fmla="*/ 94137 h 1499462"/>
                <a:gd name="connsiteX5" fmla="*/ 8645865 w 8645866"/>
                <a:gd name="connsiteY5" fmla="*/ 321403 h 1499462"/>
                <a:gd name="connsiteX6" fmla="*/ 8645866 w 8645866"/>
                <a:gd name="connsiteY6" fmla="*/ 866730 h 1499462"/>
                <a:gd name="connsiteX7" fmla="*/ 8551729 w 8645866"/>
                <a:gd name="connsiteY7" fmla="*/ 1093996 h 1499462"/>
                <a:gd name="connsiteX8" fmla="*/ 8324463 w 8645866"/>
                <a:gd name="connsiteY8" fmla="*/ 1188132 h 1499462"/>
                <a:gd name="connsiteX9" fmla="*/ 326164 w 8645866"/>
                <a:gd name="connsiteY9" fmla="*/ 1188132 h 1499462"/>
                <a:gd name="connsiteX10" fmla="*/ 108423 w 8645866"/>
                <a:gd name="connsiteY10" fmla="*/ 1260683 h 1499462"/>
                <a:gd name="connsiteX11" fmla="*/ 4762 w 8645866"/>
                <a:gd name="connsiteY11" fmla="*/ 1499462 h 1499462"/>
                <a:gd name="connsiteX12" fmla="*/ 4762 w 8645866"/>
                <a:gd name="connsiteY12" fmla="*/ 321402 h 1499462"/>
                <a:gd name="connsiteX0" fmla="*/ 4762 w 8645866"/>
                <a:gd name="connsiteY0" fmla="*/ 321402 h 1499462"/>
                <a:gd name="connsiteX1" fmla="*/ 98899 w 8645866"/>
                <a:gd name="connsiteY1" fmla="*/ 94137 h 1499462"/>
                <a:gd name="connsiteX2" fmla="*/ 326165 w 8645866"/>
                <a:gd name="connsiteY2" fmla="*/ 1 h 1499462"/>
                <a:gd name="connsiteX3" fmla="*/ 8324464 w 8645866"/>
                <a:gd name="connsiteY3" fmla="*/ 0 h 1499462"/>
                <a:gd name="connsiteX4" fmla="*/ 8551729 w 8645866"/>
                <a:gd name="connsiteY4" fmla="*/ 94137 h 1499462"/>
                <a:gd name="connsiteX5" fmla="*/ 8645865 w 8645866"/>
                <a:gd name="connsiteY5" fmla="*/ 321403 h 1499462"/>
                <a:gd name="connsiteX6" fmla="*/ 8645866 w 8645866"/>
                <a:gd name="connsiteY6" fmla="*/ 866730 h 1499462"/>
                <a:gd name="connsiteX7" fmla="*/ 8551729 w 8645866"/>
                <a:gd name="connsiteY7" fmla="*/ 1093996 h 1499462"/>
                <a:gd name="connsiteX8" fmla="*/ 8324463 w 8645866"/>
                <a:gd name="connsiteY8" fmla="*/ 1188132 h 1499462"/>
                <a:gd name="connsiteX9" fmla="*/ 326164 w 8645866"/>
                <a:gd name="connsiteY9" fmla="*/ 1188132 h 1499462"/>
                <a:gd name="connsiteX10" fmla="*/ 108423 w 8645866"/>
                <a:gd name="connsiteY10" fmla="*/ 1274970 h 1499462"/>
                <a:gd name="connsiteX11" fmla="*/ 4762 w 8645866"/>
                <a:gd name="connsiteY11" fmla="*/ 1499462 h 1499462"/>
                <a:gd name="connsiteX12" fmla="*/ 4762 w 8645866"/>
                <a:gd name="connsiteY12" fmla="*/ 321402 h 1499462"/>
                <a:gd name="connsiteX0" fmla="*/ 4762 w 8645866"/>
                <a:gd name="connsiteY0" fmla="*/ 321402 h 1532799"/>
                <a:gd name="connsiteX1" fmla="*/ 98899 w 8645866"/>
                <a:gd name="connsiteY1" fmla="*/ 94137 h 1532799"/>
                <a:gd name="connsiteX2" fmla="*/ 326165 w 8645866"/>
                <a:gd name="connsiteY2" fmla="*/ 1 h 1532799"/>
                <a:gd name="connsiteX3" fmla="*/ 8324464 w 8645866"/>
                <a:gd name="connsiteY3" fmla="*/ 0 h 1532799"/>
                <a:gd name="connsiteX4" fmla="*/ 8551729 w 8645866"/>
                <a:gd name="connsiteY4" fmla="*/ 94137 h 1532799"/>
                <a:gd name="connsiteX5" fmla="*/ 8645865 w 8645866"/>
                <a:gd name="connsiteY5" fmla="*/ 321403 h 1532799"/>
                <a:gd name="connsiteX6" fmla="*/ 8645866 w 8645866"/>
                <a:gd name="connsiteY6" fmla="*/ 866730 h 1532799"/>
                <a:gd name="connsiteX7" fmla="*/ 8551729 w 8645866"/>
                <a:gd name="connsiteY7" fmla="*/ 1093996 h 1532799"/>
                <a:gd name="connsiteX8" fmla="*/ 8324463 w 8645866"/>
                <a:gd name="connsiteY8" fmla="*/ 1188132 h 1532799"/>
                <a:gd name="connsiteX9" fmla="*/ 326164 w 8645866"/>
                <a:gd name="connsiteY9" fmla="*/ 1188132 h 1532799"/>
                <a:gd name="connsiteX10" fmla="*/ 108423 w 8645866"/>
                <a:gd name="connsiteY10" fmla="*/ 1274970 h 1532799"/>
                <a:gd name="connsiteX11" fmla="*/ 4762 w 8645866"/>
                <a:gd name="connsiteY11" fmla="*/ 1532799 h 1532799"/>
                <a:gd name="connsiteX12" fmla="*/ 4762 w 8645866"/>
                <a:gd name="connsiteY12" fmla="*/ 321402 h 1532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645866" h="1532799">
                  <a:moveTo>
                    <a:pt x="4762" y="321402"/>
                  </a:moveTo>
                  <a:cubicBezTo>
                    <a:pt x="4762" y="236161"/>
                    <a:pt x="38624" y="154411"/>
                    <a:pt x="98899" y="94137"/>
                  </a:cubicBezTo>
                  <a:cubicBezTo>
                    <a:pt x="159174" y="33862"/>
                    <a:pt x="240924" y="1"/>
                    <a:pt x="326165" y="1"/>
                  </a:cubicBezTo>
                  <a:lnTo>
                    <a:pt x="8324464" y="0"/>
                  </a:lnTo>
                  <a:cubicBezTo>
                    <a:pt x="8409705" y="0"/>
                    <a:pt x="8491455" y="33862"/>
                    <a:pt x="8551729" y="94137"/>
                  </a:cubicBezTo>
                  <a:cubicBezTo>
                    <a:pt x="8612004" y="154412"/>
                    <a:pt x="8645865" y="236162"/>
                    <a:pt x="8645865" y="321403"/>
                  </a:cubicBezTo>
                  <a:cubicBezTo>
                    <a:pt x="8645865" y="503179"/>
                    <a:pt x="8645866" y="684954"/>
                    <a:pt x="8645866" y="866730"/>
                  </a:cubicBezTo>
                  <a:cubicBezTo>
                    <a:pt x="8645866" y="951971"/>
                    <a:pt x="8612004" y="1033721"/>
                    <a:pt x="8551729" y="1093996"/>
                  </a:cubicBezTo>
                  <a:cubicBezTo>
                    <a:pt x="8491454" y="1154271"/>
                    <a:pt x="8409704" y="1188132"/>
                    <a:pt x="8324463" y="1188132"/>
                  </a:cubicBezTo>
                  <a:lnTo>
                    <a:pt x="326164" y="1188132"/>
                  </a:lnTo>
                  <a:cubicBezTo>
                    <a:pt x="240923" y="1188132"/>
                    <a:pt x="161990" y="1217526"/>
                    <a:pt x="108423" y="1274970"/>
                  </a:cubicBezTo>
                  <a:cubicBezTo>
                    <a:pt x="54856" y="1332415"/>
                    <a:pt x="0" y="1418015"/>
                    <a:pt x="4762" y="1532799"/>
                  </a:cubicBezTo>
                  <a:lnTo>
                    <a:pt x="4762" y="321402"/>
                  </a:lnTo>
                  <a:close/>
                </a:path>
              </a:pathLst>
            </a:custGeom>
            <a:solidFill>
              <a:srgbClr val="F04E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2400">
                <a:solidFill>
                  <a:prstClr val="white"/>
                </a:solidFill>
              </a:endParaRPr>
            </a:p>
          </p:txBody>
        </p:sp>
        <p:sp>
          <p:nvSpPr>
            <p:cNvPr id="13" name="Vrije vorm 12"/>
            <p:cNvSpPr/>
            <p:nvPr userDrawn="1"/>
          </p:nvSpPr>
          <p:spPr>
            <a:xfrm>
              <a:off x="1655376" y="141441"/>
              <a:ext cx="7239558" cy="891098"/>
            </a:xfrm>
            <a:custGeom>
              <a:avLst/>
              <a:gdLst>
                <a:gd name="connsiteX0" fmla="*/ 0 w 8641104"/>
                <a:gd name="connsiteY0" fmla="*/ 321402 h 1188132"/>
                <a:gd name="connsiteX1" fmla="*/ 94137 w 8641104"/>
                <a:gd name="connsiteY1" fmla="*/ 94137 h 1188132"/>
                <a:gd name="connsiteX2" fmla="*/ 321403 w 8641104"/>
                <a:gd name="connsiteY2" fmla="*/ 1 h 1188132"/>
                <a:gd name="connsiteX3" fmla="*/ 8319702 w 8641104"/>
                <a:gd name="connsiteY3" fmla="*/ 0 h 1188132"/>
                <a:gd name="connsiteX4" fmla="*/ 8546967 w 8641104"/>
                <a:gd name="connsiteY4" fmla="*/ 94137 h 1188132"/>
                <a:gd name="connsiteX5" fmla="*/ 8641103 w 8641104"/>
                <a:gd name="connsiteY5" fmla="*/ 321403 h 1188132"/>
                <a:gd name="connsiteX6" fmla="*/ 8641104 w 8641104"/>
                <a:gd name="connsiteY6" fmla="*/ 866730 h 1188132"/>
                <a:gd name="connsiteX7" fmla="*/ 8546967 w 8641104"/>
                <a:gd name="connsiteY7" fmla="*/ 1093996 h 1188132"/>
                <a:gd name="connsiteX8" fmla="*/ 8319701 w 8641104"/>
                <a:gd name="connsiteY8" fmla="*/ 1188132 h 1188132"/>
                <a:gd name="connsiteX9" fmla="*/ 321402 w 8641104"/>
                <a:gd name="connsiteY9" fmla="*/ 1188132 h 1188132"/>
                <a:gd name="connsiteX10" fmla="*/ 94136 w 8641104"/>
                <a:gd name="connsiteY10" fmla="*/ 1093995 h 1188132"/>
                <a:gd name="connsiteX11" fmla="*/ 0 w 8641104"/>
                <a:gd name="connsiteY11" fmla="*/ 866729 h 1188132"/>
                <a:gd name="connsiteX12" fmla="*/ 0 w 8641104"/>
                <a:gd name="connsiteY12" fmla="*/ 321402 h 1188132"/>
                <a:gd name="connsiteX0" fmla="*/ 0 w 8641104"/>
                <a:gd name="connsiteY0" fmla="*/ 321402 h 1518028"/>
                <a:gd name="connsiteX1" fmla="*/ 94137 w 8641104"/>
                <a:gd name="connsiteY1" fmla="*/ 94137 h 1518028"/>
                <a:gd name="connsiteX2" fmla="*/ 321403 w 8641104"/>
                <a:gd name="connsiteY2" fmla="*/ 1 h 1518028"/>
                <a:gd name="connsiteX3" fmla="*/ 8319702 w 8641104"/>
                <a:gd name="connsiteY3" fmla="*/ 0 h 1518028"/>
                <a:gd name="connsiteX4" fmla="*/ 8546967 w 8641104"/>
                <a:gd name="connsiteY4" fmla="*/ 94137 h 1518028"/>
                <a:gd name="connsiteX5" fmla="*/ 8641103 w 8641104"/>
                <a:gd name="connsiteY5" fmla="*/ 321403 h 1518028"/>
                <a:gd name="connsiteX6" fmla="*/ 8641104 w 8641104"/>
                <a:gd name="connsiteY6" fmla="*/ 866730 h 1518028"/>
                <a:gd name="connsiteX7" fmla="*/ 8546967 w 8641104"/>
                <a:gd name="connsiteY7" fmla="*/ 1093996 h 1518028"/>
                <a:gd name="connsiteX8" fmla="*/ 8319701 w 8641104"/>
                <a:gd name="connsiteY8" fmla="*/ 1188132 h 1518028"/>
                <a:gd name="connsiteX9" fmla="*/ 321402 w 8641104"/>
                <a:gd name="connsiteY9" fmla="*/ 1188132 h 1518028"/>
                <a:gd name="connsiteX10" fmla="*/ 94136 w 8641104"/>
                <a:gd name="connsiteY10" fmla="*/ 1093995 h 1518028"/>
                <a:gd name="connsiteX11" fmla="*/ 0 w 8641104"/>
                <a:gd name="connsiteY11" fmla="*/ 1432787 h 1518028"/>
                <a:gd name="connsiteX12" fmla="*/ 0 w 8641104"/>
                <a:gd name="connsiteY12" fmla="*/ 321402 h 1518028"/>
                <a:gd name="connsiteX0" fmla="*/ 0 w 8641104"/>
                <a:gd name="connsiteY0" fmla="*/ 321402 h 1584703"/>
                <a:gd name="connsiteX1" fmla="*/ 94137 w 8641104"/>
                <a:gd name="connsiteY1" fmla="*/ 94137 h 1584703"/>
                <a:gd name="connsiteX2" fmla="*/ 321403 w 8641104"/>
                <a:gd name="connsiteY2" fmla="*/ 1 h 1584703"/>
                <a:gd name="connsiteX3" fmla="*/ 8319702 w 8641104"/>
                <a:gd name="connsiteY3" fmla="*/ 0 h 1584703"/>
                <a:gd name="connsiteX4" fmla="*/ 8546967 w 8641104"/>
                <a:gd name="connsiteY4" fmla="*/ 94137 h 1584703"/>
                <a:gd name="connsiteX5" fmla="*/ 8641103 w 8641104"/>
                <a:gd name="connsiteY5" fmla="*/ 321403 h 1584703"/>
                <a:gd name="connsiteX6" fmla="*/ 8641104 w 8641104"/>
                <a:gd name="connsiteY6" fmla="*/ 866730 h 1584703"/>
                <a:gd name="connsiteX7" fmla="*/ 8546967 w 8641104"/>
                <a:gd name="connsiteY7" fmla="*/ 1093996 h 1584703"/>
                <a:gd name="connsiteX8" fmla="*/ 8319701 w 8641104"/>
                <a:gd name="connsiteY8" fmla="*/ 1188132 h 1584703"/>
                <a:gd name="connsiteX9" fmla="*/ 321402 w 8641104"/>
                <a:gd name="connsiteY9" fmla="*/ 1188132 h 1584703"/>
                <a:gd name="connsiteX10" fmla="*/ 94136 w 8641104"/>
                <a:gd name="connsiteY10" fmla="*/ 1093995 h 1584703"/>
                <a:gd name="connsiteX11" fmla="*/ 0 w 8641104"/>
                <a:gd name="connsiteY11" fmla="*/ 1499462 h 1584703"/>
                <a:gd name="connsiteX12" fmla="*/ 0 w 8641104"/>
                <a:gd name="connsiteY12" fmla="*/ 321402 h 1584703"/>
                <a:gd name="connsiteX0" fmla="*/ 4762 w 8645866"/>
                <a:gd name="connsiteY0" fmla="*/ 321402 h 1499462"/>
                <a:gd name="connsiteX1" fmla="*/ 98899 w 8645866"/>
                <a:gd name="connsiteY1" fmla="*/ 94137 h 1499462"/>
                <a:gd name="connsiteX2" fmla="*/ 326165 w 8645866"/>
                <a:gd name="connsiteY2" fmla="*/ 1 h 1499462"/>
                <a:gd name="connsiteX3" fmla="*/ 8324464 w 8645866"/>
                <a:gd name="connsiteY3" fmla="*/ 0 h 1499462"/>
                <a:gd name="connsiteX4" fmla="*/ 8551729 w 8645866"/>
                <a:gd name="connsiteY4" fmla="*/ 94137 h 1499462"/>
                <a:gd name="connsiteX5" fmla="*/ 8645865 w 8645866"/>
                <a:gd name="connsiteY5" fmla="*/ 321403 h 1499462"/>
                <a:gd name="connsiteX6" fmla="*/ 8645866 w 8645866"/>
                <a:gd name="connsiteY6" fmla="*/ 866730 h 1499462"/>
                <a:gd name="connsiteX7" fmla="*/ 8551729 w 8645866"/>
                <a:gd name="connsiteY7" fmla="*/ 1093996 h 1499462"/>
                <a:gd name="connsiteX8" fmla="*/ 8324463 w 8645866"/>
                <a:gd name="connsiteY8" fmla="*/ 1188132 h 1499462"/>
                <a:gd name="connsiteX9" fmla="*/ 326164 w 8645866"/>
                <a:gd name="connsiteY9" fmla="*/ 1188132 h 1499462"/>
                <a:gd name="connsiteX10" fmla="*/ 98898 w 8645866"/>
                <a:gd name="connsiteY10" fmla="*/ 1093995 h 1499462"/>
                <a:gd name="connsiteX11" fmla="*/ 4762 w 8645866"/>
                <a:gd name="connsiteY11" fmla="*/ 1499462 h 1499462"/>
                <a:gd name="connsiteX12" fmla="*/ 4762 w 8645866"/>
                <a:gd name="connsiteY12" fmla="*/ 321402 h 1499462"/>
                <a:gd name="connsiteX0" fmla="*/ 4762 w 8645866"/>
                <a:gd name="connsiteY0" fmla="*/ 321402 h 1499462"/>
                <a:gd name="connsiteX1" fmla="*/ 98899 w 8645866"/>
                <a:gd name="connsiteY1" fmla="*/ 94137 h 1499462"/>
                <a:gd name="connsiteX2" fmla="*/ 326165 w 8645866"/>
                <a:gd name="connsiteY2" fmla="*/ 1 h 1499462"/>
                <a:gd name="connsiteX3" fmla="*/ 8324464 w 8645866"/>
                <a:gd name="connsiteY3" fmla="*/ 0 h 1499462"/>
                <a:gd name="connsiteX4" fmla="*/ 8551729 w 8645866"/>
                <a:gd name="connsiteY4" fmla="*/ 94137 h 1499462"/>
                <a:gd name="connsiteX5" fmla="*/ 8645865 w 8645866"/>
                <a:gd name="connsiteY5" fmla="*/ 321403 h 1499462"/>
                <a:gd name="connsiteX6" fmla="*/ 8645866 w 8645866"/>
                <a:gd name="connsiteY6" fmla="*/ 866730 h 1499462"/>
                <a:gd name="connsiteX7" fmla="*/ 8551729 w 8645866"/>
                <a:gd name="connsiteY7" fmla="*/ 1093996 h 1499462"/>
                <a:gd name="connsiteX8" fmla="*/ 8324463 w 8645866"/>
                <a:gd name="connsiteY8" fmla="*/ 1188132 h 1499462"/>
                <a:gd name="connsiteX9" fmla="*/ 326164 w 8645866"/>
                <a:gd name="connsiteY9" fmla="*/ 1188132 h 1499462"/>
                <a:gd name="connsiteX10" fmla="*/ 108423 w 8645866"/>
                <a:gd name="connsiteY10" fmla="*/ 1260683 h 1499462"/>
                <a:gd name="connsiteX11" fmla="*/ 4762 w 8645866"/>
                <a:gd name="connsiteY11" fmla="*/ 1499462 h 1499462"/>
                <a:gd name="connsiteX12" fmla="*/ 4762 w 8645866"/>
                <a:gd name="connsiteY12" fmla="*/ 321402 h 1499462"/>
                <a:gd name="connsiteX0" fmla="*/ 4762 w 8645866"/>
                <a:gd name="connsiteY0" fmla="*/ 321402 h 1499462"/>
                <a:gd name="connsiteX1" fmla="*/ 98899 w 8645866"/>
                <a:gd name="connsiteY1" fmla="*/ 94137 h 1499462"/>
                <a:gd name="connsiteX2" fmla="*/ 326165 w 8645866"/>
                <a:gd name="connsiteY2" fmla="*/ 1 h 1499462"/>
                <a:gd name="connsiteX3" fmla="*/ 8324464 w 8645866"/>
                <a:gd name="connsiteY3" fmla="*/ 0 h 1499462"/>
                <a:gd name="connsiteX4" fmla="*/ 8551729 w 8645866"/>
                <a:gd name="connsiteY4" fmla="*/ 94137 h 1499462"/>
                <a:gd name="connsiteX5" fmla="*/ 8645865 w 8645866"/>
                <a:gd name="connsiteY5" fmla="*/ 321403 h 1499462"/>
                <a:gd name="connsiteX6" fmla="*/ 8645866 w 8645866"/>
                <a:gd name="connsiteY6" fmla="*/ 866730 h 1499462"/>
                <a:gd name="connsiteX7" fmla="*/ 8551729 w 8645866"/>
                <a:gd name="connsiteY7" fmla="*/ 1093996 h 1499462"/>
                <a:gd name="connsiteX8" fmla="*/ 8324463 w 8645866"/>
                <a:gd name="connsiteY8" fmla="*/ 1188132 h 1499462"/>
                <a:gd name="connsiteX9" fmla="*/ 326164 w 8645866"/>
                <a:gd name="connsiteY9" fmla="*/ 1188132 h 1499462"/>
                <a:gd name="connsiteX10" fmla="*/ 108423 w 8645866"/>
                <a:gd name="connsiteY10" fmla="*/ 1274970 h 1499462"/>
                <a:gd name="connsiteX11" fmla="*/ 4762 w 8645866"/>
                <a:gd name="connsiteY11" fmla="*/ 1499462 h 1499462"/>
                <a:gd name="connsiteX12" fmla="*/ 4762 w 8645866"/>
                <a:gd name="connsiteY12" fmla="*/ 321402 h 1499462"/>
                <a:gd name="connsiteX0" fmla="*/ 4762 w 8645866"/>
                <a:gd name="connsiteY0" fmla="*/ 321402 h 1532799"/>
                <a:gd name="connsiteX1" fmla="*/ 98899 w 8645866"/>
                <a:gd name="connsiteY1" fmla="*/ 94137 h 1532799"/>
                <a:gd name="connsiteX2" fmla="*/ 326165 w 8645866"/>
                <a:gd name="connsiteY2" fmla="*/ 1 h 1532799"/>
                <a:gd name="connsiteX3" fmla="*/ 8324464 w 8645866"/>
                <a:gd name="connsiteY3" fmla="*/ 0 h 1532799"/>
                <a:gd name="connsiteX4" fmla="*/ 8551729 w 8645866"/>
                <a:gd name="connsiteY4" fmla="*/ 94137 h 1532799"/>
                <a:gd name="connsiteX5" fmla="*/ 8645865 w 8645866"/>
                <a:gd name="connsiteY5" fmla="*/ 321403 h 1532799"/>
                <a:gd name="connsiteX6" fmla="*/ 8645866 w 8645866"/>
                <a:gd name="connsiteY6" fmla="*/ 866730 h 1532799"/>
                <a:gd name="connsiteX7" fmla="*/ 8551729 w 8645866"/>
                <a:gd name="connsiteY7" fmla="*/ 1093996 h 1532799"/>
                <a:gd name="connsiteX8" fmla="*/ 8324463 w 8645866"/>
                <a:gd name="connsiteY8" fmla="*/ 1188132 h 1532799"/>
                <a:gd name="connsiteX9" fmla="*/ 326164 w 8645866"/>
                <a:gd name="connsiteY9" fmla="*/ 1188132 h 1532799"/>
                <a:gd name="connsiteX10" fmla="*/ 108423 w 8645866"/>
                <a:gd name="connsiteY10" fmla="*/ 1274970 h 1532799"/>
                <a:gd name="connsiteX11" fmla="*/ 4762 w 8645866"/>
                <a:gd name="connsiteY11" fmla="*/ 1532799 h 1532799"/>
                <a:gd name="connsiteX12" fmla="*/ 4762 w 8645866"/>
                <a:gd name="connsiteY12" fmla="*/ 321402 h 1532799"/>
                <a:gd name="connsiteX0" fmla="*/ 1587 w 8642691"/>
                <a:gd name="connsiteY0" fmla="*/ 321402 h 1419426"/>
                <a:gd name="connsiteX1" fmla="*/ 95724 w 8642691"/>
                <a:gd name="connsiteY1" fmla="*/ 94137 h 1419426"/>
                <a:gd name="connsiteX2" fmla="*/ 322990 w 8642691"/>
                <a:gd name="connsiteY2" fmla="*/ 1 h 1419426"/>
                <a:gd name="connsiteX3" fmla="*/ 8321289 w 8642691"/>
                <a:gd name="connsiteY3" fmla="*/ 0 h 1419426"/>
                <a:gd name="connsiteX4" fmla="*/ 8548554 w 8642691"/>
                <a:gd name="connsiteY4" fmla="*/ 94137 h 1419426"/>
                <a:gd name="connsiteX5" fmla="*/ 8642690 w 8642691"/>
                <a:gd name="connsiteY5" fmla="*/ 321403 h 1419426"/>
                <a:gd name="connsiteX6" fmla="*/ 8642691 w 8642691"/>
                <a:gd name="connsiteY6" fmla="*/ 866730 h 1419426"/>
                <a:gd name="connsiteX7" fmla="*/ 8548554 w 8642691"/>
                <a:gd name="connsiteY7" fmla="*/ 1093996 h 1419426"/>
                <a:gd name="connsiteX8" fmla="*/ 8321288 w 8642691"/>
                <a:gd name="connsiteY8" fmla="*/ 1188132 h 1419426"/>
                <a:gd name="connsiteX9" fmla="*/ 322989 w 8642691"/>
                <a:gd name="connsiteY9" fmla="*/ 1188132 h 1419426"/>
                <a:gd name="connsiteX10" fmla="*/ 105248 w 8642691"/>
                <a:gd name="connsiteY10" fmla="*/ 1274970 h 1419426"/>
                <a:gd name="connsiteX11" fmla="*/ 1587 w 8642691"/>
                <a:gd name="connsiteY11" fmla="*/ 321402 h 1419426"/>
                <a:gd name="connsiteX0" fmla="*/ 1065215 w 9706319"/>
                <a:gd name="connsiteY0" fmla="*/ 321402 h 1188132"/>
                <a:gd name="connsiteX1" fmla="*/ 1159352 w 9706319"/>
                <a:gd name="connsiteY1" fmla="*/ 94137 h 1188132"/>
                <a:gd name="connsiteX2" fmla="*/ 1386618 w 9706319"/>
                <a:gd name="connsiteY2" fmla="*/ 1 h 1188132"/>
                <a:gd name="connsiteX3" fmla="*/ 9384917 w 9706319"/>
                <a:gd name="connsiteY3" fmla="*/ 0 h 1188132"/>
                <a:gd name="connsiteX4" fmla="*/ 9612182 w 9706319"/>
                <a:gd name="connsiteY4" fmla="*/ 94137 h 1188132"/>
                <a:gd name="connsiteX5" fmla="*/ 9706318 w 9706319"/>
                <a:gd name="connsiteY5" fmla="*/ 321403 h 1188132"/>
                <a:gd name="connsiteX6" fmla="*/ 9706319 w 9706319"/>
                <a:gd name="connsiteY6" fmla="*/ 866730 h 1188132"/>
                <a:gd name="connsiteX7" fmla="*/ 9612182 w 9706319"/>
                <a:gd name="connsiteY7" fmla="*/ 1093996 h 1188132"/>
                <a:gd name="connsiteX8" fmla="*/ 9384916 w 9706319"/>
                <a:gd name="connsiteY8" fmla="*/ 1188132 h 1188132"/>
                <a:gd name="connsiteX9" fmla="*/ 1386617 w 9706319"/>
                <a:gd name="connsiteY9" fmla="*/ 1188132 h 1188132"/>
                <a:gd name="connsiteX10" fmla="*/ 1065215 w 9706319"/>
                <a:gd name="connsiteY10" fmla="*/ 321402 h 1188132"/>
                <a:gd name="connsiteX0" fmla="*/ 1370928 w 9690630"/>
                <a:gd name="connsiteY0" fmla="*/ 1188132 h 1188132"/>
                <a:gd name="connsiteX1" fmla="*/ 1143663 w 9690630"/>
                <a:gd name="connsiteY1" fmla="*/ 94137 h 1188132"/>
                <a:gd name="connsiteX2" fmla="*/ 1370929 w 9690630"/>
                <a:gd name="connsiteY2" fmla="*/ 1 h 1188132"/>
                <a:gd name="connsiteX3" fmla="*/ 9369228 w 9690630"/>
                <a:gd name="connsiteY3" fmla="*/ 0 h 1188132"/>
                <a:gd name="connsiteX4" fmla="*/ 9596493 w 9690630"/>
                <a:gd name="connsiteY4" fmla="*/ 94137 h 1188132"/>
                <a:gd name="connsiteX5" fmla="*/ 9690629 w 9690630"/>
                <a:gd name="connsiteY5" fmla="*/ 321403 h 1188132"/>
                <a:gd name="connsiteX6" fmla="*/ 9690630 w 9690630"/>
                <a:gd name="connsiteY6" fmla="*/ 866730 h 1188132"/>
                <a:gd name="connsiteX7" fmla="*/ 9596493 w 9690630"/>
                <a:gd name="connsiteY7" fmla="*/ 1093996 h 1188132"/>
                <a:gd name="connsiteX8" fmla="*/ 9369227 w 9690630"/>
                <a:gd name="connsiteY8" fmla="*/ 1188132 h 1188132"/>
                <a:gd name="connsiteX9" fmla="*/ 1370928 w 9690630"/>
                <a:gd name="connsiteY9" fmla="*/ 1188132 h 1188132"/>
                <a:gd name="connsiteX0" fmla="*/ 1333051 w 9652753"/>
                <a:gd name="connsiteY0" fmla="*/ 1188132 h 1188132"/>
                <a:gd name="connsiteX1" fmla="*/ 1333052 w 9652753"/>
                <a:gd name="connsiteY1" fmla="*/ 1 h 1188132"/>
                <a:gd name="connsiteX2" fmla="*/ 9331351 w 9652753"/>
                <a:gd name="connsiteY2" fmla="*/ 0 h 1188132"/>
                <a:gd name="connsiteX3" fmla="*/ 9558616 w 9652753"/>
                <a:gd name="connsiteY3" fmla="*/ 94137 h 1188132"/>
                <a:gd name="connsiteX4" fmla="*/ 9652752 w 9652753"/>
                <a:gd name="connsiteY4" fmla="*/ 321403 h 1188132"/>
                <a:gd name="connsiteX5" fmla="*/ 9652753 w 9652753"/>
                <a:gd name="connsiteY5" fmla="*/ 866730 h 1188132"/>
                <a:gd name="connsiteX6" fmla="*/ 9558616 w 9652753"/>
                <a:gd name="connsiteY6" fmla="*/ 1093996 h 1188132"/>
                <a:gd name="connsiteX7" fmla="*/ 9331350 w 9652753"/>
                <a:gd name="connsiteY7" fmla="*/ 1188132 h 1188132"/>
                <a:gd name="connsiteX8" fmla="*/ 1333051 w 9652753"/>
                <a:gd name="connsiteY8" fmla="*/ 1188132 h 1188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652753" h="1188132">
                  <a:moveTo>
                    <a:pt x="1333051" y="1188132"/>
                  </a:moveTo>
                  <a:cubicBezTo>
                    <a:pt x="1" y="990110"/>
                    <a:pt x="2" y="198023"/>
                    <a:pt x="1333052" y="1"/>
                  </a:cubicBezTo>
                  <a:lnTo>
                    <a:pt x="9331351" y="0"/>
                  </a:lnTo>
                  <a:cubicBezTo>
                    <a:pt x="9416592" y="0"/>
                    <a:pt x="9498342" y="33862"/>
                    <a:pt x="9558616" y="94137"/>
                  </a:cubicBezTo>
                  <a:cubicBezTo>
                    <a:pt x="9618891" y="154412"/>
                    <a:pt x="9652752" y="236162"/>
                    <a:pt x="9652752" y="321403"/>
                  </a:cubicBezTo>
                  <a:cubicBezTo>
                    <a:pt x="9652752" y="503179"/>
                    <a:pt x="9652753" y="684954"/>
                    <a:pt x="9652753" y="866730"/>
                  </a:cubicBezTo>
                  <a:cubicBezTo>
                    <a:pt x="9652753" y="951971"/>
                    <a:pt x="9618891" y="1033721"/>
                    <a:pt x="9558616" y="1093996"/>
                  </a:cubicBezTo>
                  <a:cubicBezTo>
                    <a:pt x="9498341" y="1154271"/>
                    <a:pt x="9416591" y="1188132"/>
                    <a:pt x="9331350" y="1188132"/>
                  </a:cubicBezTo>
                  <a:lnTo>
                    <a:pt x="1333051" y="1188132"/>
                  </a:lnTo>
                  <a:close/>
                </a:path>
              </a:pathLst>
            </a:custGeom>
            <a:solidFill>
              <a:srgbClr val="F04E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2400">
                <a:solidFill>
                  <a:prstClr val="white"/>
                </a:solidFill>
              </a:endParaRPr>
            </a:p>
          </p:txBody>
        </p:sp>
      </p:grp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55357" y="188587"/>
            <a:ext cx="10081289" cy="1175757"/>
          </a:xfrm>
        </p:spPr>
        <p:txBody>
          <a:bodyPr/>
          <a:lstStyle>
            <a:lvl1pPr>
              <a:lnSpc>
                <a:spcPts val="4533"/>
              </a:lnSpc>
              <a:defRPr sz="4533" b="1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055357" y="1629834"/>
            <a:ext cx="10081289" cy="4267199"/>
          </a:xfrm>
        </p:spPr>
        <p:txBody>
          <a:bodyPr/>
          <a:lstStyle/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>
              <a:solidFill>
                <a:srgbClr val="553E32"/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553E32"/>
                </a:solidFill>
              </a:rPr>
              <a:t>10 good reasons to invest in Flanders – An introduction to Europe’s ultimate business location</a:t>
            </a:r>
            <a:endParaRPr lang="nl-NL">
              <a:solidFill>
                <a:srgbClr val="553E32"/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/>
            </a:lvl1pPr>
          </a:lstStyle>
          <a:p>
            <a:fld id="{A45DC88E-EFA6-496F-BEA7-33EBF588A62A}" type="slidenum">
              <a:rPr lang="nl-NL" smtClean="0">
                <a:solidFill>
                  <a:srgbClr val="553E32"/>
                </a:solidFill>
              </a:rPr>
              <a:pPr/>
              <a:t>‹#›</a:t>
            </a:fld>
            <a:endParaRPr lang="nl-NL" dirty="0">
              <a:solidFill>
                <a:srgbClr val="553E32"/>
              </a:solidFill>
            </a:endParaRPr>
          </a:p>
        </p:txBody>
      </p:sp>
      <p:pic>
        <p:nvPicPr>
          <p:cNvPr id="10" name="Afbeelding 9" descr="FIT_lo_BASIC_RGB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8954188" y="6071438"/>
            <a:ext cx="2866237" cy="62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9492569"/>
      </p:ext>
    </p:extLst>
  </p:cSld>
  <p:clrMapOvr>
    <a:masterClrMapping/>
  </p:clrMapOvr>
  <p:transition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ep 4"/>
          <p:cNvGrpSpPr/>
          <p:nvPr userDrawn="1"/>
        </p:nvGrpSpPr>
        <p:grpSpPr>
          <a:xfrm>
            <a:off x="1056218" y="836713"/>
            <a:ext cx="10080429" cy="5580620"/>
            <a:chOff x="792163" y="627534"/>
            <a:chExt cx="7560322" cy="4185465"/>
          </a:xfrm>
        </p:grpSpPr>
        <p:sp>
          <p:nvSpPr>
            <p:cNvPr id="6" name="Vrije vorm 5"/>
            <p:cNvSpPr/>
            <p:nvPr userDrawn="1"/>
          </p:nvSpPr>
          <p:spPr>
            <a:xfrm>
              <a:off x="792163" y="627534"/>
              <a:ext cx="5513221" cy="4185465"/>
            </a:xfrm>
            <a:custGeom>
              <a:avLst/>
              <a:gdLst>
                <a:gd name="connsiteX0" fmla="*/ 0 w 7632847"/>
                <a:gd name="connsiteY0" fmla="*/ 682961 h 4932548"/>
                <a:gd name="connsiteX1" fmla="*/ 200035 w 7632847"/>
                <a:gd name="connsiteY1" fmla="*/ 200035 h 4932548"/>
                <a:gd name="connsiteX2" fmla="*/ 682962 w 7632847"/>
                <a:gd name="connsiteY2" fmla="*/ 1 h 4932548"/>
                <a:gd name="connsiteX3" fmla="*/ 6949886 w 7632847"/>
                <a:gd name="connsiteY3" fmla="*/ 0 h 4932548"/>
                <a:gd name="connsiteX4" fmla="*/ 7432812 w 7632847"/>
                <a:gd name="connsiteY4" fmla="*/ 200035 h 4932548"/>
                <a:gd name="connsiteX5" fmla="*/ 7632846 w 7632847"/>
                <a:gd name="connsiteY5" fmla="*/ 682962 h 4932548"/>
                <a:gd name="connsiteX6" fmla="*/ 7632847 w 7632847"/>
                <a:gd name="connsiteY6" fmla="*/ 4249587 h 4932548"/>
                <a:gd name="connsiteX7" fmla="*/ 7432812 w 7632847"/>
                <a:gd name="connsiteY7" fmla="*/ 4732513 h 4932548"/>
                <a:gd name="connsiteX8" fmla="*/ 6949885 w 7632847"/>
                <a:gd name="connsiteY8" fmla="*/ 4932548 h 4932548"/>
                <a:gd name="connsiteX9" fmla="*/ 682961 w 7632847"/>
                <a:gd name="connsiteY9" fmla="*/ 4932548 h 4932548"/>
                <a:gd name="connsiteX10" fmla="*/ 200035 w 7632847"/>
                <a:gd name="connsiteY10" fmla="*/ 4732513 h 4932548"/>
                <a:gd name="connsiteX11" fmla="*/ 1 w 7632847"/>
                <a:gd name="connsiteY11" fmla="*/ 4249586 h 4932548"/>
                <a:gd name="connsiteX12" fmla="*/ 0 w 7632847"/>
                <a:gd name="connsiteY12" fmla="*/ 682961 h 4932548"/>
                <a:gd name="connsiteX0" fmla="*/ 0 w 7632847"/>
                <a:gd name="connsiteY0" fmla="*/ 682961 h 4932548"/>
                <a:gd name="connsiteX1" fmla="*/ 200035 w 7632847"/>
                <a:gd name="connsiteY1" fmla="*/ 200035 h 4932548"/>
                <a:gd name="connsiteX2" fmla="*/ 682962 w 7632847"/>
                <a:gd name="connsiteY2" fmla="*/ 1 h 4932548"/>
                <a:gd name="connsiteX3" fmla="*/ 6949886 w 7632847"/>
                <a:gd name="connsiteY3" fmla="*/ 0 h 4932548"/>
                <a:gd name="connsiteX4" fmla="*/ 7432812 w 7632847"/>
                <a:gd name="connsiteY4" fmla="*/ 200035 h 4932548"/>
                <a:gd name="connsiteX5" fmla="*/ 7632846 w 7632847"/>
                <a:gd name="connsiteY5" fmla="*/ 682962 h 4932548"/>
                <a:gd name="connsiteX6" fmla="*/ 7632847 w 7632847"/>
                <a:gd name="connsiteY6" fmla="*/ 4249587 h 4932548"/>
                <a:gd name="connsiteX7" fmla="*/ 7432812 w 7632847"/>
                <a:gd name="connsiteY7" fmla="*/ 4732513 h 4932548"/>
                <a:gd name="connsiteX8" fmla="*/ 6949885 w 7632847"/>
                <a:gd name="connsiteY8" fmla="*/ 4932548 h 4932548"/>
                <a:gd name="connsiteX9" fmla="*/ 682961 w 7632847"/>
                <a:gd name="connsiteY9" fmla="*/ 4932548 h 4932548"/>
                <a:gd name="connsiteX10" fmla="*/ 200035 w 7632847"/>
                <a:gd name="connsiteY10" fmla="*/ 4732513 h 4932548"/>
                <a:gd name="connsiteX11" fmla="*/ 1 w 7632847"/>
                <a:gd name="connsiteY11" fmla="*/ 4249586 h 4932548"/>
                <a:gd name="connsiteX12" fmla="*/ 0 w 7632847"/>
                <a:gd name="connsiteY12" fmla="*/ 682961 h 4932548"/>
                <a:gd name="connsiteX0" fmla="*/ 0 w 7632847"/>
                <a:gd name="connsiteY0" fmla="*/ 682961 h 5205831"/>
                <a:gd name="connsiteX1" fmla="*/ 200035 w 7632847"/>
                <a:gd name="connsiteY1" fmla="*/ 200035 h 5205831"/>
                <a:gd name="connsiteX2" fmla="*/ 682962 w 7632847"/>
                <a:gd name="connsiteY2" fmla="*/ 1 h 5205831"/>
                <a:gd name="connsiteX3" fmla="*/ 6949886 w 7632847"/>
                <a:gd name="connsiteY3" fmla="*/ 0 h 5205831"/>
                <a:gd name="connsiteX4" fmla="*/ 7432812 w 7632847"/>
                <a:gd name="connsiteY4" fmla="*/ 200035 h 5205831"/>
                <a:gd name="connsiteX5" fmla="*/ 7632846 w 7632847"/>
                <a:gd name="connsiteY5" fmla="*/ 682962 h 5205831"/>
                <a:gd name="connsiteX6" fmla="*/ 7632847 w 7632847"/>
                <a:gd name="connsiteY6" fmla="*/ 4249587 h 5205831"/>
                <a:gd name="connsiteX7" fmla="*/ 7432812 w 7632847"/>
                <a:gd name="connsiteY7" fmla="*/ 4732513 h 5205831"/>
                <a:gd name="connsiteX8" fmla="*/ 6949885 w 7632847"/>
                <a:gd name="connsiteY8" fmla="*/ 4932548 h 5205831"/>
                <a:gd name="connsiteX9" fmla="*/ 682961 w 7632847"/>
                <a:gd name="connsiteY9" fmla="*/ 4932548 h 5205831"/>
                <a:gd name="connsiteX10" fmla="*/ 216024 w 7632847"/>
                <a:gd name="connsiteY10" fmla="*/ 5076564 h 5205831"/>
                <a:gd name="connsiteX11" fmla="*/ 1 w 7632847"/>
                <a:gd name="connsiteY11" fmla="*/ 4249586 h 5205831"/>
                <a:gd name="connsiteX12" fmla="*/ 0 w 7632847"/>
                <a:gd name="connsiteY12" fmla="*/ 682961 h 5205831"/>
                <a:gd name="connsiteX0" fmla="*/ 0 w 7632847"/>
                <a:gd name="connsiteY0" fmla="*/ 682961 h 5689745"/>
                <a:gd name="connsiteX1" fmla="*/ 200035 w 7632847"/>
                <a:gd name="connsiteY1" fmla="*/ 200035 h 5689745"/>
                <a:gd name="connsiteX2" fmla="*/ 682962 w 7632847"/>
                <a:gd name="connsiteY2" fmla="*/ 1 h 5689745"/>
                <a:gd name="connsiteX3" fmla="*/ 6949886 w 7632847"/>
                <a:gd name="connsiteY3" fmla="*/ 0 h 5689745"/>
                <a:gd name="connsiteX4" fmla="*/ 7432812 w 7632847"/>
                <a:gd name="connsiteY4" fmla="*/ 200035 h 5689745"/>
                <a:gd name="connsiteX5" fmla="*/ 7632846 w 7632847"/>
                <a:gd name="connsiteY5" fmla="*/ 682962 h 5689745"/>
                <a:gd name="connsiteX6" fmla="*/ 7632847 w 7632847"/>
                <a:gd name="connsiteY6" fmla="*/ 4249587 h 5689745"/>
                <a:gd name="connsiteX7" fmla="*/ 7432812 w 7632847"/>
                <a:gd name="connsiteY7" fmla="*/ 4732513 h 5689745"/>
                <a:gd name="connsiteX8" fmla="*/ 6949885 w 7632847"/>
                <a:gd name="connsiteY8" fmla="*/ 4932548 h 5689745"/>
                <a:gd name="connsiteX9" fmla="*/ 682961 w 7632847"/>
                <a:gd name="connsiteY9" fmla="*/ 4932548 h 5689745"/>
                <a:gd name="connsiteX10" fmla="*/ 216024 w 7632847"/>
                <a:gd name="connsiteY10" fmla="*/ 5076564 h 5689745"/>
                <a:gd name="connsiteX11" fmla="*/ 0 w 7632847"/>
                <a:gd name="connsiteY11" fmla="*/ 5508612 h 5689745"/>
                <a:gd name="connsiteX12" fmla="*/ 0 w 7632847"/>
                <a:gd name="connsiteY12" fmla="*/ 682961 h 5689745"/>
                <a:gd name="connsiteX0" fmla="*/ 3908 w 7636755"/>
                <a:gd name="connsiteY0" fmla="*/ 682961 h 5508612"/>
                <a:gd name="connsiteX1" fmla="*/ 203943 w 7636755"/>
                <a:gd name="connsiteY1" fmla="*/ 200035 h 5508612"/>
                <a:gd name="connsiteX2" fmla="*/ 686870 w 7636755"/>
                <a:gd name="connsiteY2" fmla="*/ 1 h 5508612"/>
                <a:gd name="connsiteX3" fmla="*/ 6953794 w 7636755"/>
                <a:gd name="connsiteY3" fmla="*/ 0 h 5508612"/>
                <a:gd name="connsiteX4" fmla="*/ 7436720 w 7636755"/>
                <a:gd name="connsiteY4" fmla="*/ 200035 h 5508612"/>
                <a:gd name="connsiteX5" fmla="*/ 7636754 w 7636755"/>
                <a:gd name="connsiteY5" fmla="*/ 682962 h 5508612"/>
                <a:gd name="connsiteX6" fmla="*/ 7636755 w 7636755"/>
                <a:gd name="connsiteY6" fmla="*/ 4249587 h 5508612"/>
                <a:gd name="connsiteX7" fmla="*/ 7436720 w 7636755"/>
                <a:gd name="connsiteY7" fmla="*/ 4732513 h 5508612"/>
                <a:gd name="connsiteX8" fmla="*/ 6953793 w 7636755"/>
                <a:gd name="connsiteY8" fmla="*/ 4932548 h 5508612"/>
                <a:gd name="connsiteX9" fmla="*/ 686869 w 7636755"/>
                <a:gd name="connsiteY9" fmla="*/ 4932548 h 5508612"/>
                <a:gd name="connsiteX10" fmla="*/ 219932 w 7636755"/>
                <a:gd name="connsiteY10" fmla="*/ 5076564 h 5508612"/>
                <a:gd name="connsiteX11" fmla="*/ 3908 w 7636755"/>
                <a:gd name="connsiteY11" fmla="*/ 5508612 h 5508612"/>
                <a:gd name="connsiteX12" fmla="*/ 3908 w 7636755"/>
                <a:gd name="connsiteY12" fmla="*/ 682961 h 5508612"/>
                <a:gd name="connsiteX0" fmla="*/ 3908 w 7636755"/>
                <a:gd name="connsiteY0" fmla="*/ 682961 h 5580620"/>
                <a:gd name="connsiteX1" fmla="*/ 203943 w 7636755"/>
                <a:gd name="connsiteY1" fmla="*/ 200035 h 5580620"/>
                <a:gd name="connsiteX2" fmla="*/ 686870 w 7636755"/>
                <a:gd name="connsiteY2" fmla="*/ 1 h 5580620"/>
                <a:gd name="connsiteX3" fmla="*/ 6953794 w 7636755"/>
                <a:gd name="connsiteY3" fmla="*/ 0 h 5580620"/>
                <a:gd name="connsiteX4" fmla="*/ 7436720 w 7636755"/>
                <a:gd name="connsiteY4" fmla="*/ 200035 h 5580620"/>
                <a:gd name="connsiteX5" fmla="*/ 7636754 w 7636755"/>
                <a:gd name="connsiteY5" fmla="*/ 682962 h 5580620"/>
                <a:gd name="connsiteX6" fmla="*/ 7636755 w 7636755"/>
                <a:gd name="connsiteY6" fmla="*/ 4249587 h 5580620"/>
                <a:gd name="connsiteX7" fmla="*/ 7436720 w 7636755"/>
                <a:gd name="connsiteY7" fmla="*/ 4732513 h 5580620"/>
                <a:gd name="connsiteX8" fmla="*/ 6953793 w 7636755"/>
                <a:gd name="connsiteY8" fmla="*/ 4932548 h 5580620"/>
                <a:gd name="connsiteX9" fmla="*/ 686869 w 7636755"/>
                <a:gd name="connsiteY9" fmla="*/ 4932548 h 5580620"/>
                <a:gd name="connsiteX10" fmla="*/ 219932 w 7636755"/>
                <a:gd name="connsiteY10" fmla="*/ 5076564 h 5580620"/>
                <a:gd name="connsiteX11" fmla="*/ 3908 w 7636755"/>
                <a:gd name="connsiteY11" fmla="*/ 5580620 h 5580620"/>
                <a:gd name="connsiteX12" fmla="*/ 3908 w 7636755"/>
                <a:gd name="connsiteY12" fmla="*/ 682961 h 5580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636755" h="5580620">
                  <a:moveTo>
                    <a:pt x="3908" y="682961"/>
                  </a:moveTo>
                  <a:cubicBezTo>
                    <a:pt x="3908" y="501828"/>
                    <a:pt x="75863" y="328115"/>
                    <a:pt x="203943" y="200035"/>
                  </a:cubicBezTo>
                  <a:cubicBezTo>
                    <a:pt x="332023" y="71955"/>
                    <a:pt x="505737" y="1"/>
                    <a:pt x="686870" y="1"/>
                  </a:cubicBezTo>
                  <a:lnTo>
                    <a:pt x="6953794" y="0"/>
                  </a:lnTo>
                  <a:cubicBezTo>
                    <a:pt x="7134927" y="0"/>
                    <a:pt x="7308640" y="71955"/>
                    <a:pt x="7436720" y="200035"/>
                  </a:cubicBezTo>
                  <a:cubicBezTo>
                    <a:pt x="7564800" y="328115"/>
                    <a:pt x="7636754" y="501829"/>
                    <a:pt x="7636754" y="682962"/>
                  </a:cubicBezTo>
                  <a:cubicBezTo>
                    <a:pt x="7636754" y="1871837"/>
                    <a:pt x="7636755" y="3060712"/>
                    <a:pt x="7636755" y="4249587"/>
                  </a:cubicBezTo>
                  <a:cubicBezTo>
                    <a:pt x="7636755" y="4430720"/>
                    <a:pt x="7564800" y="4604433"/>
                    <a:pt x="7436720" y="4732513"/>
                  </a:cubicBezTo>
                  <a:cubicBezTo>
                    <a:pt x="7308640" y="4860593"/>
                    <a:pt x="7134926" y="4932548"/>
                    <a:pt x="6953793" y="4932548"/>
                  </a:cubicBezTo>
                  <a:lnTo>
                    <a:pt x="686869" y="4932548"/>
                  </a:lnTo>
                  <a:cubicBezTo>
                    <a:pt x="505736" y="4932548"/>
                    <a:pt x="333759" y="4968552"/>
                    <a:pt x="219932" y="5076564"/>
                  </a:cubicBezTo>
                  <a:cubicBezTo>
                    <a:pt x="106105" y="5184576"/>
                    <a:pt x="0" y="5381487"/>
                    <a:pt x="3908" y="5580620"/>
                  </a:cubicBezTo>
                  <a:lnTo>
                    <a:pt x="3908" y="682961"/>
                  </a:lnTo>
                  <a:close/>
                </a:path>
              </a:pathLst>
            </a:custGeom>
            <a:solidFill>
              <a:srgbClr val="F04E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2400" dirty="0">
                <a:solidFill>
                  <a:prstClr val="white"/>
                </a:solidFill>
              </a:endParaRPr>
            </a:p>
          </p:txBody>
        </p:sp>
        <p:sp>
          <p:nvSpPr>
            <p:cNvPr id="8" name="Vrije vorm 7"/>
            <p:cNvSpPr/>
            <p:nvPr userDrawn="1"/>
          </p:nvSpPr>
          <p:spPr>
            <a:xfrm>
              <a:off x="2581088" y="627535"/>
              <a:ext cx="5771397" cy="3699411"/>
            </a:xfrm>
            <a:custGeom>
              <a:avLst/>
              <a:gdLst>
                <a:gd name="connsiteX0" fmla="*/ 0 w 7632847"/>
                <a:gd name="connsiteY0" fmla="*/ 682961 h 4932548"/>
                <a:gd name="connsiteX1" fmla="*/ 200035 w 7632847"/>
                <a:gd name="connsiteY1" fmla="*/ 200035 h 4932548"/>
                <a:gd name="connsiteX2" fmla="*/ 682962 w 7632847"/>
                <a:gd name="connsiteY2" fmla="*/ 1 h 4932548"/>
                <a:gd name="connsiteX3" fmla="*/ 6949886 w 7632847"/>
                <a:gd name="connsiteY3" fmla="*/ 0 h 4932548"/>
                <a:gd name="connsiteX4" fmla="*/ 7432812 w 7632847"/>
                <a:gd name="connsiteY4" fmla="*/ 200035 h 4932548"/>
                <a:gd name="connsiteX5" fmla="*/ 7632846 w 7632847"/>
                <a:gd name="connsiteY5" fmla="*/ 682962 h 4932548"/>
                <a:gd name="connsiteX6" fmla="*/ 7632847 w 7632847"/>
                <a:gd name="connsiteY6" fmla="*/ 4249587 h 4932548"/>
                <a:gd name="connsiteX7" fmla="*/ 7432812 w 7632847"/>
                <a:gd name="connsiteY7" fmla="*/ 4732513 h 4932548"/>
                <a:gd name="connsiteX8" fmla="*/ 6949885 w 7632847"/>
                <a:gd name="connsiteY8" fmla="*/ 4932548 h 4932548"/>
                <a:gd name="connsiteX9" fmla="*/ 682961 w 7632847"/>
                <a:gd name="connsiteY9" fmla="*/ 4932548 h 4932548"/>
                <a:gd name="connsiteX10" fmla="*/ 200035 w 7632847"/>
                <a:gd name="connsiteY10" fmla="*/ 4732513 h 4932548"/>
                <a:gd name="connsiteX11" fmla="*/ 1 w 7632847"/>
                <a:gd name="connsiteY11" fmla="*/ 4249586 h 4932548"/>
                <a:gd name="connsiteX12" fmla="*/ 0 w 7632847"/>
                <a:gd name="connsiteY12" fmla="*/ 682961 h 4932548"/>
                <a:gd name="connsiteX0" fmla="*/ 0 w 7632847"/>
                <a:gd name="connsiteY0" fmla="*/ 682961 h 4932548"/>
                <a:gd name="connsiteX1" fmla="*/ 200035 w 7632847"/>
                <a:gd name="connsiteY1" fmla="*/ 200035 h 4932548"/>
                <a:gd name="connsiteX2" fmla="*/ 682962 w 7632847"/>
                <a:gd name="connsiteY2" fmla="*/ 1 h 4932548"/>
                <a:gd name="connsiteX3" fmla="*/ 6949886 w 7632847"/>
                <a:gd name="connsiteY3" fmla="*/ 0 h 4932548"/>
                <a:gd name="connsiteX4" fmla="*/ 7432812 w 7632847"/>
                <a:gd name="connsiteY4" fmla="*/ 200035 h 4932548"/>
                <a:gd name="connsiteX5" fmla="*/ 7632846 w 7632847"/>
                <a:gd name="connsiteY5" fmla="*/ 682962 h 4932548"/>
                <a:gd name="connsiteX6" fmla="*/ 7632847 w 7632847"/>
                <a:gd name="connsiteY6" fmla="*/ 4249587 h 4932548"/>
                <a:gd name="connsiteX7" fmla="*/ 7432812 w 7632847"/>
                <a:gd name="connsiteY7" fmla="*/ 4732513 h 4932548"/>
                <a:gd name="connsiteX8" fmla="*/ 6949885 w 7632847"/>
                <a:gd name="connsiteY8" fmla="*/ 4932548 h 4932548"/>
                <a:gd name="connsiteX9" fmla="*/ 682961 w 7632847"/>
                <a:gd name="connsiteY9" fmla="*/ 4932548 h 4932548"/>
                <a:gd name="connsiteX10" fmla="*/ 200035 w 7632847"/>
                <a:gd name="connsiteY10" fmla="*/ 4732513 h 4932548"/>
                <a:gd name="connsiteX11" fmla="*/ 1 w 7632847"/>
                <a:gd name="connsiteY11" fmla="*/ 4249586 h 4932548"/>
                <a:gd name="connsiteX12" fmla="*/ 0 w 7632847"/>
                <a:gd name="connsiteY12" fmla="*/ 682961 h 4932548"/>
                <a:gd name="connsiteX0" fmla="*/ 0 w 7632847"/>
                <a:gd name="connsiteY0" fmla="*/ 682961 h 5205831"/>
                <a:gd name="connsiteX1" fmla="*/ 200035 w 7632847"/>
                <a:gd name="connsiteY1" fmla="*/ 200035 h 5205831"/>
                <a:gd name="connsiteX2" fmla="*/ 682962 w 7632847"/>
                <a:gd name="connsiteY2" fmla="*/ 1 h 5205831"/>
                <a:gd name="connsiteX3" fmla="*/ 6949886 w 7632847"/>
                <a:gd name="connsiteY3" fmla="*/ 0 h 5205831"/>
                <a:gd name="connsiteX4" fmla="*/ 7432812 w 7632847"/>
                <a:gd name="connsiteY4" fmla="*/ 200035 h 5205831"/>
                <a:gd name="connsiteX5" fmla="*/ 7632846 w 7632847"/>
                <a:gd name="connsiteY5" fmla="*/ 682962 h 5205831"/>
                <a:gd name="connsiteX6" fmla="*/ 7632847 w 7632847"/>
                <a:gd name="connsiteY6" fmla="*/ 4249587 h 5205831"/>
                <a:gd name="connsiteX7" fmla="*/ 7432812 w 7632847"/>
                <a:gd name="connsiteY7" fmla="*/ 4732513 h 5205831"/>
                <a:gd name="connsiteX8" fmla="*/ 6949885 w 7632847"/>
                <a:gd name="connsiteY8" fmla="*/ 4932548 h 5205831"/>
                <a:gd name="connsiteX9" fmla="*/ 682961 w 7632847"/>
                <a:gd name="connsiteY9" fmla="*/ 4932548 h 5205831"/>
                <a:gd name="connsiteX10" fmla="*/ 216024 w 7632847"/>
                <a:gd name="connsiteY10" fmla="*/ 5076564 h 5205831"/>
                <a:gd name="connsiteX11" fmla="*/ 1 w 7632847"/>
                <a:gd name="connsiteY11" fmla="*/ 4249586 h 5205831"/>
                <a:gd name="connsiteX12" fmla="*/ 0 w 7632847"/>
                <a:gd name="connsiteY12" fmla="*/ 682961 h 5205831"/>
                <a:gd name="connsiteX0" fmla="*/ 0 w 7632847"/>
                <a:gd name="connsiteY0" fmla="*/ 682961 h 5689745"/>
                <a:gd name="connsiteX1" fmla="*/ 200035 w 7632847"/>
                <a:gd name="connsiteY1" fmla="*/ 200035 h 5689745"/>
                <a:gd name="connsiteX2" fmla="*/ 682962 w 7632847"/>
                <a:gd name="connsiteY2" fmla="*/ 1 h 5689745"/>
                <a:gd name="connsiteX3" fmla="*/ 6949886 w 7632847"/>
                <a:gd name="connsiteY3" fmla="*/ 0 h 5689745"/>
                <a:gd name="connsiteX4" fmla="*/ 7432812 w 7632847"/>
                <a:gd name="connsiteY4" fmla="*/ 200035 h 5689745"/>
                <a:gd name="connsiteX5" fmla="*/ 7632846 w 7632847"/>
                <a:gd name="connsiteY5" fmla="*/ 682962 h 5689745"/>
                <a:gd name="connsiteX6" fmla="*/ 7632847 w 7632847"/>
                <a:gd name="connsiteY6" fmla="*/ 4249587 h 5689745"/>
                <a:gd name="connsiteX7" fmla="*/ 7432812 w 7632847"/>
                <a:gd name="connsiteY7" fmla="*/ 4732513 h 5689745"/>
                <a:gd name="connsiteX8" fmla="*/ 6949885 w 7632847"/>
                <a:gd name="connsiteY8" fmla="*/ 4932548 h 5689745"/>
                <a:gd name="connsiteX9" fmla="*/ 682961 w 7632847"/>
                <a:gd name="connsiteY9" fmla="*/ 4932548 h 5689745"/>
                <a:gd name="connsiteX10" fmla="*/ 216024 w 7632847"/>
                <a:gd name="connsiteY10" fmla="*/ 5076564 h 5689745"/>
                <a:gd name="connsiteX11" fmla="*/ 0 w 7632847"/>
                <a:gd name="connsiteY11" fmla="*/ 5508612 h 5689745"/>
                <a:gd name="connsiteX12" fmla="*/ 0 w 7632847"/>
                <a:gd name="connsiteY12" fmla="*/ 682961 h 5689745"/>
                <a:gd name="connsiteX0" fmla="*/ 3908 w 7636755"/>
                <a:gd name="connsiteY0" fmla="*/ 682961 h 5508612"/>
                <a:gd name="connsiteX1" fmla="*/ 203943 w 7636755"/>
                <a:gd name="connsiteY1" fmla="*/ 200035 h 5508612"/>
                <a:gd name="connsiteX2" fmla="*/ 686870 w 7636755"/>
                <a:gd name="connsiteY2" fmla="*/ 1 h 5508612"/>
                <a:gd name="connsiteX3" fmla="*/ 6953794 w 7636755"/>
                <a:gd name="connsiteY3" fmla="*/ 0 h 5508612"/>
                <a:gd name="connsiteX4" fmla="*/ 7436720 w 7636755"/>
                <a:gd name="connsiteY4" fmla="*/ 200035 h 5508612"/>
                <a:gd name="connsiteX5" fmla="*/ 7636754 w 7636755"/>
                <a:gd name="connsiteY5" fmla="*/ 682962 h 5508612"/>
                <a:gd name="connsiteX6" fmla="*/ 7636755 w 7636755"/>
                <a:gd name="connsiteY6" fmla="*/ 4249587 h 5508612"/>
                <a:gd name="connsiteX7" fmla="*/ 7436720 w 7636755"/>
                <a:gd name="connsiteY7" fmla="*/ 4732513 h 5508612"/>
                <a:gd name="connsiteX8" fmla="*/ 6953793 w 7636755"/>
                <a:gd name="connsiteY8" fmla="*/ 4932548 h 5508612"/>
                <a:gd name="connsiteX9" fmla="*/ 686869 w 7636755"/>
                <a:gd name="connsiteY9" fmla="*/ 4932548 h 5508612"/>
                <a:gd name="connsiteX10" fmla="*/ 219932 w 7636755"/>
                <a:gd name="connsiteY10" fmla="*/ 5076564 h 5508612"/>
                <a:gd name="connsiteX11" fmla="*/ 3908 w 7636755"/>
                <a:gd name="connsiteY11" fmla="*/ 5508612 h 5508612"/>
                <a:gd name="connsiteX12" fmla="*/ 3908 w 7636755"/>
                <a:gd name="connsiteY12" fmla="*/ 682961 h 5508612"/>
                <a:gd name="connsiteX0" fmla="*/ 3908 w 7636755"/>
                <a:gd name="connsiteY0" fmla="*/ 682961 h 5580620"/>
                <a:gd name="connsiteX1" fmla="*/ 203943 w 7636755"/>
                <a:gd name="connsiteY1" fmla="*/ 200035 h 5580620"/>
                <a:gd name="connsiteX2" fmla="*/ 686870 w 7636755"/>
                <a:gd name="connsiteY2" fmla="*/ 1 h 5580620"/>
                <a:gd name="connsiteX3" fmla="*/ 6953794 w 7636755"/>
                <a:gd name="connsiteY3" fmla="*/ 0 h 5580620"/>
                <a:gd name="connsiteX4" fmla="*/ 7436720 w 7636755"/>
                <a:gd name="connsiteY4" fmla="*/ 200035 h 5580620"/>
                <a:gd name="connsiteX5" fmla="*/ 7636754 w 7636755"/>
                <a:gd name="connsiteY5" fmla="*/ 682962 h 5580620"/>
                <a:gd name="connsiteX6" fmla="*/ 7636755 w 7636755"/>
                <a:gd name="connsiteY6" fmla="*/ 4249587 h 5580620"/>
                <a:gd name="connsiteX7" fmla="*/ 7436720 w 7636755"/>
                <a:gd name="connsiteY7" fmla="*/ 4732513 h 5580620"/>
                <a:gd name="connsiteX8" fmla="*/ 6953793 w 7636755"/>
                <a:gd name="connsiteY8" fmla="*/ 4932548 h 5580620"/>
                <a:gd name="connsiteX9" fmla="*/ 686869 w 7636755"/>
                <a:gd name="connsiteY9" fmla="*/ 4932548 h 5580620"/>
                <a:gd name="connsiteX10" fmla="*/ 219932 w 7636755"/>
                <a:gd name="connsiteY10" fmla="*/ 5076564 h 5580620"/>
                <a:gd name="connsiteX11" fmla="*/ 3908 w 7636755"/>
                <a:gd name="connsiteY11" fmla="*/ 5580620 h 5580620"/>
                <a:gd name="connsiteX12" fmla="*/ 3908 w 7636755"/>
                <a:gd name="connsiteY12" fmla="*/ 682961 h 5580620"/>
                <a:gd name="connsiteX0" fmla="*/ 2666 w 7635513"/>
                <a:gd name="connsiteY0" fmla="*/ 812756 h 5914624"/>
                <a:gd name="connsiteX1" fmla="*/ 202701 w 7635513"/>
                <a:gd name="connsiteY1" fmla="*/ 329830 h 5914624"/>
                <a:gd name="connsiteX2" fmla="*/ 685628 w 7635513"/>
                <a:gd name="connsiteY2" fmla="*/ 129796 h 5914624"/>
                <a:gd name="connsiteX3" fmla="*/ 6952552 w 7635513"/>
                <a:gd name="connsiteY3" fmla="*/ 129795 h 5914624"/>
                <a:gd name="connsiteX4" fmla="*/ 7435478 w 7635513"/>
                <a:gd name="connsiteY4" fmla="*/ 329830 h 5914624"/>
                <a:gd name="connsiteX5" fmla="*/ 7635512 w 7635513"/>
                <a:gd name="connsiteY5" fmla="*/ 812757 h 5914624"/>
                <a:gd name="connsiteX6" fmla="*/ 7635513 w 7635513"/>
                <a:gd name="connsiteY6" fmla="*/ 4379382 h 5914624"/>
                <a:gd name="connsiteX7" fmla="*/ 7435478 w 7635513"/>
                <a:gd name="connsiteY7" fmla="*/ 4862308 h 5914624"/>
                <a:gd name="connsiteX8" fmla="*/ 6952551 w 7635513"/>
                <a:gd name="connsiteY8" fmla="*/ 5062343 h 5914624"/>
                <a:gd name="connsiteX9" fmla="*/ 685627 w 7635513"/>
                <a:gd name="connsiteY9" fmla="*/ 5062343 h 5914624"/>
                <a:gd name="connsiteX10" fmla="*/ 218690 w 7635513"/>
                <a:gd name="connsiteY10" fmla="*/ 5206359 h 5914624"/>
                <a:gd name="connsiteX11" fmla="*/ 2666 w 7635513"/>
                <a:gd name="connsiteY11" fmla="*/ 812756 h 5914624"/>
                <a:gd name="connsiteX0" fmla="*/ 475353 w 8108200"/>
                <a:gd name="connsiteY0" fmla="*/ 788752 h 5038339"/>
                <a:gd name="connsiteX1" fmla="*/ 675388 w 8108200"/>
                <a:gd name="connsiteY1" fmla="*/ 305826 h 5038339"/>
                <a:gd name="connsiteX2" fmla="*/ 1158315 w 8108200"/>
                <a:gd name="connsiteY2" fmla="*/ 105792 h 5038339"/>
                <a:gd name="connsiteX3" fmla="*/ 7425239 w 8108200"/>
                <a:gd name="connsiteY3" fmla="*/ 105791 h 5038339"/>
                <a:gd name="connsiteX4" fmla="*/ 7908165 w 8108200"/>
                <a:gd name="connsiteY4" fmla="*/ 305826 h 5038339"/>
                <a:gd name="connsiteX5" fmla="*/ 8108199 w 8108200"/>
                <a:gd name="connsiteY5" fmla="*/ 788753 h 5038339"/>
                <a:gd name="connsiteX6" fmla="*/ 8108200 w 8108200"/>
                <a:gd name="connsiteY6" fmla="*/ 4355378 h 5038339"/>
                <a:gd name="connsiteX7" fmla="*/ 7908165 w 8108200"/>
                <a:gd name="connsiteY7" fmla="*/ 4838304 h 5038339"/>
                <a:gd name="connsiteX8" fmla="*/ 7425238 w 8108200"/>
                <a:gd name="connsiteY8" fmla="*/ 5038339 h 5038339"/>
                <a:gd name="connsiteX9" fmla="*/ 1158314 w 8108200"/>
                <a:gd name="connsiteY9" fmla="*/ 5038339 h 5038339"/>
                <a:gd name="connsiteX10" fmla="*/ 475353 w 8108200"/>
                <a:gd name="connsiteY10" fmla="*/ 788752 h 5038339"/>
                <a:gd name="connsiteX0" fmla="*/ 1124974 w 8074860"/>
                <a:gd name="connsiteY0" fmla="*/ 4932548 h 4932548"/>
                <a:gd name="connsiteX1" fmla="*/ 642048 w 8074860"/>
                <a:gd name="connsiteY1" fmla="*/ 200035 h 4932548"/>
                <a:gd name="connsiteX2" fmla="*/ 1124975 w 8074860"/>
                <a:gd name="connsiteY2" fmla="*/ 1 h 4932548"/>
                <a:gd name="connsiteX3" fmla="*/ 7391899 w 8074860"/>
                <a:gd name="connsiteY3" fmla="*/ 0 h 4932548"/>
                <a:gd name="connsiteX4" fmla="*/ 7874825 w 8074860"/>
                <a:gd name="connsiteY4" fmla="*/ 200035 h 4932548"/>
                <a:gd name="connsiteX5" fmla="*/ 8074859 w 8074860"/>
                <a:gd name="connsiteY5" fmla="*/ 682962 h 4932548"/>
                <a:gd name="connsiteX6" fmla="*/ 8074860 w 8074860"/>
                <a:gd name="connsiteY6" fmla="*/ 4249587 h 4932548"/>
                <a:gd name="connsiteX7" fmla="*/ 7874825 w 8074860"/>
                <a:gd name="connsiteY7" fmla="*/ 4732513 h 4932548"/>
                <a:gd name="connsiteX8" fmla="*/ 7391898 w 8074860"/>
                <a:gd name="connsiteY8" fmla="*/ 4932548 h 4932548"/>
                <a:gd name="connsiteX9" fmla="*/ 1124974 w 8074860"/>
                <a:gd name="connsiteY9" fmla="*/ 4932548 h 4932548"/>
                <a:gd name="connsiteX0" fmla="*/ 1044487 w 7994373"/>
                <a:gd name="connsiteY0" fmla="*/ 4932548 h 4932548"/>
                <a:gd name="connsiteX1" fmla="*/ 1044488 w 7994373"/>
                <a:gd name="connsiteY1" fmla="*/ 1 h 4932548"/>
                <a:gd name="connsiteX2" fmla="*/ 7311412 w 7994373"/>
                <a:gd name="connsiteY2" fmla="*/ 0 h 4932548"/>
                <a:gd name="connsiteX3" fmla="*/ 7794338 w 7994373"/>
                <a:gd name="connsiteY3" fmla="*/ 200035 h 4932548"/>
                <a:gd name="connsiteX4" fmla="*/ 7994372 w 7994373"/>
                <a:gd name="connsiteY4" fmla="*/ 682962 h 4932548"/>
                <a:gd name="connsiteX5" fmla="*/ 7994373 w 7994373"/>
                <a:gd name="connsiteY5" fmla="*/ 4249587 h 4932548"/>
                <a:gd name="connsiteX6" fmla="*/ 7794338 w 7994373"/>
                <a:gd name="connsiteY6" fmla="*/ 4732513 h 4932548"/>
                <a:gd name="connsiteX7" fmla="*/ 7311411 w 7994373"/>
                <a:gd name="connsiteY7" fmla="*/ 4932548 h 4932548"/>
                <a:gd name="connsiteX8" fmla="*/ 1044487 w 7994373"/>
                <a:gd name="connsiteY8" fmla="*/ 4932548 h 4932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94373" h="4932548">
                  <a:moveTo>
                    <a:pt x="1044487" y="4932548"/>
                  </a:moveTo>
                  <a:cubicBezTo>
                    <a:pt x="0" y="4110457"/>
                    <a:pt x="0" y="822092"/>
                    <a:pt x="1044488" y="1"/>
                  </a:cubicBezTo>
                  <a:lnTo>
                    <a:pt x="7311412" y="0"/>
                  </a:lnTo>
                  <a:cubicBezTo>
                    <a:pt x="7492545" y="0"/>
                    <a:pt x="7666258" y="71955"/>
                    <a:pt x="7794338" y="200035"/>
                  </a:cubicBezTo>
                  <a:cubicBezTo>
                    <a:pt x="7922418" y="328115"/>
                    <a:pt x="7994372" y="501829"/>
                    <a:pt x="7994372" y="682962"/>
                  </a:cubicBezTo>
                  <a:cubicBezTo>
                    <a:pt x="7994372" y="1871837"/>
                    <a:pt x="7994373" y="3060712"/>
                    <a:pt x="7994373" y="4249587"/>
                  </a:cubicBezTo>
                  <a:cubicBezTo>
                    <a:pt x="7994373" y="4430720"/>
                    <a:pt x="7922418" y="4604433"/>
                    <a:pt x="7794338" y="4732513"/>
                  </a:cubicBezTo>
                  <a:cubicBezTo>
                    <a:pt x="7666258" y="4860593"/>
                    <a:pt x="7492544" y="4932548"/>
                    <a:pt x="7311411" y="4932548"/>
                  </a:cubicBezTo>
                  <a:lnTo>
                    <a:pt x="1044487" y="4932548"/>
                  </a:lnTo>
                  <a:close/>
                </a:path>
              </a:pathLst>
            </a:custGeom>
            <a:solidFill>
              <a:srgbClr val="F04E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2400" dirty="0">
                <a:solidFill>
                  <a:prstClr val="white"/>
                </a:solidFill>
              </a:endParaRPr>
            </a:p>
          </p:txBody>
        </p:sp>
      </p:grp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535419" y="3068955"/>
            <a:ext cx="9121165" cy="2520323"/>
          </a:xfrm>
        </p:spPr>
        <p:txBody>
          <a:bodyPr anchor="t"/>
          <a:lstStyle>
            <a:lvl1pPr algn="l">
              <a:defRPr sz="5333" b="1" cap="none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1535418" y="1808793"/>
            <a:ext cx="9121167" cy="1080139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2"/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dirty="0"/>
              <a:t>Klik om de modelstijlen te bewerken</a:t>
            </a:r>
          </a:p>
        </p:txBody>
      </p:sp>
    </p:spTree>
    <p:extLst>
      <p:ext uri="{BB962C8B-B14F-4D97-AF65-F5344CB8AC3E}">
        <p14:creationId xmlns:p14="http://schemas.microsoft.com/office/powerpoint/2010/main" val="2936263602"/>
      </p:ext>
    </p:extLst>
  </p:cSld>
  <p:clrMapOvr>
    <a:masterClrMapping/>
  </p:clrMapOvr>
  <p:transition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ep 10"/>
          <p:cNvGrpSpPr/>
          <p:nvPr userDrawn="1"/>
        </p:nvGrpSpPr>
        <p:grpSpPr>
          <a:xfrm>
            <a:off x="328915" y="188588"/>
            <a:ext cx="11530997" cy="1532797"/>
            <a:chOff x="246686" y="141441"/>
            <a:chExt cx="8648248" cy="1149598"/>
          </a:xfrm>
        </p:grpSpPr>
        <p:sp>
          <p:nvSpPr>
            <p:cNvPr id="12" name="Vrije vorm 11"/>
            <p:cNvSpPr/>
            <p:nvPr userDrawn="1"/>
          </p:nvSpPr>
          <p:spPr>
            <a:xfrm>
              <a:off x="246686" y="141441"/>
              <a:ext cx="6484394" cy="1149598"/>
            </a:xfrm>
            <a:custGeom>
              <a:avLst/>
              <a:gdLst>
                <a:gd name="connsiteX0" fmla="*/ 0 w 8641104"/>
                <a:gd name="connsiteY0" fmla="*/ 321402 h 1188132"/>
                <a:gd name="connsiteX1" fmla="*/ 94137 w 8641104"/>
                <a:gd name="connsiteY1" fmla="*/ 94137 h 1188132"/>
                <a:gd name="connsiteX2" fmla="*/ 321403 w 8641104"/>
                <a:gd name="connsiteY2" fmla="*/ 1 h 1188132"/>
                <a:gd name="connsiteX3" fmla="*/ 8319702 w 8641104"/>
                <a:gd name="connsiteY3" fmla="*/ 0 h 1188132"/>
                <a:gd name="connsiteX4" fmla="*/ 8546967 w 8641104"/>
                <a:gd name="connsiteY4" fmla="*/ 94137 h 1188132"/>
                <a:gd name="connsiteX5" fmla="*/ 8641103 w 8641104"/>
                <a:gd name="connsiteY5" fmla="*/ 321403 h 1188132"/>
                <a:gd name="connsiteX6" fmla="*/ 8641104 w 8641104"/>
                <a:gd name="connsiteY6" fmla="*/ 866730 h 1188132"/>
                <a:gd name="connsiteX7" fmla="*/ 8546967 w 8641104"/>
                <a:gd name="connsiteY7" fmla="*/ 1093996 h 1188132"/>
                <a:gd name="connsiteX8" fmla="*/ 8319701 w 8641104"/>
                <a:gd name="connsiteY8" fmla="*/ 1188132 h 1188132"/>
                <a:gd name="connsiteX9" fmla="*/ 321402 w 8641104"/>
                <a:gd name="connsiteY9" fmla="*/ 1188132 h 1188132"/>
                <a:gd name="connsiteX10" fmla="*/ 94136 w 8641104"/>
                <a:gd name="connsiteY10" fmla="*/ 1093995 h 1188132"/>
                <a:gd name="connsiteX11" fmla="*/ 0 w 8641104"/>
                <a:gd name="connsiteY11" fmla="*/ 866729 h 1188132"/>
                <a:gd name="connsiteX12" fmla="*/ 0 w 8641104"/>
                <a:gd name="connsiteY12" fmla="*/ 321402 h 1188132"/>
                <a:gd name="connsiteX0" fmla="*/ 0 w 8641104"/>
                <a:gd name="connsiteY0" fmla="*/ 321402 h 1518028"/>
                <a:gd name="connsiteX1" fmla="*/ 94137 w 8641104"/>
                <a:gd name="connsiteY1" fmla="*/ 94137 h 1518028"/>
                <a:gd name="connsiteX2" fmla="*/ 321403 w 8641104"/>
                <a:gd name="connsiteY2" fmla="*/ 1 h 1518028"/>
                <a:gd name="connsiteX3" fmla="*/ 8319702 w 8641104"/>
                <a:gd name="connsiteY3" fmla="*/ 0 h 1518028"/>
                <a:gd name="connsiteX4" fmla="*/ 8546967 w 8641104"/>
                <a:gd name="connsiteY4" fmla="*/ 94137 h 1518028"/>
                <a:gd name="connsiteX5" fmla="*/ 8641103 w 8641104"/>
                <a:gd name="connsiteY5" fmla="*/ 321403 h 1518028"/>
                <a:gd name="connsiteX6" fmla="*/ 8641104 w 8641104"/>
                <a:gd name="connsiteY6" fmla="*/ 866730 h 1518028"/>
                <a:gd name="connsiteX7" fmla="*/ 8546967 w 8641104"/>
                <a:gd name="connsiteY7" fmla="*/ 1093996 h 1518028"/>
                <a:gd name="connsiteX8" fmla="*/ 8319701 w 8641104"/>
                <a:gd name="connsiteY8" fmla="*/ 1188132 h 1518028"/>
                <a:gd name="connsiteX9" fmla="*/ 321402 w 8641104"/>
                <a:gd name="connsiteY9" fmla="*/ 1188132 h 1518028"/>
                <a:gd name="connsiteX10" fmla="*/ 94136 w 8641104"/>
                <a:gd name="connsiteY10" fmla="*/ 1093995 h 1518028"/>
                <a:gd name="connsiteX11" fmla="*/ 0 w 8641104"/>
                <a:gd name="connsiteY11" fmla="*/ 1432787 h 1518028"/>
                <a:gd name="connsiteX12" fmla="*/ 0 w 8641104"/>
                <a:gd name="connsiteY12" fmla="*/ 321402 h 1518028"/>
                <a:gd name="connsiteX0" fmla="*/ 0 w 8641104"/>
                <a:gd name="connsiteY0" fmla="*/ 321402 h 1584703"/>
                <a:gd name="connsiteX1" fmla="*/ 94137 w 8641104"/>
                <a:gd name="connsiteY1" fmla="*/ 94137 h 1584703"/>
                <a:gd name="connsiteX2" fmla="*/ 321403 w 8641104"/>
                <a:gd name="connsiteY2" fmla="*/ 1 h 1584703"/>
                <a:gd name="connsiteX3" fmla="*/ 8319702 w 8641104"/>
                <a:gd name="connsiteY3" fmla="*/ 0 h 1584703"/>
                <a:gd name="connsiteX4" fmla="*/ 8546967 w 8641104"/>
                <a:gd name="connsiteY4" fmla="*/ 94137 h 1584703"/>
                <a:gd name="connsiteX5" fmla="*/ 8641103 w 8641104"/>
                <a:gd name="connsiteY5" fmla="*/ 321403 h 1584703"/>
                <a:gd name="connsiteX6" fmla="*/ 8641104 w 8641104"/>
                <a:gd name="connsiteY6" fmla="*/ 866730 h 1584703"/>
                <a:gd name="connsiteX7" fmla="*/ 8546967 w 8641104"/>
                <a:gd name="connsiteY7" fmla="*/ 1093996 h 1584703"/>
                <a:gd name="connsiteX8" fmla="*/ 8319701 w 8641104"/>
                <a:gd name="connsiteY8" fmla="*/ 1188132 h 1584703"/>
                <a:gd name="connsiteX9" fmla="*/ 321402 w 8641104"/>
                <a:gd name="connsiteY9" fmla="*/ 1188132 h 1584703"/>
                <a:gd name="connsiteX10" fmla="*/ 94136 w 8641104"/>
                <a:gd name="connsiteY10" fmla="*/ 1093995 h 1584703"/>
                <a:gd name="connsiteX11" fmla="*/ 0 w 8641104"/>
                <a:gd name="connsiteY11" fmla="*/ 1499462 h 1584703"/>
                <a:gd name="connsiteX12" fmla="*/ 0 w 8641104"/>
                <a:gd name="connsiteY12" fmla="*/ 321402 h 1584703"/>
                <a:gd name="connsiteX0" fmla="*/ 4762 w 8645866"/>
                <a:gd name="connsiteY0" fmla="*/ 321402 h 1499462"/>
                <a:gd name="connsiteX1" fmla="*/ 98899 w 8645866"/>
                <a:gd name="connsiteY1" fmla="*/ 94137 h 1499462"/>
                <a:gd name="connsiteX2" fmla="*/ 326165 w 8645866"/>
                <a:gd name="connsiteY2" fmla="*/ 1 h 1499462"/>
                <a:gd name="connsiteX3" fmla="*/ 8324464 w 8645866"/>
                <a:gd name="connsiteY3" fmla="*/ 0 h 1499462"/>
                <a:gd name="connsiteX4" fmla="*/ 8551729 w 8645866"/>
                <a:gd name="connsiteY4" fmla="*/ 94137 h 1499462"/>
                <a:gd name="connsiteX5" fmla="*/ 8645865 w 8645866"/>
                <a:gd name="connsiteY5" fmla="*/ 321403 h 1499462"/>
                <a:gd name="connsiteX6" fmla="*/ 8645866 w 8645866"/>
                <a:gd name="connsiteY6" fmla="*/ 866730 h 1499462"/>
                <a:gd name="connsiteX7" fmla="*/ 8551729 w 8645866"/>
                <a:gd name="connsiteY7" fmla="*/ 1093996 h 1499462"/>
                <a:gd name="connsiteX8" fmla="*/ 8324463 w 8645866"/>
                <a:gd name="connsiteY8" fmla="*/ 1188132 h 1499462"/>
                <a:gd name="connsiteX9" fmla="*/ 326164 w 8645866"/>
                <a:gd name="connsiteY9" fmla="*/ 1188132 h 1499462"/>
                <a:gd name="connsiteX10" fmla="*/ 98898 w 8645866"/>
                <a:gd name="connsiteY10" fmla="*/ 1093995 h 1499462"/>
                <a:gd name="connsiteX11" fmla="*/ 4762 w 8645866"/>
                <a:gd name="connsiteY11" fmla="*/ 1499462 h 1499462"/>
                <a:gd name="connsiteX12" fmla="*/ 4762 w 8645866"/>
                <a:gd name="connsiteY12" fmla="*/ 321402 h 1499462"/>
                <a:gd name="connsiteX0" fmla="*/ 4762 w 8645866"/>
                <a:gd name="connsiteY0" fmla="*/ 321402 h 1499462"/>
                <a:gd name="connsiteX1" fmla="*/ 98899 w 8645866"/>
                <a:gd name="connsiteY1" fmla="*/ 94137 h 1499462"/>
                <a:gd name="connsiteX2" fmla="*/ 326165 w 8645866"/>
                <a:gd name="connsiteY2" fmla="*/ 1 h 1499462"/>
                <a:gd name="connsiteX3" fmla="*/ 8324464 w 8645866"/>
                <a:gd name="connsiteY3" fmla="*/ 0 h 1499462"/>
                <a:gd name="connsiteX4" fmla="*/ 8551729 w 8645866"/>
                <a:gd name="connsiteY4" fmla="*/ 94137 h 1499462"/>
                <a:gd name="connsiteX5" fmla="*/ 8645865 w 8645866"/>
                <a:gd name="connsiteY5" fmla="*/ 321403 h 1499462"/>
                <a:gd name="connsiteX6" fmla="*/ 8645866 w 8645866"/>
                <a:gd name="connsiteY6" fmla="*/ 866730 h 1499462"/>
                <a:gd name="connsiteX7" fmla="*/ 8551729 w 8645866"/>
                <a:gd name="connsiteY7" fmla="*/ 1093996 h 1499462"/>
                <a:gd name="connsiteX8" fmla="*/ 8324463 w 8645866"/>
                <a:gd name="connsiteY8" fmla="*/ 1188132 h 1499462"/>
                <a:gd name="connsiteX9" fmla="*/ 326164 w 8645866"/>
                <a:gd name="connsiteY9" fmla="*/ 1188132 h 1499462"/>
                <a:gd name="connsiteX10" fmla="*/ 108423 w 8645866"/>
                <a:gd name="connsiteY10" fmla="*/ 1260683 h 1499462"/>
                <a:gd name="connsiteX11" fmla="*/ 4762 w 8645866"/>
                <a:gd name="connsiteY11" fmla="*/ 1499462 h 1499462"/>
                <a:gd name="connsiteX12" fmla="*/ 4762 w 8645866"/>
                <a:gd name="connsiteY12" fmla="*/ 321402 h 1499462"/>
                <a:gd name="connsiteX0" fmla="*/ 4762 w 8645866"/>
                <a:gd name="connsiteY0" fmla="*/ 321402 h 1499462"/>
                <a:gd name="connsiteX1" fmla="*/ 98899 w 8645866"/>
                <a:gd name="connsiteY1" fmla="*/ 94137 h 1499462"/>
                <a:gd name="connsiteX2" fmla="*/ 326165 w 8645866"/>
                <a:gd name="connsiteY2" fmla="*/ 1 h 1499462"/>
                <a:gd name="connsiteX3" fmla="*/ 8324464 w 8645866"/>
                <a:gd name="connsiteY3" fmla="*/ 0 h 1499462"/>
                <a:gd name="connsiteX4" fmla="*/ 8551729 w 8645866"/>
                <a:gd name="connsiteY4" fmla="*/ 94137 h 1499462"/>
                <a:gd name="connsiteX5" fmla="*/ 8645865 w 8645866"/>
                <a:gd name="connsiteY5" fmla="*/ 321403 h 1499462"/>
                <a:gd name="connsiteX6" fmla="*/ 8645866 w 8645866"/>
                <a:gd name="connsiteY6" fmla="*/ 866730 h 1499462"/>
                <a:gd name="connsiteX7" fmla="*/ 8551729 w 8645866"/>
                <a:gd name="connsiteY7" fmla="*/ 1093996 h 1499462"/>
                <a:gd name="connsiteX8" fmla="*/ 8324463 w 8645866"/>
                <a:gd name="connsiteY8" fmla="*/ 1188132 h 1499462"/>
                <a:gd name="connsiteX9" fmla="*/ 326164 w 8645866"/>
                <a:gd name="connsiteY9" fmla="*/ 1188132 h 1499462"/>
                <a:gd name="connsiteX10" fmla="*/ 108423 w 8645866"/>
                <a:gd name="connsiteY10" fmla="*/ 1274970 h 1499462"/>
                <a:gd name="connsiteX11" fmla="*/ 4762 w 8645866"/>
                <a:gd name="connsiteY11" fmla="*/ 1499462 h 1499462"/>
                <a:gd name="connsiteX12" fmla="*/ 4762 w 8645866"/>
                <a:gd name="connsiteY12" fmla="*/ 321402 h 1499462"/>
                <a:gd name="connsiteX0" fmla="*/ 4762 w 8645866"/>
                <a:gd name="connsiteY0" fmla="*/ 321402 h 1532799"/>
                <a:gd name="connsiteX1" fmla="*/ 98899 w 8645866"/>
                <a:gd name="connsiteY1" fmla="*/ 94137 h 1532799"/>
                <a:gd name="connsiteX2" fmla="*/ 326165 w 8645866"/>
                <a:gd name="connsiteY2" fmla="*/ 1 h 1532799"/>
                <a:gd name="connsiteX3" fmla="*/ 8324464 w 8645866"/>
                <a:gd name="connsiteY3" fmla="*/ 0 h 1532799"/>
                <a:gd name="connsiteX4" fmla="*/ 8551729 w 8645866"/>
                <a:gd name="connsiteY4" fmla="*/ 94137 h 1532799"/>
                <a:gd name="connsiteX5" fmla="*/ 8645865 w 8645866"/>
                <a:gd name="connsiteY5" fmla="*/ 321403 h 1532799"/>
                <a:gd name="connsiteX6" fmla="*/ 8645866 w 8645866"/>
                <a:gd name="connsiteY6" fmla="*/ 866730 h 1532799"/>
                <a:gd name="connsiteX7" fmla="*/ 8551729 w 8645866"/>
                <a:gd name="connsiteY7" fmla="*/ 1093996 h 1532799"/>
                <a:gd name="connsiteX8" fmla="*/ 8324463 w 8645866"/>
                <a:gd name="connsiteY8" fmla="*/ 1188132 h 1532799"/>
                <a:gd name="connsiteX9" fmla="*/ 326164 w 8645866"/>
                <a:gd name="connsiteY9" fmla="*/ 1188132 h 1532799"/>
                <a:gd name="connsiteX10" fmla="*/ 108423 w 8645866"/>
                <a:gd name="connsiteY10" fmla="*/ 1274970 h 1532799"/>
                <a:gd name="connsiteX11" fmla="*/ 4762 w 8645866"/>
                <a:gd name="connsiteY11" fmla="*/ 1532799 h 1532799"/>
                <a:gd name="connsiteX12" fmla="*/ 4762 w 8645866"/>
                <a:gd name="connsiteY12" fmla="*/ 321402 h 1532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645866" h="1532799">
                  <a:moveTo>
                    <a:pt x="4762" y="321402"/>
                  </a:moveTo>
                  <a:cubicBezTo>
                    <a:pt x="4762" y="236161"/>
                    <a:pt x="38624" y="154411"/>
                    <a:pt x="98899" y="94137"/>
                  </a:cubicBezTo>
                  <a:cubicBezTo>
                    <a:pt x="159174" y="33862"/>
                    <a:pt x="240924" y="1"/>
                    <a:pt x="326165" y="1"/>
                  </a:cubicBezTo>
                  <a:lnTo>
                    <a:pt x="8324464" y="0"/>
                  </a:lnTo>
                  <a:cubicBezTo>
                    <a:pt x="8409705" y="0"/>
                    <a:pt x="8491455" y="33862"/>
                    <a:pt x="8551729" y="94137"/>
                  </a:cubicBezTo>
                  <a:cubicBezTo>
                    <a:pt x="8612004" y="154412"/>
                    <a:pt x="8645865" y="236162"/>
                    <a:pt x="8645865" y="321403"/>
                  </a:cubicBezTo>
                  <a:cubicBezTo>
                    <a:pt x="8645865" y="503179"/>
                    <a:pt x="8645866" y="684954"/>
                    <a:pt x="8645866" y="866730"/>
                  </a:cubicBezTo>
                  <a:cubicBezTo>
                    <a:pt x="8645866" y="951971"/>
                    <a:pt x="8612004" y="1033721"/>
                    <a:pt x="8551729" y="1093996"/>
                  </a:cubicBezTo>
                  <a:cubicBezTo>
                    <a:pt x="8491454" y="1154271"/>
                    <a:pt x="8409704" y="1188132"/>
                    <a:pt x="8324463" y="1188132"/>
                  </a:cubicBezTo>
                  <a:lnTo>
                    <a:pt x="326164" y="1188132"/>
                  </a:lnTo>
                  <a:cubicBezTo>
                    <a:pt x="240923" y="1188132"/>
                    <a:pt x="161990" y="1217526"/>
                    <a:pt x="108423" y="1274970"/>
                  </a:cubicBezTo>
                  <a:cubicBezTo>
                    <a:pt x="54856" y="1332415"/>
                    <a:pt x="0" y="1418015"/>
                    <a:pt x="4762" y="1532799"/>
                  </a:cubicBezTo>
                  <a:lnTo>
                    <a:pt x="4762" y="321402"/>
                  </a:lnTo>
                  <a:close/>
                </a:path>
              </a:pathLst>
            </a:custGeom>
            <a:solidFill>
              <a:srgbClr val="F04E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2400">
                <a:solidFill>
                  <a:prstClr val="white"/>
                </a:solidFill>
              </a:endParaRPr>
            </a:p>
          </p:txBody>
        </p:sp>
        <p:sp>
          <p:nvSpPr>
            <p:cNvPr id="13" name="Vrije vorm 12"/>
            <p:cNvSpPr/>
            <p:nvPr userDrawn="1"/>
          </p:nvSpPr>
          <p:spPr>
            <a:xfrm>
              <a:off x="1655376" y="141441"/>
              <a:ext cx="7239558" cy="891098"/>
            </a:xfrm>
            <a:custGeom>
              <a:avLst/>
              <a:gdLst>
                <a:gd name="connsiteX0" fmla="*/ 0 w 8641104"/>
                <a:gd name="connsiteY0" fmla="*/ 321402 h 1188132"/>
                <a:gd name="connsiteX1" fmla="*/ 94137 w 8641104"/>
                <a:gd name="connsiteY1" fmla="*/ 94137 h 1188132"/>
                <a:gd name="connsiteX2" fmla="*/ 321403 w 8641104"/>
                <a:gd name="connsiteY2" fmla="*/ 1 h 1188132"/>
                <a:gd name="connsiteX3" fmla="*/ 8319702 w 8641104"/>
                <a:gd name="connsiteY3" fmla="*/ 0 h 1188132"/>
                <a:gd name="connsiteX4" fmla="*/ 8546967 w 8641104"/>
                <a:gd name="connsiteY4" fmla="*/ 94137 h 1188132"/>
                <a:gd name="connsiteX5" fmla="*/ 8641103 w 8641104"/>
                <a:gd name="connsiteY5" fmla="*/ 321403 h 1188132"/>
                <a:gd name="connsiteX6" fmla="*/ 8641104 w 8641104"/>
                <a:gd name="connsiteY6" fmla="*/ 866730 h 1188132"/>
                <a:gd name="connsiteX7" fmla="*/ 8546967 w 8641104"/>
                <a:gd name="connsiteY7" fmla="*/ 1093996 h 1188132"/>
                <a:gd name="connsiteX8" fmla="*/ 8319701 w 8641104"/>
                <a:gd name="connsiteY8" fmla="*/ 1188132 h 1188132"/>
                <a:gd name="connsiteX9" fmla="*/ 321402 w 8641104"/>
                <a:gd name="connsiteY9" fmla="*/ 1188132 h 1188132"/>
                <a:gd name="connsiteX10" fmla="*/ 94136 w 8641104"/>
                <a:gd name="connsiteY10" fmla="*/ 1093995 h 1188132"/>
                <a:gd name="connsiteX11" fmla="*/ 0 w 8641104"/>
                <a:gd name="connsiteY11" fmla="*/ 866729 h 1188132"/>
                <a:gd name="connsiteX12" fmla="*/ 0 w 8641104"/>
                <a:gd name="connsiteY12" fmla="*/ 321402 h 1188132"/>
                <a:gd name="connsiteX0" fmla="*/ 0 w 8641104"/>
                <a:gd name="connsiteY0" fmla="*/ 321402 h 1518028"/>
                <a:gd name="connsiteX1" fmla="*/ 94137 w 8641104"/>
                <a:gd name="connsiteY1" fmla="*/ 94137 h 1518028"/>
                <a:gd name="connsiteX2" fmla="*/ 321403 w 8641104"/>
                <a:gd name="connsiteY2" fmla="*/ 1 h 1518028"/>
                <a:gd name="connsiteX3" fmla="*/ 8319702 w 8641104"/>
                <a:gd name="connsiteY3" fmla="*/ 0 h 1518028"/>
                <a:gd name="connsiteX4" fmla="*/ 8546967 w 8641104"/>
                <a:gd name="connsiteY4" fmla="*/ 94137 h 1518028"/>
                <a:gd name="connsiteX5" fmla="*/ 8641103 w 8641104"/>
                <a:gd name="connsiteY5" fmla="*/ 321403 h 1518028"/>
                <a:gd name="connsiteX6" fmla="*/ 8641104 w 8641104"/>
                <a:gd name="connsiteY6" fmla="*/ 866730 h 1518028"/>
                <a:gd name="connsiteX7" fmla="*/ 8546967 w 8641104"/>
                <a:gd name="connsiteY7" fmla="*/ 1093996 h 1518028"/>
                <a:gd name="connsiteX8" fmla="*/ 8319701 w 8641104"/>
                <a:gd name="connsiteY8" fmla="*/ 1188132 h 1518028"/>
                <a:gd name="connsiteX9" fmla="*/ 321402 w 8641104"/>
                <a:gd name="connsiteY9" fmla="*/ 1188132 h 1518028"/>
                <a:gd name="connsiteX10" fmla="*/ 94136 w 8641104"/>
                <a:gd name="connsiteY10" fmla="*/ 1093995 h 1518028"/>
                <a:gd name="connsiteX11" fmla="*/ 0 w 8641104"/>
                <a:gd name="connsiteY11" fmla="*/ 1432787 h 1518028"/>
                <a:gd name="connsiteX12" fmla="*/ 0 w 8641104"/>
                <a:gd name="connsiteY12" fmla="*/ 321402 h 1518028"/>
                <a:gd name="connsiteX0" fmla="*/ 0 w 8641104"/>
                <a:gd name="connsiteY0" fmla="*/ 321402 h 1584703"/>
                <a:gd name="connsiteX1" fmla="*/ 94137 w 8641104"/>
                <a:gd name="connsiteY1" fmla="*/ 94137 h 1584703"/>
                <a:gd name="connsiteX2" fmla="*/ 321403 w 8641104"/>
                <a:gd name="connsiteY2" fmla="*/ 1 h 1584703"/>
                <a:gd name="connsiteX3" fmla="*/ 8319702 w 8641104"/>
                <a:gd name="connsiteY3" fmla="*/ 0 h 1584703"/>
                <a:gd name="connsiteX4" fmla="*/ 8546967 w 8641104"/>
                <a:gd name="connsiteY4" fmla="*/ 94137 h 1584703"/>
                <a:gd name="connsiteX5" fmla="*/ 8641103 w 8641104"/>
                <a:gd name="connsiteY5" fmla="*/ 321403 h 1584703"/>
                <a:gd name="connsiteX6" fmla="*/ 8641104 w 8641104"/>
                <a:gd name="connsiteY6" fmla="*/ 866730 h 1584703"/>
                <a:gd name="connsiteX7" fmla="*/ 8546967 w 8641104"/>
                <a:gd name="connsiteY7" fmla="*/ 1093996 h 1584703"/>
                <a:gd name="connsiteX8" fmla="*/ 8319701 w 8641104"/>
                <a:gd name="connsiteY8" fmla="*/ 1188132 h 1584703"/>
                <a:gd name="connsiteX9" fmla="*/ 321402 w 8641104"/>
                <a:gd name="connsiteY9" fmla="*/ 1188132 h 1584703"/>
                <a:gd name="connsiteX10" fmla="*/ 94136 w 8641104"/>
                <a:gd name="connsiteY10" fmla="*/ 1093995 h 1584703"/>
                <a:gd name="connsiteX11" fmla="*/ 0 w 8641104"/>
                <a:gd name="connsiteY11" fmla="*/ 1499462 h 1584703"/>
                <a:gd name="connsiteX12" fmla="*/ 0 w 8641104"/>
                <a:gd name="connsiteY12" fmla="*/ 321402 h 1584703"/>
                <a:gd name="connsiteX0" fmla="*/ 4762 w 8645866"/>
                <a:gd name="connsiteY0" fmla="*/ 321402 h 1499462"/>
                <a:gd name="connsiteX1" fmla="*/ 98899 w 8645866"/>
                <a:gd name="connsiteY1" fmla="*/ 94137 h 1499462"/>
                <a:gd name="connsiteX2" fmla="*/ 326165 w 8645866"/>
                <a:gd name="connsiteY2" fmla="*/ 1 h 1499462"/>
                <a:gd name="connsiteX3" fmla="*/ 8324464 w 8645866"/>
                <a:gd name="connsiteY3" fmla="*/ 0 h 1499462"/>
                <a:gd name="connsiteX4" fmla="*/ 8551729 w 8645866"/>
                <a:gd name="connsiteY4" fmla="*/ 94137 h 1499462"/>
                <a:gd name="connsiteX5" fmla="*/ 8645865 w 8645866"/>
                <a:gd name="connsiteY5" fmla="*/ 321403 h 1499462"/>
                <a:gd name="connsiteX6" fmla="*/ 8645866 w 8645866"/>
                <a:gd name="connsiteY6" fmla="*/ 866730 h 1499462"/>
                <a:gd name="connsiteX7" fmla="*/ 8551729 w 8645866"/>
                <a:gd name="connsiteY7" fmla="*/ 1093996 h 1499462"/>
                <a:gd name="connsiteX8" fmla="*/ 8324463 w 8645866"/>
                <a:gd name="connsiteY8" fmla="*/ 1188132 h 1499462"/>
                <a:gd name="connsiteX9" fmla="*/ 326164 w 8645866"/>
                <a:gd name="connsiteY9" fmla="*/ 1188132 h 1499462"/>
                <a:gd name="connsiteX10" fmla="*/ 98898 w 8645866"/>
                <a:gd name="connsiteY10" fmla="*/ 1093995 h 1499462"/>
                <a:gd name="connsiteX11" fmla="*/ 4762 w 8645866"/>
                <a:gd name="connsiteY11" fmla="*/ 1499462 h 1499462"/>
                <a:gd name="connsiteX12" fmla="*/ 4762 w 8645866"/>
                <a:gd name="connsiteY12" fmla="*/ 321402 h 1499462"/>
                <a:gd name="connsiteX0" fmla="*/ 4762 w 8645866"/>
                <a:gd name="connsiteY0" fmla="*/ 321402 h 1499462"/>
                <a:gd name="connsiteX1" fmla="*/ 98899 w 8645866"/>
                <a:gd name="connsiteY1" fmla="*/ 94137 h 1499462"/>
                <a:gd name="connsiteX2" fmla="*/ 326165 w 8645866"/>
                <a:gd name="connsiteY2" fmla="*/ 1 h 1499462"/>
                <a:gd name="connsiteX3" fmla="*/ 8324464 w 8645866"/>
                <a:gd name="connsiteY3" fmla="*/ 0 h 1499462"/>
                <a:gd name="connsiteX4" fmla="*/ 8551729 w 8645866"/>
                <a:gd name="connsiteY4" fmla="*/ 94137 h 1499462"/>
                <a:gd name="connsiteX5" fmla="*/ 8645865 w 8645866"/>
                <a:gd name="connsiteY5" fmla="*/ 321403 h 1499462"/>
                <a:gd name="connsiteX6" fmla="*/ 8645866 w 8645866"/>
                <a:gd name="connsiteY6" fmla="*/ 866730 h 1499462"/>
                <a:gd name="connsiteX7" fmla="*/ 8551729 w 8645866"/>
                <a:gd name="connsiteY7" fmla="*/ 1093996 h 1499462"/>
                <a:gd name="connsiteX8" fmla="*/ 8324463 w 8645866"/>
                <a:gd name="connsiteY8" fmla="*/ 1188132 h 1499462"/>
                <a:gd name="connsiteX9" fmla="*/ 326164 w 8645866"/>
                <a:gd name="connsiteY9" fmla="*/ 1188132 h 1499462"/>
                <a:gd name="connsiteX10" fmla="*/ 108423 w 8645866"/>
                <a:gd name="connsiteY10" fmla="*/ 1260683 h 1499462"/>
                <a:gd name="connsiteX11" fmla="*/ 4762 w 8645866"/>
                <a:gd name="connsiteY11" fmla="*/ 1499462 h 1499462"/>
                <a:gd name="connsiteX12" fmla="*/ 4762 w 8645866"/>
                <a:gd name="connsiteY12" fmla="*/ 321402 h 1499462"/>
                <a:gd name="connsiteX0" fmla="*/ 4762 w 8645866"/>
                <a:gd name="connsiteY0" fmla="*/ 321402 h 1499462"/>
                <a:gd name="connsiteX1" fmla="*/ 98899 w 8645866"/>
                <a:gd name="connsiteY1" fmla="*/ 94137 h 1499462"/>
                <a:gd name="connsiteX2" fmla="*/ 326165 w 8645866"/>
                <a:gd name="connsiteY2" fmla="*/ 1 h 1499462"/>
                <a:gd name="connsiteX3" fmla="*/ 8324464 w 8645866"/>
                <a:gd name="connsiteY3" fmla="*/ 0 h 1499462"/>
                <a:gd name="connsiteX4" fmla="*/ 8551729 w 8645866"/>
                <a:gd name="connsiteY4" fmla="*/ 94137 h 1499462"/>
                <a:gd name="connsiteX5" fmla="*/ 8645865 w 8645866"/>
                <a:gd name="connsiteY5" fmla="*/ 321403 h 1499462"/>
                <a:gd name="connsiteX6" fmla="*/ 8645866 w 8645866"/>
                <a:gd name="connsiteY6" fmla="*/ 866730 h 1499462"/>
                <a:gd name="connsiteX7" fmla="*/ 8551729 w 8645866"/>
                <a:gd name="connsiteY7" fmla="*/ 1093996 h 1499462"/>
                <a:gd name="connsiteX8" fmla="*/ 8324463 w 8645866"/>
                <a:gd name="connsiteY8" fmla="*/ 1188132 h 1499462"/>
                <a:gd name="connsiteX9" fmla="*/ 326164 w 8645866"/>
                <a:gd name="connsiteY9" fmla="*/ 1188132 h 1499462"/>
                <a:gd name="connsiteX10" fmla="*/ 108423 w 8645866"/>
                <a:gd name="connsiteY10" fmla="*/ 1274970 h 1499462"/>
                <a:gd name="connsiteX11" fmla="*/ 4762 w 8645866"/>
                <a:gd name="connsiteY11" fmla="*/ 1499462 h 1499462"/>
                <a:gd name="connsiteX12" fmla="*/ 4762 w 8645866"/>
                <a:gd name="connsiteY12" fmla="*/ 321402 h 1499462"/>
                <a:gd name="connsiteX0" fmla="*/ 4762 w 8645866"/>
                <a:gd name="connsiteY0" fmla="*/ 321402 h 1532799"/>
                <a:gd name="connsiteX1" fmla="*/ 98899 w 8645866"/>
                <a:gd name="connsiteY1" fmla="*/ 94137 h 1532799"/>
                <a:gd name="connsiteX2" fmla="*/ 326165 w 8645866"/>
                <a:gd name="connsiteY2" fmla="*/ 1 h 1532799"/>
                <a:gd name="connsiteX3" fmla="*/ 8324464 w 8645866"/>
                <a:gd name="connsiteY3" fmla="*/ 0 h 1532799"/>
                <a:gd name="connsiteX4" fmla="*/ 8551729 w 8645866"/>
                <a:gd name="connsiteY4" fmla="*/ 94137 h 1532799"/>
                <a:gd name="connsiteX5" fmla="*/ 8645865 w 8645866"/>
                <a:gd name="connsiteY5" fmla="*/ 321403 h 1532799"/>
                <a:gd name="connsiteX6" fmla="*/ 8645866 w 8645866"/>
                <a:gd name="connsiteY6" fmla="*/ 866730 h 1532799"/>
                <a:gd name="connsiteX7" fmla="*/ 8551729 w 8645866"/>
                <a:gd name="connsiteY7" fmla="*/ 1093996 h 1532799"/>
                <a:gd name="connsiteX8" fmla="*/ 8324463 w 8645866"/>
                <a:gd name="connsiteY8" fmla="*/ 1188132 h 1532799"/>
                <a:gd name="connsiteX9" fmla="*/ 326164 w 8645866"/>
                <a:gd name="connsiteY9" fmla="*/ 1188132 h 1532799"/>
                <a:gd name="connsiteX10" fmla="*/ 108423 w 8645866"/>
                <a:gd name="connsiteY10" fmla="*/ 1274970 h 1532799"/>
                <a:gd name="connsiteX11" fmla="*/ 4762 w 8645866"/>
                <a:gd name="connsiteY11" fmla="*/ 1532799 h 1532799"/>
                <a:gd name="connsiteX12" fmla="*/ 4762 w 8645866"/>
                <a:gd name="connsiteY12" fmla="*/ 321402 h 1532799"/>
                <a:gd name="connsiteX0" fmla="*/ 1587 w 8642691"/>
                <a:gd name="connsiteY0" fmla="*/ 321402 h 1419426"/>
                <a:gd name="connsiteX1" fmla="*/ 95724 w 8642691"/>
                <a:gd name="connsiteY1" fmla="*/ 94137 h 1419426"/>
                <a:gd name="connsiteX2" fmla="*/ 322990 w 8642691"/>
                <a:gd name="connsiteY2" fmla="*/ 1 h 1419426"/>
                <a:gd name="connsiteX3" fmla="*/ 8321289 w 8642691"/>
                <a:gd name="connsiteY3" fmla="*/ 0 h 1419426"/>
                <a:gd name="connsiteX4" fmla="*/ 8548554 w 8642691"/>
                <a:gd name="connsiteY4" fmla="*/ 94137 h 1419426"/>
                <a:gd name="connsiteX5" fmla="*/ 8642690 w 8642691"/>
                <a:gd name="connsiteY5" fmla="*/ 321403 h 1419426"/>
                <a:gd name="connsiteX6" fmla="*/ 8642691 w 8642691"/>
                <a:gd name="connsiteY6" fmla="*/ 866730 h 1419426"/>
                <a:gd name="connsiteX7" fmla="*/ 8548554 w 8642691"/>
                <a:gd name="connsiteY7" fmla="*/ 1093996 h 1419426"/>
                <a:gd name="connsiteX8" fmla="*/ 8321288 w 8642691"/>
                <a:gd name="connsiteY8" fmla="*/ 1188132 h 1419426"/>
                <a:gd name="connsiteX9" fmla="*/ 322989 w 8642691"/>
                <a:gd name="connsiteY9" fmla="*/ 1188132 h 1419426"/>
                <a:gd name="connsiteX10" fmla="*/ 105248 w 8642691"/>
                <a:gd name="connsiteY10" fmla="*/ 1274970 h 1419426"/>
                <a:gd name="connsiteX11" fmla="*/ 1587 w 8642691"/>
                <a:gd name="connsiteY11" fmla="*/ 321402 h 1419426"/>
                <a:gd name="connsiteX0" fmla="*/ 1065215 w 9706319"/>
                <a:gd name="connsiteY0" fmla="*/ 321402 h 1188132"/>
                <a:gd name="connsiteX1" fmla="*/ 1159352 w 9706319"/>
                <a:gd name="connsiteY1" fmla="*/ 94137 h 1188132"/>
                <a:gd name="connsiteX2" fmla="*/ 1386618 w 9706319"/>
                <a:gd name="connsiteY2" fmla="*/ 1 h 1188132"/>
                <a:gd name="connsiteX3" fmla="*/ 9384917 w 9706319"/>
                <a:gd name="connsiteY3" fmla="*/ 0 h 1188132"/>
                <a:gd name="connsiteX4" fmla="*/ 9612182 w 9706319"/>
                <a:gd name="connsiteY4" fmla="*/ 94137 h 1188132"/>
                <a:gd name="connsiteX5" fmla="*/ 9706318 w 9706319"/>
                <a:gd name="connsiteY5" fmla="*/ 321403 h 1188132"/>
                <a:gd name="connsiteX6" fmla="*/ 9706319 w 9706319"/>
                <a:gd name="connsiteY6" fmla="*/ 866730 h 1188132"/>
                <a:gd name="connsiteX7" fmla="*/ 9612182 w 9706319"/>
                <a:gd name="connsiteY7" fmla="*/ 1093996 h 1188132"/>
                <a:gd name="connsiteX8" fmla="*/ 9384916 w 9706319"/>
                <a:gd name="connsiteY8" fmla="*/ 1188132 h 1188132"/>
                <a:gd name="connsiteX9" fmla="*/ 1386617 w 9706319"/>
                <a:gd name="connsiteY9" fmla="*/ 1188132 h 1188132"/>
                <a:gd name="connsiteX10" fmla="*/ 1065215 w 9706319"/>
                <a:gd name="connsiteY10" fmla="*/ 321402 h 1188132"/>
                <a:gd name="connsiteX0" fmla="*/ 1370928 w 9690630"/>
                <a:gd name="connsiteY0" fmla="*/ 1188132 h 1188132"/>
                <a:gd name="connsiteX1" fmla="*/ 1143663 w 9690630"/>
                <a:gd name="connsiteY1" fmla="*/ 94137 h 1188132"/>
                <a:gd name="connsiteX2" fmla="*/ 1370929 w 9690630"/>
                <a:gd name="connsiteY2" fmla="*/ 1 h 1188132"/>
                <a:gd name="connsiteX3" fmla="*/ 9369228 w 9690630"/>
                <a:gd name="connsiteY3" fmla="*/ 0 h 1188132"/>
                <a:gd name="connsiteX4" fmla="*/ 9596493 w 9690630"/>
                <a:gd name="connsiteY4" fmla="*/ 94137 h 1188132"/>
                <a:gd name="connsiteX5" fmla="*/ 9690629 w 9690630"/>
                <a:gd name="connsiteY5" fmla="*/ 321403 h 1188132"/>
                <a:gd name="connsiteX6" fmla="*/ 9690630 w 9690630"/>
                <a:gd name="connsiteY6" fmla="*/ 866730 h 1188132"/>
                <a:gd name="connsiteX7" fmla="*/ 9596493 w 9690630"/>
                <a:gd name="connsiteY7" fmla="*/ 1093996 h 1188132"/>
                <a:gd name="connsiteX8" fmla="*/ 9369227 w 9690630"/>
                <a:gd name="connsiteY8" fmla="*/ 1188132 h 1188132"/>
                <a:gd name="connsiteX9" fmla="*/ 1370928 w 9690630"/>
                <a:gd name="connsiteY9" fmla="*/ 1188132 h 1188132"/>
                <a:gd name="connsiteX0" fmla="*/ 1333051 w 9652753"/>
                <a:gd name="connsiteY0" fmla="*/ 1188132 h 1188132"/>
                <a:gd name="connsiteX1" fmla="*/ 1333052 w 9652753"/>
                <a:gd name="connsiteY1" fmla="*/ 1 h 1188132"/>
                <a:gd name="connsiteX2" fmla="*/ 9331351 w 9652753"/>
                <a:gd name="connsiteY2" fmla="*/ 0 h 1188132"/>
                <a:gd name="connsiteX3" fmla="*/ 9558616 w 9652753"/>
                <a:gd name="connsiteY3" fmla="*/ 94137 h 1188132"/>
                <a:gd name="connsiteX4" fmla="*/ 9652752 w 9652753"/>
                <a:gd name="connsiteY4" fmla="*/ 321403 h 1188132"/>
                <a:gd name="connsiteX5" fmla="*/ 9652753 w 9652753"/>
                <a:gd name="connsiteY5" fmla="*/ 866730 h 1188132"/>
                <a:gd name="connsiteX6" fmla="*/ 9558616 w 9652753"/>
                <a:gd name="connsiteY6" fmla="*/ 1093996 h 1188132"/>
                <a:gd name="connsiteX7" fmla="*/ 9331350 w 9652753"/>
                <a:gd name="connsiteY7" fmla="*/ 1188132 h 1188132"/>
                <a:gd name="connsiteX8" fmla="*/ 1333051 w 9652753"/>
                <a:gd name="connsiteY8" fmla="*/ 1188132 h 1188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652753" h="1188132">
                  <a:moveTo>
                    <a:pt x="1333051" y="1188132"/>
                  </a:moveTo>
                  <a:cubicBezTo>
                    <a:pt x="1" y="990110"/>
                    <a:pt x="2" y="198023"/>
                    <a:pt x="1333052" y="1"/>
                  </a:cubicBezTo>
                  <a:lnTo>
                    <a:pt x="9331351" y="0"/>
                  </a:lnTo>
                  <a:cubicBezTo>
                    <a:pt x="9416592" y="0"/>
                    <a:pt x="9498342" y="33862"/>
                    <a:pt x="9558616" y="94137"/>
                  </a:cubicBezTo>
                  <a:cubicBezTo>
                    <a:pt x="9618891" y="154412"/>
                    <a:pt x="9652752" y="236162"/>
                    <a:pt x="9652752" y="321403"/>
                  </a:cubicBezTo>
                  <a:cubicBezTo>
                    <a:pt x="9652752" y="503179"/>
                    <a:pt x="9652753" y="684954"/>
                    <a:pt x="9652753" y="866730"/>
                  </a:cubicBezTo>
                  <a:cubicBezTo>
                    <a:pt x="9652753" y="951971"/>
                    <a:pt x="9618891" y="1033721"/>
                    <a:pt x="9558616" y="1093996"/>
                  </a:cubicBezTo>
                  <a:cubicBezTo>
                    <a:pt x="9498341" y="1154271"/>
                    <a:pt x="9416591" y="1188132"/>
                    <a:pt x="9331350" y="1188132"/>
                  </a:cubicBezTo>
                  <a:lnTo>
                    <a:pt x="1333051" y="1188132"/>
                  </a:lnTo>
                  <a:close/>
                </a:path>
              </a:pathLst>
            </a:custGeom>
            <a:solidFill>
              <a:srgbClr val="F04E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2400">
                <a:solidFill>
                  <a:prstClr val="white"/>
                </a:solidFill>
              </a:endParaRPr>
            </a:p>
          </p:txBody>
        </p:sp>
      </p:grp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55357" y="188586"/>
            <a:ext cx="10081289" cy="1183015"/>
          </a:xfrm>
        </p:spPr>
        <p:txBody>
          <a:bodyPr/>
          <a:lstStyle>
            <a:lvl1pPr>
              <a:lnSpc>
                <a:spcPts val="4533"/>
              </a:lnSpc>
              <a:defRPr sz="4533" b="1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1055355" y="1629833"/>
            <a:ext cx="4939044" cy="4267200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97602" y="1629834"/>
            <a:ext cx="4939044" cy="4267199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>
              <a:solidFill>
                <a:srgbClr val="553E32"/>
              </a:solidFill>
            </a:endParaRP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553E32"/>
                </a:solidFill>
              </a:rPr>
              <a:t>10 good reasons to invest in Flanders – An introduction to Europe’s ultimate business location</a:t>
            </a:r>
            <a:endParaRPr lang="nl-NL">
              <a:solidFill>
                <a:srgbClr val="553E32"/>
              </a:solidFill>
            </a:endParaRPr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5DC88E-EFA6-496F-BEA7-33EBF588A62A}" type="slidenum">
              <a:rPr lang="nl-NL" smtClean="0">
                <a:solidFill>
                  <a:srgbClr val="553E32"/>
                </a:solidFill>
              </a:rPr>
              <a:pPr/>
              <a:t>‹#›</a:t>
            </a:fld>
            <a:endParaRPr lang="nl-NL">
              <a:solidFill>
                <a:srgbClr val="553E32"/>
              </a:solidFill>
            </a:endParaRPr>
          </a:p>
        </p:txBody>
      </p:sp>
      <p:pic>
        <p:nvPicPr>
          <p:cNvPr id="10" name="Afbeelding 9" descr="FIT_lo_BASIC_RGB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8954188" y="6071438"/>
            <a:ext cx="2866237" cy="62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2465647"/>
      </p:ext>
    </p:extLst>
  </p:cSld>
  <p:clrMapOvr>
    <a:masterClrMapping/>
  </p:clrMapOvr>
  <p:transition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ep 12"/>
          <p:cNvGrpSpPr/>
          <p:nvPr userDrawn="1"/>
        </p:nvGrpSpPr>
        <p:grpSpPr>
          <a:xfrm>
            <a:off x="328915" y="188588"/>
            <a:ext cx="11530997" cy="1532797"/>
            <a:chOff x="246686" y="141441"/>
            <a:chExt cx="8648248" cy="1149598"/>
          </a:xfrm>
        </p:grpSpPr>
        <p:sp>
          <p:nvSpPr>
            <p:cNvPr id="14" name="Vrije vorm 13"/>
            <p:cNvSpPr/>
            <p:nvPr userDrawn="1"/>
          </p:nvSpPr>
          <p:spPr>
            <a:xfrm>
              <a:off x="246686" y="141441"/>
              <a:ext cx="6484394" cy="1149598"/>
            </a:xfrm>
            <a:custGeom>
              <a:avLst/>
              <a:gdLst>
                <a:gd name="connsiteX0" fmla="*/ 0 w 8641104"/>
                <a:gd name="connsiteY0" fmla="*/ 321402 h 1188132"/>
                <a:gd name="connsiteX1" fmla="*/ 94137 w 8641104"/>
                <a:gd name="connsiteY1" fmla="*/ 94137 h 1188132"/>
                <a:gd name="connsiteX2" fmla="*/ 321403 w 8641104"/>
                <a:gd name="connsiteY2" fmla="*/ 1 h 1188132"/>
                <a:gd name="connsiteX3" fmla="*/ 8319702 w 8641104"/>
                <a:gd name="connsiteY3" fmla="*/ 0 h 1188132"/>
                <a:gd name="connsiteX4" fmla="*/ 8546967 w 8641104"/>
                <a:gd name="connsiteY4" fmla="*/ 94137 h 1188132"/>
                <a:gd name="connsiteX5" fmla="*/ 8641103 w 8641104"/>
                <a:gd name="connsiteY5" fmla="*/ 321403 h 1188132"/>
                <a:gd name="connsiteX6" fmla="*/ 8641104 w 8641104"/>
                <a:gd name="connsiteY6" fmla="*/ 866730 h 1188132"/>
                <a:gd name="connsiteX7" fmla="*/ 8546967 w 8641104"/>
                <a:gd name="connsiteY7" fmla="*/ 1093996 h 1188132"/>
                <a:gd name="connsiteX8" fmla="*/ 8319701 w 8641104"/>
                <a:gd name="connsiteY8" fmla="*/ 1188132 h 1188132"/>
                <a:gd name="connsiteX9" fmla="*/ 321402 w 8641104"/>
                <a:gd name="connsiteY9" fmla="*/ 1188132 h 1188132"/>
                <a:gd name="connsiteX10" fmla="*/ 94136 w 8641104"/>
                <a:gd name="connsiteY10" fmla="*/ 1093995 h 1188132"/>
                <a:gd name="connsiteX11" fmla="*/ 0 w 8641104"/>
                <a:gd name="connsiteY11" fmla="*/ 866729 h 1188132"/>
                <a:gd name="connsiteX12" fmla="*/ 0 w 8641104"/>
                <a:gd name="connsiteY12" fmla="*/ 321402 h 1188132"/>
                <a:gd name="connsiteX0" fmla="*/ 0 w 8641104"/>
                <a:gd name="connsiteY0" fmla="*/ 321402 h 1518028"/>
                <a:gd name="connsiteX1" fmla="*/ 94137 w 8641104"/>
                <a:gd name="connsiteY1" fmla="*/ 94137 h 1518028"/>
                <a:gd name="connsiteX2" fmla="*/ 321403 w 8641104"/>
                <a:gd name="connsiteY2" fmla="*/ 1 h 1518028"/>
                <a:gd name="connsiteX3" fmla="*/ 8319702 w 8641104"/>
                <a:gd name="connsiteY3" fmla="*/ 0 h 1518028"/>
                <a:gd name="connsiteX4" fmla="*/ 8546967 w 8641104"/>
                <a:gd name="connsiteY4" fmla="*/ 94137 h 1518028"/>
                <a:gd name="connsiteX5" fmla="*/ 8641103 w 8641104"/>
                <a:gd name="connsiteY5" fmla="*/ 321403 h 1518028"/>
                <a:gd name="connsiteX6" fmla="*/ 8641104 w 8641104"/>
                <a:gd name="connsiteY6" fmla="*/ 866730 h 1518028"/>
                <a:gd name="connsiteX7" fmla="*/ 8546967 w 8641104"/>
                <a:gd name="connsiteY7" fmla="*/ 1093996 h 1518028"/>
                <a:gd name="connsiteX8" fmla="*/ 8319701 w 8641104"/>
                <a:gd name="connsiteY8" fmla="*/ 1188132 h 1518028"/>
                <a:gd name="connsiteX9" fmla="*/ 321402 w 8641104"/>
                <a:gd name="connsiteY9" fmla="*/ 1188132 h 1518028"/>
                <a:gd name="connsiteX10" fmla="*/ 94136 w 8641104"/>
                <a:gd name="connsiteY10" fmla="*/ 1093995 h 1518028"/>
                <a:gd name="connsiteX11" fmla="*/ 0 w 8641104"/>
                <a:gd name="connsiteY11" fmla="*/ 1432787 h 1518028"/>
                <a:gd name="connsiteX12" fmla="*/ 0 w 8641104"/>
                <a:gd name="connsiteY12" fmla="*/ 321402 h 1518028"/>
                <a:gd name="connsiteX0" fmla="*/ 0 w 8641104"/>
                <a:gd name="connsiteY0" fmla="*/ 321402 h 1584703"/>
                <a:gd name="connsiteX1" fmla="*/ 94137 w 8641104"/>
                <a:gd name="connsiteY1" fmla="*/ 94137 h 1584703"/>
                <a:gd name="connsiteX2" fmla="*/ 321403 w 8641104"/>
                <a:gd name="connsiteY2" fmla="*/ 1 h 1584703"/>
                <a:gd name="connsiteX3" fmla="*/ 8319702 w 8641104"/>
                <a:gd name="connsiteY3" fmla="*/ 0 h 1584703"/>
                <a:gd name="connsiteX4" fmla="*/ 8546967 w 8641104"/>
                <a:gd name="connsiteY4" fmla="*/ 94137 h 1584703"/>
                <a:gd name="connsiteX5" fmla="*/ 8641103 w 8641104"/>
                <a:gd name="connsiteY5" fmla="*/ 321403 h 1584703"/>
                <a:gd name="connsiteX6" fmla="*/ 8641104 w 8641104"/>
                <a:gd name="connsiteY6" fmla="*/ 866730 h 1584703"/>
                <a:gd name="connsiteX7" fmla="*/ 8546967 w 8641104"/>
                <a:gd name="connsiteY7" fmla="*/ 1093996 h 1584703"/>
                <a:gd name="connsiteX8" fmla="*/ 8319701 w 8641104"/>
                <a:gd name="connsiteY8" fmla="*/ 1188132 h 1584703"/>
                <a:gd name="connsiteX9" fmla="*/ 321402 w 8641104"/>
                <a:gd name="connsiteY9" fmla="*/ 1188132 h 1584703"/>
                <a:gd name="connsiteX10" fmla="*/ 94136 w 8641104"/>
                <a:gd name="connsiteY10" fmla="*/ 1093995 h 1584703"/>
                <a:gd name="connsiteX11" fmla="*/ 0 w 8641104"/>
                <a:gd name="connsiteY11" fmla="*/ 1499462 h 1584703"/>
                <a:gd name="connsiteX12" fmla="*/ 0 w 8641104"/>
                <a:gd name="connsiteY12" fmla="*/ 321402 h 1584703"/>
                <a:gd name="connsiteX0" fmla="*/ 4762 w 8645866"/>
                <a:gd name="connsiteY0" fmla="*/ 321402 h 1499462"/>
                <a:gd name="connsiteX1" fmla="*/ 98899 w 8645866"/>
                <a:gd name="connsiteY1" fmla="*/ 94137 h 1499462"/>
                <a:gd name="connsiteX2" fmla="*/ 326165 w 8645866"/>
                <a:gd name="connsiteY2" fmla="*/ 1 h 1499462"/>
                <a:gd name="connsiteX3" fmla="*/ 8324464 w 8645866"/>
                <a:gd name="connsiteY3" fmla="*/ 0 h 1499462"/>
                <a:gd name="connsiteX4" fmla="*/ 8551729 w 8645866"/>
                <a:gd name="connsiteY4" fmla="*/ 94137 h 1499462"/>
                <a:gd name="connsiteX5" fmla="*/ 8645865 w 8645866"/>
                <a:gd name="connsiteY5" fmla="*/ 321403 h 1499462"/>
                <a:gd name="connsiteX6" fmla="*/ 8645866 w 8645866"/>
                <a:gd name="connsiteY6" fmla="*/ 866730 h 1499462"/>
                <a:gd name="connsiteX7" fmla="*/ 8551729 w 8645866"/>
                <a:gd name="connsiteY7" fmla="*/ 1093996 h 1499462"/>
                <a:gd name="connsiteX8" fmla="*/ 8324463 w 8645866"/>
                <a:gd name="connsiteY8" fmla="*/ 1188132 h 1499462"/>
                <a:gd name="connsiteX9" fmla="*/ 326164 w 8645866"/>
                <a:gd name="connsiteY9" fmla="*/ 1188132 h 1499462"/>
                <a:gd name="connsiteX10" fmla="*/ 98898 w 8645866"/>
                <a:gd name="connsiteY10" fmla="*/ 1093995 h 1499462"/>
                <a:gd name="connsiteX11" fmla="*/ 4762 w 8645866"/>
                <a:gd name="connsiteY11" fmla="*/ 1499462 h 1499462"/>
                <a:gd name="connsiteX12" fmla="*/ 4762 w 8645866"/>
                <a:gd name="connsiteY12" fmla="*/ 321402 h 1499462"/>
                <a:gd name="connsiteX0" fmla="*/ 4762 w 8645866"/>
                <a:gd name="connsiteY0" fmla="*/ 321402 h 1499462"/>
                <a:gd name="connsiteX1" fmla="*/ 98899 w 8645866"/>
                <a:gd name="connsiteY1" fmla="*/ 94137 h 1499462"/>
                <a:gd name="connsiteX2" fmla="*/ 326165 w 8645866"/>
                <a:gd name="connsiteY2" fmla="*/ 1 h 1499462"/>
                <a:gd name="connsiteX3" fmla="*/ 8324464 w 8645866"/>
                <a:gd name="connsiteY3" fmla="*/ 0 h 1499462"/>
                <a:gd name="connsiteX4" fmla="*/ 8551729 w 8645866"/>
                <a:gd name="connsiteY4" fmla="*/ 94137 h 1499462"/>
                <a:gd name="connsiteX5" fmla="*/ 8645865 w 8645866"/>
                <a:gd name="connsiteY5" fmla="*/ 321403 h 1499462"/>
                <a:gd name="connsiteX6" fmla="*/ 8645866 w 8645866"/>
                <a:gd name="connsiteY6" fmla="*/ 866730 h 1499462"/>
                <a:gd name="connsiteX7" fmla="*/ 8551729 w 8645866"/>
                <a:gd name="connsiteY7" fmla="*/ 1093996 h 1499462"/>
                <a:gd name="connsiteX8" fmla="*/ 8324463 w 8645866"/>
                <a:gd name="connsiteY8" fmla="*/ 1188132 h 1499462"/>
                <a:gd name="connsiteX9" fmla="*/ 326164 w 8645866"/>
                <a:gd name="connsiteY9" fmla="*/ 1188132 h 1499462"/>
                <a:gd name="connsiteX10" fmla="*/ 108423 w 8645866"/>
                <a:gd name="connsiteY10" fmla="*/ 1260683 h 1499462"/>
                <a:gd name="connsiteX11" fmla="*/ 4762 w 8645866"/>
                <a:gd name="connsiteY11" fmla="*/ 1499462 h 1499462"/>
                <a:gd name="connsiteX12" fmla="*/ 4762 w 8645866"/>
                <a:gd name="connsiteY12" fmla="*/ 321402 h 1499462"/>
                <a:gd name="connsiteX0" fmla="*/ 4762 w 8645866"/>
                <a:gd name="connsiteY0" fmla="*/ 321402 h 1499462"/>
                <a:gd name="connsiteX1" fmla="*/ 98899 w 8645866"/>
                <a:gd name="connsiteY1" fmla="*/ 94137 h 1499462"/>
                <a:gd name="connsiteX2" fmla="*/ 326165 w 8645866"/>
                <a:gd name="connsiteY2" fmla="*/ 1 h 1499462"/>
                <a:gd name="connsiteX3" fmla="*/ 8324464 w 8645866"/>
                <a:gd name="connsiteY3" fmla="*/ 0 h 1499462"/>
                <a:gd name="connsiteX4" fmla="*/ 8551729 w 8645866"/>
                <a:gd name="connsiteY4" fmla="*/ 94137 h 1499462"/>
                <a:gd name="connsiteX5" fmla="*/ 8645865 w 8645866"/>
                <a:gd name="connsiteY5" fmla="*/ 321403 h 1499462"/>
                <a:gd name="connsiteX6" fmla="*/ 8645866 w 8645866"/>
                <a:gd name="connsiteY6" fmla="*/ 866730 h 1499462"/>
                <a:gd name="connsiteX7" fmla="*/ 8551729 w 8645866"/>
                <a:gd name="connsiteY7" fmla="*/ 1093996 h 1499462"/>
                <a:gd name="connsiteX8" fmla="*/ 8324463 w 8645866"/>
                <a:gd name="connsiteY8" fmla="*/ 1188132 h 1499462"/>
                <a:gd name="connsiteX9" fmla="*/ 326164 w 8645866"/>
                <a:gd name="connsiteY9" fmla="*/ 1188132 h 1499462"/>
                <a:gd name="connsiteX10" fmla="*/ 108423 w 8645866"/>
                <a:gd name="connsiteY10" fmla="*/ 1274970 h 1499462"/>
                <a:gd name="connsiteX11" fmla="*/ 4762 w 8645866"/>
                <a:gd name="connsiteY11" fmla="*/ 1499462 h 1499462"/>
                <a:gd name="connsiteX12" fmla="*/ 4762 w 8645866"/>
                <a:gd name="connsiteY12" fmla="*/ 321402 h 1499462"/>
                <a:gd name="connsiteX0" fmla="*/ 4762 w 8645866"/>
                <a:gd name="connsiteY0" fmla="*/ 321402 h 1532799"/>
                <a:gd name="connsiteX1" fmla="*/ 98899 w 8645866"/>
                <a:gd name="connsiteY1" fmla="*/ 94137 h 1532799"/>
                <a:gd name="connsiteX2" fmla="*/ 326165 w 8645866"/>
                <a:gd name="connsiteY2" fmla="*/ 1 h 1532799"/>
                <a:gd name="connsiteX3" fmla="*/ 8324464 w 8645866"/>
                <a:gd name="connsiteY3" fmla="*/ 0 h 1532799"/>
                <a:gd name="connsiteX4" fmla="*/ 8551729 w 8645866"/>
                <a:gd name="connsiteY4" fmla="*/ 94137 h 1532799"/>
                <a:gd name="connsiteX5" fmla="*/ 8645865 w 8645866"/>
                <a:gd name="connsiteY5" fmla="*/ 321403 h 1532799"/>
                <a:gd name="connsiteX6" fmla="*/ 8645866 w 8645866"/>
                <a:gd name="connsiteY6" fmla="*/ 866730 h 1532799"/>
                <a:gd name="connsiteX7" fmla="*/ 8551729 w 8645866"/>
                <a:gd name="connsiteY7" fmla="*/ 1093996 h 1532799"/>
                <a:gd name="connsiteX8" fmla="*/ 8324463 w 8645866"/>
                <a:gd name="connsiteY8" fmla="*/ 1188132 h 1532799"/>
                <a:gd name="connsiteX9" fmla="*/ 326164 w 8645866"/>
                <a:gd name="connsiteY9" fmla="*/ 1188132 h 1532799"/>
                <a:gd name="connsiteX10" fmla="*/ 108423 w 8645866"/>
                <a:gd name="connsiteY10" fmla="*/ 1274970 h 1532799"/>
                <a:gd name="connsiteX11" fmla="*/ 4762 w 8645866"/>
                <a:gd name="connsiteY11" fmla="*/ 1532799 h 1532799"/>
                <a:gd name="connsiteX12" fmla="*/ 4762 w 8645866"/>
                <a:gd name="connsiteY12" fmla="*/ 321402 h 1532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645866" h="1532799">
                  <a:moveTo>
                    <a:pt x="4762" y="321402"/>
                  </a:moveTo>
                  <a:cubicBezTo>
                    <a:pt x="4762" y="236161"/>
                    <a:pt x="38624" y="154411"/>
                    <a:pt x="98899" y="94137"/>
                  </a:cubicBezTo>
                  <a:cubicBezTo>
                    <a:pt x="159174" y="33862"/>
                    <a:pt x="240924" y="1"/>
                    <a:pt x="326165" y="1"/>
                  </a:cubicBezTo>
                  <a:lnTo>
                    <a:pt x="8324464" y="0"/>
                  </a:lnTo>
                  <a:cubicBezTo>
                    <a:pt x="8409705" y="0"/>
                    <a:pt x="8491455" y="33862"/>
                    <a:pt x="8551729" y="94137"/>
                  </a:cubicBezTo>
                  <a:cubicBezTo>
                    <a:pt x="8612004" y="154412"/>
                    <a:pt x="8645865" y="236162"/>
                    <a:pt x="8645865" y="321403"/>
                  </a:cubicBezTo>
                  <a:cubicBezTo>
                    <a:pt x="8645865" y="503179"/>
                    <a:pt x="8645866" y="684954"/>
                    <a:pt x="8645866" y="866730"/>
                  </a:cubicBezTo>
                  <a:cubicBezTo>
                    <a:pt x="8645866" y="951971"/>
                    <a:pt x="8612004" y="1033721"/>
                    <a:pt x="8551729" y="1093996"/>
                  </a:cubicBezTo>
                  <a:cubicBezTo>
                    <a:pt x="8491454" y="1154271"/>
                    <a:pt x="8409704" y="1188132"/>
                    <a:pt x="8324463" y="1188132"/>
                  </a:cubicBezTo>
                  <a:lnTo>
                    <a:pt x="326164" y="1188132"/>
                  </a:lnTo>
                  <a:cubicBezTo>
                    <a:pt x="240923" y="1188132"/>
                    <a:pt x="161990" y="1217526"/>
                    <a:pt x="108423" y="1274970"/>
                  </a:cubicBezTo>
                  <a:cubicBezTo>
                    <a:pt x="54856" y="1332415"/>
                    <a:pt x="0" y="1418015"/>
                    <a:pt x="4762" y="1532799"/>
                  </a:cubicBezTo>
                  <a:lnTo>
                    <a:pt x="4762" y="321402"/>
                  </a:lnTo>
                  <a:close/>
                </a:path>
              </a:pathLst>
            </a:custGeom>
            <a:solidFill>
              <a:srgbClr val="F04E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2400">
                <a:solidFill>
                  <a:prstClr val="white"/>
                </a:solidFill>
              </a:endParaRPr>
            </a:p>
          </p:txBody>
        </p:sp>
        <p:sp>
          <p:nvSpPr>
            <p:cNvPr id="15" name="Vrije vorm 14"/>
            <p:cNvSpPr/>
            <p:nvPr userDrawn="1"/>
          </p:nvSpPr>
          <p:spPr>
            <a:xfrm>
              <a:off x="1655376" y="141441"/>
              <a:ext cx="7239558" cy="891098"/>
            </a:xfrm>
            <a:custGeom>
              <a:avLst/>
              <a:gdLst>
                <a:gd name="connsiteX0" fmla="*/ 0 w 8641104"/>
                <a:gd name="connsiteY0" fmla="*/ 321402 h 1188132"/>
                <a:gd name="connsiteX1" fmla="*/ 94137 w 8641104"/>
                <a:gd name="connsiteY1" fmla="*/ 94137 h 1188132"/>
                <a:gd name="connsiteX2" fmla="*/ 321403 w 8641104"/>
                <a:gd name="connsiteY2" fmla="*/ 1 h 1188132"/>
                <a:gd name="connsiteX3" fmla="*/ 8319702 w 8641104"/>
                <a:gd name="connsiteY3" fmla="*/ 0 h 1188132"/>
                <a:gd name="connsiteX4" fmla="*/ 8546967 w 8641104"/>
                <a:gd name="connsiteY4" fmla="*/ 94137 h 1188132"/>
                <a:gd name="connsiteX5" fmla="*/ 8641103 w 8641104"/>
                <a:gd name="connsiteY5" fmla="*/ 321403 h 1188132"/>
                <a:gd name="connsiteX6" fmla="*/ 8641104 w 8641104"/>
                <a:gd name="connsiteY6" fmla="*/ 866730 h 1188132"/>
                <a:gd name="connsiteX7" fmla="*/ 8546967 w 8641104"/>
                <a:gd name="connsiteY7" fmla="*/ 1093996 h 1188132"/>
                <a:gd name="connsiteX8" fmla="*/ 8319701 w 8641104"/>
                <a:gd name="connsiteY8" fmla="*/ 1188132 h 1188132"/>
                <a:gd name="connsiteX9" fmla="*/ 321402 w 8641104"/>
                <a:gd name="connsiteY9" fmla="*/ 1188132 h 1188132"/>
                <a:gd name="connsiteX10" fmla="*/ 94136 w 8641104"/>
                <a:gd name="connsiteY10" fmla="*/ 1093995 h 1188132"/>
                <a:gd name="connsiteX11" fmla="*/ 0 w 8641104"/>
                <a:gd name="connsiteY11" fmla="*/ 866729 h 1188132"/>
                <a:gd name="connsiteX12" fmla="*/ 0 w 8641104"/>
                <a:gd name="connsiteY12" fmla="*/ 321402 h 1188132"/>
                <a:gd name="connsiteX0" fmla="*/ 0 w 8641104"/>
                <a:gd name="connsiteY0" fmla="*/ 321402 h 1518028"/>
                <a:gd name="connsiteX1" fmla="*/ 94137 w 8641104"/>
                <a:gd name="connsiteY1" fmla="*/ 94137 h 1518028"/>
                <a:gd name="connsiteX2" fmla="*/ 321403 w 8641104"/>
                <a:gd name="connsiteY2" fmla="*/ 1 h 1518028"/>
                <a:gd name="connsiteX3" fmla="*/ 8319702 w 8641104"/>
                <a:gd name="connsiteY3" fmla="*/ 0 h 1518028"/>
                <a:gd name="connsiteX4" fmla="*/ 8546967 w 8641104"/>
                <a:gd name="connsiteY4" fmla="*/ 94137 h 1518028"/>
                <a:gd name="connsiteX5" fmla="*/ 8641103 w 8641104"/>
                <a:gd name="connsiteY5" fmla="*/ 321403 h 1518028"/>
                <a:gd name="connsiteX6" fmla="*/ 8641104 w 8641104"/>
                <a:gd name="connsiteY6" fmla="*/ 866730 h 1518028"/>
                <a:gd name="connsiteX7" fmla="*/ 8546967 w 8641104"/>
                <a:gd name="connsiteY7" fmla="*/ 1093996 h 1518028"/>
                <a:gd name="connsiteX8" fmla="*/ 8319701 w 8641104"/>
                <a:gd name="connsiteY8" fmla="*/ 1188132 h 1518028"/>
                <a:gd name="connsiteX9" fmla="*/ 321402 w 8641104"/>
                <a:gd name="connsiteY9" fmla="*/ 1188132 h 1518028"/>
                <a:gd name="connsiteX10" fmla="*/ 94136 w 8641104"/>
                <a:gd name="connsiteY10" fmla="*/ 1093995 h 1518028"/>
                <a:gd name="connsiteX11" fmla="*/ 0 w 8641104"/>
                <a:gd name="connsiteY11" fmla="*/ 1432787 h 1518028"/>
                <a:gd name="connsiteX12" fmla="*/ 0 w 8641104"/>
                <a:gd name="connsiteY12" fmla="*/ 321402 h 1518028"/>
                <a:gd name="connsiteX0" fmla="*/ 0 w 8641104"/>
                <a:gd name="connsiteY0" fmla="*/ 321402 h 1584703"/>
                <a:gd name="connsiteX1" fmla="*/ 94137 w 8641104"/>
                <a:gd name="connsiteY1" fmla="*/ 94137 h 1584703"/>
                <a:gd name="connsiteX2" fmla="*/ 321403 w 8641104"/>
                <a:gd name="connsiteY2" fmla="*/ 1 h 1584703"/>
                <a:gd name="connsiteX3" fmla="*/ 8319702 w 8641104"/>
                <a:gd name="connsiteY3" fmla="*/ 0 h 1584703"/>
                <a:gd name="connsiteX4" fmla="*/ 8546967 w 8641104"/>
                <a:gd name="connsiteY4" fmla="*/ 94137 h 1584703"/>
                <a:gd name="connsiteX5" fmla="*/ 8641103 w 8641104"/>
                <a:gd name="connsiteY5" fmla="*/ 321403 h 1584703"/>
                <a:gd name="connsiteX6" fmla="*/ 8641104 w 8641104"/>
                <a:gd name="connsiteY6" fmla="*/ 866730 h 1584703"/>
                <a:gd name="connsiteX7" fmla="*/ 8546967 w 8641104"/>
                <a:gd name="connsiteY7" fmla="*/ 1093996 h 1584703"/>
                <a:gd name="connsiteX8" fmla="*/ 8319701 w 8641104"/>
                <a:gd name="connsiteY8" fmla="*/ 1188132 h 1584703"/>
                <a:gd name="connsiteX9" fmla="*/ 321402 w 8641104"/>
                <a:gd name="connsiteY9" fmla="*/ 1188132 h 1584703"/>
                <a:gd name="connsiteX10" fmla="*/ 94136 w 8641104"/>
                <a:gd name="connsiteY10" fmla="*/ 1093995 h 1584703"/>
                <a:gd name="connsiteX11" fmla="*/ 0 w 8641104"/>
                <a:gd name="connsiteY11" fmla="*/ 1499462 h 1584703"/>
                <a:gd name="connsiteX12" fmla="*/ 0 w 8641104"/>
                <a:gd name="connsiteY12" fmla="*/ 321402 h 1584703"/>
                <a:gd name="connsiteX0" fmla="*/ 4762 w 8645866"/>
                <a:gd name="connsiteY0" fmla="*/ 321402 h 1499462"/>
                <a:gd name="connsiteX1" fmla="*/ 98899 w 8645866"/>
                <a:gd name="connsiteY1" fmla="*/ 94137 h 1499462"/>
                <a:gd name="connsiteX2" fmla="*/ 326165 w 8645866"/>
                <a:gd name="connsiteY2" fmla="*/ 1 h 1499462"/>
                <a:gd name="connsiteX3" fmla="*/ 8324464 w 8645866"/>
                <a:gd name="connsiteY3" fmla="*/ 0 h 1499462"/>
                <a:gd name="connsiteX4" fmla="*/ 8551729 w 8645866"/>
                <a:gd name="connsiteY4" fmla="*/ 94137 h 1499462"/>
                <a:gd name="connsiteX5" fmla="*/ 8645865 w 8645866"/>
                <a:gd name="connsiteY5" fmla="*/ 321403 h 1499462"/>
                <a:gd name="connsiteX6" fmla="*/ 8645866 w 8645866"/>
                <a:gd name="connsiteY6" fmla="*/ 866730 h 1499462"/>
                <a:gd name="connsiteX7" fmla="*/ 8551729 w 8645866"/>
                <a:gd name="connsiteY7" fmla="*/ 1093996 h 1499462"/>
                <a:gd name="connsiteX8" fmla="*/ 8324463 w 8645866"/>
                <a:gd name="connsiteY8" fmla="*/ 1188132 h 1499462"/>
                <a:gd name="connsiteX9" fmla="*/ 326164 w 8645866"/>
                <a:gd name="connsiteY9" fmla="*/ 1188132 h 1499462"/>
                <a:gd name="connsiteX10" fmla="*/ 98898 w 8645866"/>
                <a:gd name="connsiteY10" fmla="*/ 1093995 h 1499462"/>
                <a:gd name="connsiteX11" fmla="*/ 4762 w 8645866"/>
                <a:gd name="connsiteY11" fmla="*/ 1499462 h 1499462"/>
                <a:gd name="connsiteX12" fmla="*/ 4762 w 8645866"/>
                <a:gd name="connsiteY12" fmla="*/ 321402 h 1499462"/>
                <a:gd name="connsiteX0" fmla="*/ 4762 w 8645866"/>
                <a:gd name="connsiteY0" fmla="*/ 321402 h 1499462"/>
                <a:gd name="connsiteX1" fmla="*/ 98899 w 8645866"/>
                <a:gd name="connsiteY1" fmla="*/ 94137 h 1499462"/>
                <a:gd name="connsiteX2" fmla="*/ 326165 w 8645866"/>
                <a:gd name="connsiteY2" fmla="*/ 1 h 1499462"/>
                <a:gd name="connsiteX3" fmla="*/ 8324464 w 8645866"/>
                <a:gd name="connsiteY3" fmla="*/ 0 h 1499462"/>
                <a:gd name="connsiteX4" fmla="*/ 8551729 w 8645866"/>
                <a:gd name="connsiteY4" fmla="*/ 94137 h 1499462"/>
                <a:gd name="connsiteX5" fmla="*/ 8645865 w 8645866"/>
                <a:gd name="connsiteY5" fmla="*/ 321403 h 1499462"/>
                <a:gd name="connsiteX6" fmla="*/ 8645866 w 8645866"/>
                <a:gd name="connsiteY6" fmla="*/ 866730 h 1499462"/>
                <a:gd name="connsiteX7" fmla="*/ 8551729 w 8645866"/>
                <a:gd name="connsiteY7" fmla="*/ 1093996 h 1499462"/>
                <a:gd name="connsiteX8" fmla="*/ 8324463 w 8645866"/>
                <a:gd name="connsiteY8" fmla="*/ 1188132 h 1499462"/>
                <a:gd name="connsiteX9" fmla="*/ 326164 w 8645866"/>
                <a:gd name="connsiteY9" fmla="*/ 1188132 h 1499462"/>
                <a:gd name="connsiteX10" fmla="*/ 108423 w 8645866"/>
                <a:gd name="connsiteY10" fmla="*/ 1260683 h 1499462"/>
                <a:gd name="connsiteX11" fmla="*/ 4762 w 8645866"/>
                <a:gd name="connsiteY11" fmla="*/ 1499462 h 1499462"/>
                <a:gd name="connsiteX12" fmla="*/ 4762 w 8645866"/>
                <a:gd name="connsiteY12" fmla="*/ 321402 h 1499462"/>
                <a:gd name="connsiteX0" fmla="*/ 4762 w 8645866"/>
                <a:gd name="connsiteY0" fmla="*/ 321402 h 1499462"/>
                <a:gd name="connsiteX1" fmla="*/ 98899 w 8645866"/>
                <a:gd name="connsiteY1" fmla="*/ 94137 h 1499462"/>
                <a:gd name="connsiteX2" fmla="*/ 326165 w 8645866"/>
                <a:gd name="connsiteY2" fmla="*/ 1 h 1499462"/>
                <a:gd name="connsiteX3" fmla="*/ 8324464 w 8645866"/>
                <a:gd name="connsiteY3" fmla="*/ 0 h 1499462"/>
                <a:gd name="connsiteX4" fmla="*/ 8551729 w 8645866"/>
                <a:gd name="connsiteY4" fmla="*/ 94137 h 1499462"/>
                <a:gd name="connsiteX5" fmla="*/ 8645865 w 8645866"/>
                <a:gd name="connsiteY5" fmla="*/ 321403 h 1499462"/>
                <a:gd name="connsiteX6" fmla="*/ 8645866 w 8645866"/>
                <a:gd name="connsiteY6" fmla="*/ 866730 h 1499462"/>
                <a:gd name="connsiteX7" fmla="*/ 8551729 w 8645866"/>
                <a:gd name="connsiteY7" fmla="*/ 1093996 h 1499462"/>
                <a:gd name="connsiteX8" fmla="*/ 8324463 w 8645866"/>
                <a:gd name="connsiteY8" fmla="*/ 1188132 h 1499462"/>
                <a:gd name="connsiteX9" fmla="*/ 326164 w 8645866"/>
                <a:gd name="connsiteY9" fmla="*/ 1188132 h 1499462"/>
                <a:gd name="connsiteX10" fmla="*/ 108423 w 8645866"/>
                <a:gd name="connsiteY10" fmla="*/ 1274970 h 1499462"/>
                <a:gd name="connsiteX11" fmla="*/ 4762 w 8645866"/>
                <a:gd name="connsiteY11" fmla="*/ 1499462 h 1499462"/>
                <a:gd name="connsiteX12" fmla="*/ 4762 w 8645866"/>
                <a:gd name="connsiteY12" fmla="*/ 321402 h 1499462"/>
                <a:gd name="connsiteX0" fmla="*/ 4762 w 8645866"/>
                <a:gd name="connsiteY0" fmla="*/ 321402 h 1532799"/>
                <a:gd name="connsiteX1" fmla="*/ 98899 w 8645866"/>
                <a:gd name="connsiteY1" fmla="*/ 94137 h 1532799"/>
                <a:gd name="connsiteX2" fmla="*/ 326165 w 8645866"/>
                <a:gd name="connsiteY2" fmla="*/ 1 h 1532799"/>
                <a:gd name="connsiteX3" fmla="*/ 8324464 w 8645866"/>
                <a:gd name="connsiteY3" fmla="*/ 0 h 1532799"/>
                <a:gd name="connsiteX4" fmla="*/ 8551729 w 8645866"/>
                <a:gd name="connsiteY4" fmla="*/ 94137 h 1532799"/>
                <a:gd name="connsiteX5" fmla="*/ 8645865 w 8645866"/>
                <a:gd name="connsiteY5" fmla="*/ 321403 h 1532799"/>
                <a:gd name="connsiteX6" fmla="*/ 8645866 w 8645866"/>
                <a:gd name="connsiteY6" fmla="*/ 866730 h 1532799"/>
                <a:gd name="connsiteX7" fmla="*/ 8551729 w 8645866"/>
                <a:gd name="connsiteY7" fmla="*/ 1093996 h 1532799"/>
                <a:gd name="connsiteX8" fmla="*/ 8324463 w 8645866"/>
                <a:gd name="connsiteY8" fmla="*/ 1188132 h 1532799"/>
                <a:gd name="connsiteX9" fmla="*/ 326164 w 8645866"/>
                <a:gd name="connsiteY9" fmla="*/ 1188132 h 1532799"/>
                <a:gd name="connsiteX10" fmla="*/ 108423 w 8645866"/>
                <a:gd name="connsiteY10" fmla="*/ 1274970 h 1532799"/>
                <a:gd name="connsiteX11" fmla="*/ 4762 w 8645866"/>
                <a:gd name="connsiteY11" fmla="*/ 1532799 h 1532799"/>
                <a:gd name="connsiteX12" fmla="*/ 4762 w 8645866"/>
                <a:gd name="connsiteY12" fmla="*/ 321402 h 1532799"/>
                <a:gd name="connsiteX0" fmla="*/ 1587 w 8642691"/>
                <a:gd name="connsiteY0" fmla="*/ 321402 h 1419426"/>
                <a:gd name="connsiteX1" fmla="*/ 95724 w 8642691"/>
                <a:gd name="connsiteY1" fmla="*/ 94137 h 1419426"/>
                <a:gd name="connsiteX2" fmla="*/ 322990 w 8642691"/>
                <a:gd name="connsiteY2" fmla="*/ 1 h 1419426"/>
                <a:gd name="connsiteX3" fmla="*/ 8321289 w 8642691"/>
                <a:gd name="connsiteY3" fmla="*/ 0 h 1419426"/>
                <a:gd name="connsiteX4" fmla="*/ 8548554 w 8642691"/>
                <a:gd name="connsiteY4" fmla="*/ 94137 h 1419426"/>
                <a:gd name="connsiteX5" fmla="*/ 8642690 w 8642691"/>
                <a:gd name="connsiteY5" fmla="*/ 321403 h 1419426"/>
                <a:gd name="connsiteX6" fmla="*/ 8642691 w 8642691"/>
                <a:gd name="connsiteY6" fmla="*/ 866730 h 1419426"/>
                <a:gd name="connsiteX7" fmla="*/ 8548554 w 8642691"/>
                <a:gd name="connsiteY7" fmla="*/ 1093996 h 1419426"/>
                <a:gd name="connsiteX8" fmla="*/ 8321288 w 8642691"/>
                <a:gd name="connsiteY8" fmla="*/ 1188132 h 1419426"/>
                <a:gd name="connsiteX9" fmla="*/ 322989 w 8642691"/>
                <a:gd name="connsiteY9" fmla="*/ 1188132 h 1419426"/>
                <a:gd name="connsiteX10" fmla="*/ 105248 w 8642691"/>
                <a:gd name="connsiteY10" fmla="*/ 1274970 h 1419426"/>
                <a:gd name="connsiteX11" fmla="*/ 1587 w 8642691"/>
                <a:gd name="connsiteY11" fmla="*/ 321402 h 1419426"/>
                <a:gd name="connsiteX0" fmla="*/ 1065215 w 9706319"/>
                <a:gd name="connsiteY0" fmla="*/ 321402 h 1188132"/>
                <a:gd name="connsiteX1" fmla="*/ 1159352 w 9706319"/>
                <a:gd name="connsiteY1" fmla="*/ 94137 h 1188132"/>
                <a:gd name="connsiteX2" fmla="*/ 1386618 w 9706319"/>
                <a:gd name="connsiteY2" fmla="*/ 1 h 1188132"/>
                <a:gd name="connsiteX3" fmla="*/ 9384917 w 9706319"/>
                <a:gd name="connsiteY3" fmla="*/ 0 h 1188132"/>
                <a:gd name="connsiteX4" fmla="*/ 9612182 w 9706319"/>
                <a:gd name="connsiteY4" fmla="*/ 94137 h 1188132"/>
                <a:gd name="connsiteX5" fmla="*/ 9706318 w 9706319"/>
                <a:gd name="connsiteY5" fmla="*/ 321403 h 1188132"/>
                <a:gd name="connsiteX6" fmla="*/ 9706319 w 9706319"/>
                <a:gd name="connsiteY6" fmla="*/ 866730 h 1188132"/>
                <a:gd name="connsiteX7" fmla="*/ 9612182 w 9706319"/>
                <a:gd name="connsiteY7" fmla="*/ 1093996 h 1188132"/>
                <a:gd name="connsiteX8" fmla="*/ 9384916 w 9706319"/>
                <a:gd name="connsiteY8" fmla="*/ 1188132 h 1188132"/>
                <a:gd name="connsiteX9" fmla="*/ 1386617 w 9706319"/>
                <a:gd name="connsiteY9" fmla="*/ 1188132 h 1188132"/>
                <a:gd name="connsiteX10" fmla="*/ 1065215 w 9706319"/>
                <a:gd name="connsiteY10" fmla="*/ 321402 h 1188132"/>
                <a:gd name="connsiteX0" fmla="*/ 1370928 w 9690630"/>
                <a:gd name="connsiteY0" fmla="*/ 1188132 h 1188132"/>
                <a:gd name="connsiteX1" fmla="*/ 1143663 w 9690630"/>
                <a:gd name="connsiteY1" fmla="*/ 94137 h 1188132"/>
                <a:gd name="connsiteX2" fmla="*/ 1370929 w 9690630"/>
                <a:gd name="connsiteY2" fmla="*/ 1 h 1188132"/>
                <a:gd name="connsiteX3" fmla="*/ 9369228 w 9690630"/>
                <a:gd name="connsiteY3" fmla="*/ 0 h 1188132"/>
                <a:gd name="connsiteX4" fmla="*/ 9596493 w 9690630"/>
                <a:gd name="connsiteY4" fmla="*/ 94137 h 1188132"/>
                <a:gd name="connsiteX5" fmla="*/ 9690629 w 9690630"/>
                <a:gd name="connsiteY5" fmla="*/ 321403 h 1188132"/>
                <a:gd name="connsiteX6" fmla="*/ 9690630 w 9690630"/>
                <a:gd name="connsiteY6" fmla="*/ 866730 h 1188132"/>
                <a:gd name="connsiteX7" fmla="*/ 9596493 w 9690630"/>
                <a:gd name="connsiteY7" fmla="*/ 1093996 h 1188132"/>
                <a:gd name="connsiteX8" fmla="*/ 9369227 w 9690630"/>
                <a:gd name="connsiteY8" fmla="*/ 1188132 h 1188132"/>
                <a:gd name="connsiteX9" fmla="*/ 1370928 w 9690630"/>
                <a:gd name="connsiteY9" fmla="*/ 1188132 h 1188132"/>
                <a:gd name="connsiteX0" fmla="*/ 1333051 w 9652753"/>
                <a:gd name="connsiteY0" fmla="*/ 1188132 h 1188132"/>
                <a:gd name="connsiteX1" fmla="*/ 1333052 w 9652753"/>
                <a:gd name="connsiteY1" fmla="*/ 1 h 1188132"/>
                <a:gd name="connsiteX2" fmla="*/ 9331351 w 9652753"/>
                <a:gd name="connsiteY2" fmla="*/ 0 h 1188132"/>
                <a:gd name="connsiteX3" fmla="*/ 9558616 w 9652753"/>
                <a:gd name="connsiteY3" fmla="*/ 94137 h 1188132"/>
                <a:gd name="connsiteX4" fmla="*/ 9652752 w 9652753"/>
                <a:gd name="connsiteY4" fmla="*/ 321403 h 1188132"/>
                <a:gd name="connsiteX5" fmla="*/ 9652753 w 9652753"/>
                <a:gd name="connsiteY5" fmla="*/ 866730 h 1188132"/>
                <a:gd name="connsiteX6" fmla="*/ 9558616 w 9652753"/>
                <a:gd name="connsiteY6" fmla="*/ 1093996 h 1188132"/>
                <a:gd name="connsiteX7" fmla="*/ 9331350 w 9652753"/>
                <a:gd name="connsiteY7" fmla="*/ 1188132 h 1188132"/>
                <a:gd name="connsiteX8" fmla="*/ 1333051 w 9652753"/>
                <a:gd name="connsiteY8" fmla="*/ 1188132 h 1188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652753" h="1188132">
                  <a:moveTo>
                    <a:pt x="1333051" y="1188132"/>
                  </a:moveTo>
                  <a:cubicBezTo>
                    <a:pt x="1" y="990110"/>
                    <a:pt x="2" y="198023"/>
                    <a:pt x="1333052" y="1"/>
                  </a:cubicBezTo>
                  <a:lnTo>
                    <a:pt x="9331351" y="0"/>
                  </a:lnTo>
                  <a:cubicBezTo>
                    <a:pt x="9416592" y="0"/>
                    <a:pt x="9498342" y="33862"/>
                    <a:pt x="9558616" y="94137"/>
                  </a:cubicBezTo>
                  <a:cubicBezTo>
                    <a:pt x="9618891" y="154412"/>
                    <a:pt x="9652752" y="236162"/>
                    <a:pt x="9652752" y="321403"/>
                  </a:cubicBezTo>
                  <a:cubicBezTo>
                    <a:pt x="9652752" y="503179"/>
                    <a:pt x="9652753" y="684954"/>
                    <a:pt x="9652753" y="866730"/>
                  </a:cubicBezTo>
                  <a:cubicBezTo>
                    <a:pt x="9652753" y="951971"/>
                    <a:pt x="9618891" y="1033721"/>
                    <a:pt x="9558616" y="1093996"/>
                  </a:cubicBezTo>
                  <a:cubicBezTo>
                    <a:pt x="9498341" y="1154271"/>
                    <a:pt x="9416591" y="1188132"/>
                    <a:pt x="9331350" y="1188132"/>
                  </a:cubicBezTo>
                  <a:lnTo>
                    <a:pt x="1333051" y="1188132"/>
                  </a:lnTo>
                  <a:close/>
                </a:path>
              </a:pathLst>
            </a:custGeom>
            <a:solidFill>
              <a:srgbClr val="F04E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2400">
                <a:solidFill>
                  <a:prstClr val="white"/>
                </a:solidFill>
              </a:endParaRPr>
            </a:p>
          </p:txBody>
        </p:sp>
      </p:grp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55357" y="188587"/>
            <a:ext cx="10081289" cy="1190271"/>
          </a:xfrm>
        </p:spPr>
        <p:txBody>
          <a:bodyPr/>
          <a:lstStyle>
            <a:lvl1pPr>
              <a:lnSpc>
                <a:spcPts val="4533"/>
              </a:lnSpc>
              <a:defRPr sz="4533" b="1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1055356" y="1629833"/>
            <a:ext cx="4941161" cy="639763"/>
          </a:xfrm>
        </p:spPr>
        <p:txBody>
          <a:bodyPr anchor="b"/>
          <a:lstStyle>
            <a:lvl1pPr marL="0" indent="0">
              <a:lnSpc>
                <a:spcPts val="3200"/>
              </a:lnSpc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nl-NL" dirty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1055356" y="2269596"/>
            <a:ext cx="4941161" cy="3627437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93368" y="1629833"/>
            <a:ext cx="4943277" cy="639763"/>
          </a:xfrm>
        </p:spPr>
        <p:txBody>
          <a:bodyPr anchor="b"/>
          <a:lstStyle>
            <a:lvl1pPr marL="0" indent="0">
              <a:lnSpc>
                <a:spcPts val="3200"/>
              </a:lnSpc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nl-NL" dirty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93368" y="2269595"/>
            <a:ext cx="4943277" cy="3627439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>
              <a:solidFill>
                <a:srgbClr val="553E32"/>
              </a:solidFill>
            </a:endParaRPr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553E32"/>
                </a:solidFill>
              </a:rPr>
              <a:t>10 good reasons to invest in Flanders – An introduction to Europe’s ultimate business location</a:t>
            </a:r>
            <a:endParaRPr lang="nl-NL">
              <a:solidFill>
                <a:srgbClr val="553E32"/>
              </a:solidFill>
            </a:endParaRPr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5DC88E-EFA6-496F-BEA7-33EBF588A62A}" type="slidenum">
              <a:rPr lang="nl-NL" smtClean="0">
                <a:solidFill>
                  <a:srgbClr val="553E32"/>
                </a:solidFill>
              </a:rPr>
              <a:pPr/>
              <a:t>‹#›</a:t>
            </a:fld>
            <a:endParaRPr lang="nl-NL">
              <a:solidFill>
                <a:srgbClr val="553E32"/>
              </a:solidFill>
            </a:endParaRPr>
          </a:p>
        </p:txBody>
      </p:sp>
      <p:pic>
        <p:nvPicPr>
          <p:cNvPr id="12" name="Afbeelding 11" descr="FIT_lo_BASIC_RGB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8954188" y="6071438"/>
            <a:ext cx="2866237" cy="62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462647"/>
      </p:ext>
    </p:extLst>
  </p:cSld>
  <p:clrMapOvr>
    <a:masterClrMapping/>
  </p:clrMapOvr>
  <p:transition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ep 8"/>
          <p:cNvGrpSpPr/>
          <p:nvPr userDrawn="1"/>
        </p:nvGrpSpPr>
        <p:grpSpPr>
          <a:xfrm>
            <a:off x="328915" y="188588"/>
            <a:ext cx="11530997" cy="1532797"/>
            <a:chOff x="246686" y="141441"/>
            <a:chExt cx="8648248" cy="1149598"/>
          </a:xfrm>
        </p:grpSpPr>
        <p:sp>
          <p:nvSpPr>
            <p:cNvPr id="10" name="Vrije vorm 9"/>
            <p:cNvSpPr/>
            <p:nvPr userDrawn="1"/>
          </p:nvSpPr>
          <p:spPr>
            <a:xfrm>
              <a:off x="246686" y="141441"/>
              <a:ext cx="6484394" cy="1149598"/>
            </a:xfrm>
            <a:custGeom>
              <a:avLst/>
              <a:gdLst>
                <a:gd name="connsiteX0" fmla="*/ 0 w 8641104"/>
                <a:gd name="connsiteY0" fmla="*/ 321402 h 1188132"/>
                <a:gd name="connsiteX1" fmla="*/ 94137 w 8641104"/>
                <a:gd name="connsiteY1" fmla="*/ 94137 h 1188132"/>
                <a:gd name="connsiteX2" fmla="*/ 321403 w 8641104"/>
                <a:gd name="connsiteY2" fmla="*/ 1 h 1188132"/>
                <a:gd name="connsiteX3" fmla="*/ 8319702 w 8641104"/>
                <a:gd name="connsiteY3" fmla="*/ 0 h 1188132"/>
                <a:gd name="connsiteX4" fmla="*/ 8546967 w 8641104"/>
                <a:gd name="connsiteY4" fmla="*/ 94137 h 1188132"/>
                <a:gd name="connsiteX5" fmla="*/ 8641103 w 8641104"/>
                <a:gd name="connsiteY5" fmla="*/ 321403 h 1188132"/>
                <a:gd name="connsiteX6" fmla="*/ 8641104 w 8641104"/>
                <a:gd name="connsiteY6" fmla="*/ 866730 h 1188132"/>
                <a:gd name="connsiteX7" fmla="*/ 8546967 w 8641104"/>
                <a:gd name="connsiteY7" fmla="*/ 1093996 h 1188132"/>
                <a:gd name="connsiteX8" fmla="*/ 8319701 w 8641104"/>
                <a:gd name="connsiteY8" fmla="*/ 1188132 h 1188132"/>
                <a:gd name="connsiteX9" fmla="*/ 321402 w 8641104"/>
                <a:gd name="connsiteY9" fmla="*/ 1188132 h 1188132"/>
                <a:gd name="connsiteX10" fmla="*/ 94136 w 8641104"/>
                <a:gd name="connsiteY10" fmla="*/ 1093995 h 1188132"/>
                <a:gd name="connsiteX11" fmla="*/ 0 w 8641104"/>
                <a:gd name="connsiteY11" fmla="*/ 866729 h 1188132"/>
                <a:gd name="connsiteX12" fmla="*/ 0 w 8641104"/>
                <a:gd name="connsiteY12" fmla="*/ 321402 h 1188132"/>
                <a:gd name="connsiteX0" fmla="*/ 0 w 8641104"/>
                <a:gd name="connsiteY0" fmla="*/ 321402 h 1518028"/>
                <a:gd name="connsiteX1" fmla="*/ 94137 w 8641104"/>
                <a:gd name="connsiteY1" fmla="*/ 94137 h 1518028"/>
                <a:gd name="connsiteX2" fmla="*/ 321403 w 8641104"/>
                <a:gd name="connsiteY2" fmla="*/ 1 h 1518028"/>
                <a:gd name="connsiteX3" fmla="*/ 8319702 w 8641104"/>
                <a:gd name="connsiteY3" fmla="*/ 0 h 1518028"/>
                <a:gd name="connsiteX4" fmla="*/ 8546967 w 8641104"/>
                <a:gd name="connsiteY4" fmla="*/ 94137 h 1518028"/>
                <a:gd name="connsiteX5" fmla="*/ 8641103 w 8641104"/>
                <a:gd name="connsiteY5" fmla="*/ 321403 h 1518028"/>
                <a:gd name="connsiteX6" fmla="*/ 8641104 w 8641104"/>
                <a:gd name="connsiteY6" fmla="*/ 866730 h 1518028"/>
                <a:gd name="connsiteX7" fmla="*/ 8546967 w 8641104"/>
                <a:gd name="connsiteY7" fmla="*/ 1093996 h 1518028"/>
                <a:gd name="connsiteX8" fmla="*/ 8319701 w 8641104"/>
                <a:gd name="connsiteY8" fmla="*/ 1188132 h 1518028"/>
                <a:gd name="connsiteX9" fmla="*/ 321402 w 8641104"/>
                <a:gd name="connsiteY9" fmla="*/ 1188132 h 1518028"/>
                <a:gd name="connsiteX10" fmla="*/ 94136 w 8641104"/>
                <a:gd name="connsiteY10" fmla="*/ 1093995 h 1518028"/>
                <a:gd name="connsiteX11" fmla="*/ 0 w 8641104"/>
                <a:gd name="connsiteY11" fmla="*/ 1432787 h 1518028"/>
                <a:gd name="connsiteX12" fmla="*/ 0 w 8641104"/>
                <a:gd name="connsiteY12" fmla="*/ 321402 h 1518028"/>
                <a:gd name="connsiteX0" fmla="*/ 0 w 8641104"/>
                <a:gd name="connsiteY0" fmla="*/ 321402 h 1584703"/>
                <a:gd name="connsiteX1" fmla="*/ 94137 w 8641104"/>
                <a:gd name="connsiteY1" fmla="*/ 94137 h 1584703"/>
                <a:gd name="connsiteX2" fmla="*/ 321403 w 8641104"/>
                <a:gd name="connsiteY2" fmla="*/ 1 h 1584703"/>
                <a:gd name="connsiteX3" fmla="*/ 8319702 w 8641104"/>
                <a:gd name="connsiteY3" fmla="*/ 0 h 1584703"/>
                <a:gd name="connsiteX4" fmla="*/ 8546967 w 8641104"/>
                <a:gd name="connsiteY4" fmla="*/ 94137 h 1584703"/>
                <a:gd name="connsiteX5" fmla="*/ 8641103 w 8641104"/>
                <a:gd name="connsiteY5" fmla="*/ 321403 h 1584703"/>
                <a:gd name="connsiteX6" fmla="*/ 8641104 w 8641104"/>
                <a:gd name="connsiteY6" fmla="*/ 866730 h 1584703"/>
                <a:gd name="connsiteX7" fmla="*/ 8546967 w 8641104"/>
                <a:gd name="connsiteY7" fmla="*/ 1093996 h 1584703"/>
                <a:gd name="connsiteX8" fmla="*/ 8319701 w 8641104"/>
                <a:gd name="connsiteY8" fmla="*/ 1188132 h 1584703"/>
                <a:gd name="connsiteX9" fmla="*/ 321402 w 8641104"/>
                <a:gd name="connsiteY9" fmla="*/ 1188132 h 1584703"/>
                <a:gd name="connsiteX10" fmla="*/ 94136 w 8641104"/>
                <a:gd name="connsiteY10" fmla="*/ 1093995 h 1584703"/>
                <a:gd name="connsiteX11" fmla="*/ 0 w 8641104"/>
                <a:gd name="connsiteY11" fmla="*/ 1499462 h 1584703"/>
                <a:gd name="connsiteX12" fmla="*/ 0 w 8641104"/>
                <a:gd name="connsiteY12" fmla="*/ 321402 h 1584703"/>
                <a:gd name="connsiteX0" fmla="*/ 4762 w 8645866"/>
                <a:gd name="connsiteY0" fmla="*/ 321402 h 1499462"/>
                <a:gd name="connsiteX1" fmla="*/ 98899 w 8645866"/>
                <a:gd name="connsiteY1" fmla="*/ 94137 h 1499462"/>
                <a:gd name="connsiteX2" fmla="*/ 326165 w 8645866"/>
                <a:gd name="connsiteY2" fmla="*/ 1 h 1499462"/>
                <a:gd name="connsiteX3" fmla="*/ 8324464 w 8645866"/>
                <a:gd name="connsiteY3" fmla="*/ 0 h 1499462"/>
                <a:gd name="connsiteX4" fmla="*/ 8551729 w 8645866"/>
                <a:gd name="connsiteY4" fmla="*/ 94137 h 1499462"/>
                <a:gd name="connsiteX5" fmla="*/ 8645865 w 8645866"/>
                <a:gd name="connsiteY5" fmla="*/ 321403 h 1499462"/>
                <a:gd name="connsiteX6" fmla="*/ 8645866 w 8645866"/>
                <a:gd name="connsiteY6" fmla="*/ 866730 h 1499462"/>
                <a:gd name="connsiteX7" fmla="*/ 8551729 w 8645866"/>
                <a:gd name="connsiteY7" fmla="*/ 1093996 h 1499462"/>
                <a:gd name="connsiteX8" fmla="*/ 8324463 w 8645866"/>
                <a:gd name="connsiteY8" fmla="*/ 1188132 h 1499462"/>
                <a:gd name="connsiteX9" fmla="*/ 326164 w 8645866"/>
                <a:gd name="connsiteY9" fmla="*/ 1188132 h 1499462"/>
                <a:gd name="connsiteX10" fmla="*/ 98898 w 8645866"/>
                <a:gd name="connsiteY10" fmla="*/ 1093995 h 1499462"/>
                <a:gd name="connsiteX11" fmla="*/ 4762 w 8645866"/>
                <a:gd name="connsiteY11" fmla="*/ 1499462 h 1499462"/>
                <a:gd name="connsiteX12" fmla="*/ 4762 w 8645866"/>
                <a:gd name="connsiteY12" fmla="*/ 321402 h 1499462"/>
                <a:gd name="connsiteX0" fmla="*/ 4762 w 8645866"/>
                <a:gd name="connsiteY0" fmla="*/ 321402 h 1499462"/>
                <a:gd name="connsiteX1" fmla="*/ 98899 w 8645866"/>
                <a:gd name="connsiteY1" fmla="*/ 94137 h 1499462"/>
                <a:gd name="connsiteX2" fmla="*/ 326165 w 8645866"/>
                <a:gd name="connsiteY2" fmla="*/ 1 h 1499462"/>
                <a:gd name="connsiteX3" fmla="*/ 8324464 w 8645866"/>
                <a:gd name="connsiteY3" fmla="*/ 0 h 1499462"/>
                <a:gd name="connsiteX4" fmla="*/ 8551729 w 8645866"/>
                <a:gd name="connsiteY4" fmla="*/ 94137 h 1499462"/>
                <a:gd name="connsiteX5" fmla="*/ 8645865 w 8645866"/>
                <a:gd name="connsiteY5" fmla="*/ 321403 h 1499462"/>
                <a:gd name="connsiteX6" fmla="*/ 8645866 w 8645866"/>
                <a:gd name="connsiteY6" fmla="*/ 866730 h 1499462"/>
                <a:gd name="connsiteX7" fmla="*/ 8551729 w 8645866"/>
                <a:gd name="connsiteY7" fmla="*/ 1093996 h 1499462"/>
                <a:gd name="connsiteX8" fmla="*/ 8324463 w 8645866"/>
                <a:gd name="connsiteY8" fmla="*/ 1188132 h 1499462"/>
                <a:gd name="connsiteX9" fmla="*/ 326164 w 8645866"/>
                <a:gd name="connsiteY9" fmla="*/ 1188132 h 1499462"/>
                <a:gd name="connsiteX10" fmla="*/ 108423 w 8645866"/>
                <a:gd name="connsiteY10" fmla="*/ 1260683 h 1499462"/>
                <a:gd name="connsiteX11" fmla="*/ 4762 w 8645866"/>
                <a:gd name="connsiteY11" fmla="*/ 1499462 h 1499462"/>
                <a:gd name="connsiteX12" fmla="*/ 4762 w 8645866"/>
                <a:gd name="connsiteY12" fmla="*/ 321402 h 1499462"/>
                <a:gd name="connsiteX0" fmla="*/ 4762 w 8645866"/>
                <a:gd name="connsiteY0" fmla="*/ 321402 h 1499462"/>
                <a:gd name="connsiteX1" fmla="*/ 98899 w 8645866"/>
                <a:gd name="connsiteY1" fmla="*/ 94137 h 1499462"/>
                <a:gd name="connsiteX2" fmla="*/ 326165 w 8645866"/>
                <a:gd name="connsiteY2" fmla="*/ 1 h 1499462"/>
                <a:gd name="connsiteX3" fmla="*/ 8324464 w 8645866"/>
                <a:gd name="connsiteY3" fmla="*/ 0 h 1499462"/>
                <a:gd name="connsiteX4" fmla="*/ 8551729 w 8645866"/>
                <a:gd name="connsiteY4" fmla="*/ 94137 h 1499462"/>
                <a:gd name="connsiteX5" fmla="*/ 8645865 w 8645866"/>
                <a:gd name="connsiteY5" fmla="*/ 321403 h 1499462"/>
                <a:gd name="connsiteX6" fmla="*/ 8645866 w 8645866"/>
                <a:gd name="connsiteY6" fmla="*/ 866730 h 1499462"/>
                <a:gd name="connsiteX7" fmla="*/ 8551729 w 8645866"/>
                <a:gd name="connsiteY7" fmla="*/ 1093996 h 1499462"/>
                <a:gd name="connsiteX8" fmla="*/ 8324463 w 8645866"/>
                <a:gd name="connsiteY8" fmla="*/ 1188132 h 1499462"/>
                <a:gd name="connsiteX9" fmla="*/ 326164 w 8645866"/>
                <a:gd name="connsiteY9" fmla="*/ 1188132 h 1499462"/>
                <a:gd name="connsiteX10" fmla="*/ 108423 w 8645866"/>
                <a:gd name="connsiteY10" fmla="*/ 1274970 h 1499462"/>
                <a:gd name="connsiteX11" fmla="*/ 4762 w 8645866"/>
                <a:gd name="connsiteY11" fmla="*/ 1499462 h 1499462"/>
                <a:gd name="connsiteX12" fmla="*/ 4762 w 8645866"/>
                <a:gd name="connsiteY12" fmla="*/ 321402 h 1499462"/>
                <a:gd name="connsiteX0" fmla="*/ 4762 w 8645866"/>
                <a:gd name="connsiteY0" fmla="*/ 321402 h 1532799"/>
                <a:gd name="connsiteX1" fmla="*/ 98899 w 8645866"/>
                <a:gd name="connsiteY1" fmla="*/ 94137 h 1532799"/>
                <a:gd name="connsiteX2" fmla="*/ 326165 w 8645866"/>
                <a:gd name="connsiteY2" fmla="*/ 1 h 1532799"/>
                <a:gd name="connsiteX3" fmla="*/ 8324464 w 8645866"/>
                <a:gd name="connsiteY3" fmla="*/ 0 h 1532799"/>
                <a:gd name="connsiteX4" fmla="*/ 8551729 w 8645866"/>
                <a:gd name="connsiteY4" fmla="*/ 94137 h 1532799"/>
                <a:gd name="connsiteX5" fmla="*/ 8645865 w 8645866"/>
                <a:gd name="connsiteY5" fmla="*/ 321403 h 1532799"/>
                <a:gd name="connsiteX6" fmla="*/ 8645866 w 8645866"/>
                <a:gd name="connsiteY6" fmla="*/ 866730 h 1532799"/>
                <a:gd name="connsiteX7" fmla="*/ 8551729 w 8645866"/>
                <a:gd name="connsiteY7" fmla="*/ 1093996 h 1532799"/>
                <a:gd name="connsiteX8" fmla="*/ 8324463 w 8645866"/>
                <a:gd name="connsiteY8" fmla="*/ 1188132 h 1532799"/>
                <a:gd name="connsiteX9" fmla="*/ 326164 w 8645866"/>
                <a:gd name="connsiteY9" fmla="*/ 1188132 h 1532799"/>
                <a:gd name="connsiteX10" fmla="*/ 108423 w 8645866"/>
                <a:gd name="connsiteY10" fmla="*/ 1274970 h 1532799"/>
                <a:gd name="connsiteX11" fmla="*/ 4762 w 8645866"/>
                <a:gd name="connsiteY11" fmla="*/ 1532799 h 1532799"/>
                <a:gd name="connsiteX12" fmla="*/ 4762 w 8645866"/>
                <a:gd name="connsiteY12" fmla="*/ 321402 h 1532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645866" h="1532799">
                  <a:moveTo>
                    <a:pt x="4762" y="321402"/>
                  </a:moveTo>
                  <a:cubicBezTo>
                    <a:pt x="4762" y="236161"/>
                    <a:pt x="38624" y="154411"/>
                    <a:pt x="98899" y="94137"/>
                  </a:cubicBezTo>
                  <a:cubicBezTo>
                    <a:pt x="159174" y="33862"/>
                    <a:pt x="240924" y="1"/>
                    <a:pt x="326165" y="1"/>
                  </a:cubicBezTo>
                  <a:lnTo>
                    <a:pt x="8324464" y="0"/>
                  </a:lnTo>
                  <a:cubicBezTo>
                    <a:pt x="8409705" y="0"/>
                    <a:pt x="8491455" y="33862"/>
                    <a:pt x="8551729" y="94137"/>
                  </a:cubicBezTo>
                  <a:cubicBezTo>
                    <a:pt x="8612004" y="154412"/>
                    <a:pt x="8645865" y="236162"/>
                    <a:pt x="8645865" y="321403"/>
                  </a:cubicBezTo>
                  <a:cubicBezTo>
                    <a:pt x="8645865" y="503179"/>
                    <a:pt x="8645866" y="684954"/>
                    <a:pt x="8645866" y="866730"/>
                  </a:cubicBezTo>
                  <a:cubicBezTo>
                    <a:pt x="8645866" y="951971"/>
                    <a:pt x="8612004" y="1033721"/>
                    <a:pt x="8551729" y="1093996"/>
                  </a:cubicBezTo>
                  <a:cubicBezTo>
                    <a:pt x="8491454" y="1154271"/>
                    <a:pt x="8409704" y="1188132"/>
                    <a:pt x="8324463" y="1188132"/>
                  </a:cubicBezTo>
                  <a:lnTo>
                    <a:pt x="326164" y="1188132"/>
                  </a:lnTo>
                  <a:cubicBezTo>
                    <a:pt x="240923" y="1188132"/>
                    <a:pt x="161990" y="1217526"/>
                    <a:pt x="108423" y="1274970"/>
                  </a:cubicBezTo>
                  <a:cubicBezTo>
                    <a:pt x="54856" y="1332415"/>
                    <a:pt x="0" y="1418015"/>
                    <a:pt x="4762" y="1532799"/>
                  </a:cubicBezTo>
                  <a:lnTo>
                    <a:pt x="4762" y="321402"/>
                  </a:lnTo>
                  <a:close/>
                </a:path>
              </a:pathLst>
            </a:custGeom>
            <a:solidFill>
              <a:srgbClr val="F04E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2400">
                <a:solidFill>
                  <a:prstClr val="white"/>
                </a:solidFill>
              </a:endParaRPr>
            </a:p>
          </p:txBody>
        </p:sp>
        <p:sp>
          <p:nvSpPr>
            <p:cNvPr id="11" name="Vrije vorm 10"/>
            <p:cNvSpPr/>
            <p:nvPr userDrawn="1"/>
          </p:nvSpPr>
          <p:spPr>
            <a:xfrm>
              <a:off x="1655376" y="141441"/>
              <a:ext cx="7239558" cy="891098"/>
            </a:xfrm>
            <a:custGeom>
              <a:avLst/>
              <a:gdLst>
                <a:gd name="connsiteX0" fmla="*/ 0 w 8641104"/>
                <a:gd name="connsiteY0" fmla="*/ 321402 h 1188132"/>
                <a:gd name="connsiteX1" fmla="*/ 94137 w 8641104"/>
                <a:gd name="connsiteY1" fmla="*/ 94137 h 1188132"/>
                <a:gd name="connsiteX2" fmla="*/ 321403 w 8641104"/>
                <a:gd name="connsiteY2" fmla="*/ 1 h 1188132"/>
                <a:gd name="connsiteX3" fmla="*/ 8319702 w 8641104"/>
                <a:gd name="connsiteY3" fmla="*/ 0 h 1188132"/>
                <a:gd name="connsiteX4" fmla="*/ 8546967 w 8641104"/>
                <a:gd name="connsiteY4" fmla="*/ 94137 h 1188132"/>
                <a:gd name="connsiteX5" fmla="*/ 8641103 w 8641104"/>
                <a:gd name="connsiteY5" fmla="*/ 321403 h 1188132"/>
                <a:gd name="connsiteX6" fmla="*/ 8641104 w 8641104"/>
                <a:gd name="connsiteY6" fmla="*/ 866730 h 1188132"/>
                <a:gd name="connsiteX7" fmla="*/ 8546967 w 8641104"/>
                <a:gd name="connsiteY7" fmla="*/ 1093996 h 1188132"/>
                <a:gd name="connsiteX8" fmla="*/ 8319701 w 8641104"/>
                <a:gd name="connsiteY8" fmla="*/ 1188132 h 1188132"/>
                <a:gd name="connsiteX9" fmla="*/ 321402 w 8641104"/>
                <a:gd name="connsiteY9" fmla="*/ 1188132 h 1188132"/>
                <a:gd name="connsiteX10" fmla="*/ 94136 w 8641104"/>
                <a:gd name="connsiteY10" fmla="*/ 1093995 h 1188132"/>
                <a:gd name="connsiteX11" fmla="*/ 0 w 8641104"/>
                <a:gd name="connsiteY11" fmla="*/ 866729 h 1188132"/>
                <a:gd name="connsiteX12" fmla="*/ 0 w 8641104"/>
                <a:gd name="connsiteY12" fmla="*/ 321402 h 1188132"/>
                <a:gd name="connsiteX0" fmla="*/ 0 w 8641104"/>
                <a:gd name="connsiteY0" fmla="*/ 321402 h 1518028"/>
                <a:gd name="connsiteX1" fmla="*/ 94137 w 8641104"/>
                <a:gd name="connsiteY1" fmla="*/ 94137 h 1518028"/>
                <a:gd name="connsiteX2" fmla="*/ 321403 w 8641104"/>
                <a:gd name="connsiteY2" fmla="*/ 1 h 1518028"/>
                <a:gd name="connsiteX3" fmla="*/ 8319702 w 8641104"/>
                <a:gd name="connsiteY3" fmla="*/ 0 h 1518028"/>
                <a:gd name="connsiteX4" fmla="*/ 8546967 w 8641104"/>
                <a:gd name="connsiteY4" fmla="*/ 94137 h 1518028"/>
                <a:gd name="connsiteX5" fmla="*/ 8641103 w 8641104"/>
                <a:gd name="connsiteY5" fmla="*/ 321403 h 1518028"/>
                <a:gd name="connsiteX6" fmla="*/ 8641104 w 8641104"/>
                <a:gd name="connsiteY6" fmla="*/ 866730 h 1518028"/>
                <a:gd name="connsiteX7" fmla="*/ 8546967 w 8641104"/>
                <a:gd name="connsiteY7" fmla="*/ 1093996 h 1518028"/>
                <a:gd name="connsiteX8" fmla="*/ 8319701 w 8641104"/>
                <a:gd name="connsiteY8" fmla="*/ 1188132 h 1518028"/>
                <a:gd name="connsiteX9" fmla="*/ 321402 w 8641104"/>
                <a:gd name="connsiteY9" fmla="*/ 1188132 h 1518028"/>
                <a:gd name="connsiteX10" fmla="*/ 94136 w 8641104"/>
                <a:gd name="connsiteY10" fmla="*/ 1093995 h 1518028"/>
                <a:gd name="connsiteX11" fmla="*/ 0 w 8641104"/>
                <a:gd name="connsiteY11" fmla="*/ 1432787 h 1518028"/>
                <a:gd name="connsiteX12" fmla="*/ 0 w 8641104"/>
                <a:gd name="connsiteY12" fmla="*/ 321402 h 1518028"/>
                <a:gd name="connsiteX0" fmla="*/ 0 w 8641104"/>
                <a:gd name="connsiteY0" fmla="*/ 321402 h 1584703"/>
                <a:gd name="connsiteX1" fmla="*/ 94137 w 8641104"/>
                <a:gd name="connsiteY1" fmla="*/ 94137 h 1584703"/>
                <a:gd name="connsiteX2" fmla="*/ 321403 w 8641104"/>
                <a:gd name="connsiteY2" fmla="*/ 1 h 1584703"/>
                <a:gd name="connsiteX3" fmla="*/ 8319702 w 8641104"/>
                <a:gd name="connsiteY3" fmla="*/ 0 h 1584703"/>
                <a:gd name="connsiteX4" fmla="*/ 8546967 w 8641104"/>
                <a:gd name="connsiteY4" fmla="*/ 94137 h 1584703"/>
                <a:gd name="connsiteX5" fmla="*/ 8641103 w 8641104"/>
                <a:gd name="connsiteY5" fmla="*/ 321403 h 1584703"/>
                <a:gd name="connsiteX6" fmla="*/ 8641104 w 8641104"/>
                <a:gd name="connsiteY6" fmla="*/ 866730 h 1584703"/>
                <a:gd name="connsiteX7" fmla="*/ 8546967 w 8641104"/>
                <a:gd name="connsiteY7" fmla="*/ 1093996 h 1584703"/>
                <a:gd name="connsiteX8" fmla="*/ 8319701 w 8641104"/>
                <a:gd name="connsiteY8" fmla="*/ 1188132 h 1584703"/>
                <a:gd name="connsiteX9" fmla="*/ 321402 w 8641104"/>
                <a:gd name="connsiteY9" fmla="*/ 1188132 h 1584703"/>
                <a:gd name="connsiteX10" fmla="*/ 94136 w 8641104"/>
                <a:gd name="connsiteY10" fmla="*/ 1093995 h 1584703"/>
                <a:gd name="connsiteX11" fmla="*/ 0 w 8641104"/>
                <a:gd name="connsiteY11" fmla="*/ 1499462 h 1584703"/>
                <a:gd name="connsiteX12" fmla="*/ 0 w 8641104"/>
                <a:gd name="connsiteY12" fmla="*/ 321402 h 1584703"/>
                <a:gd name="connsiteX0" fmla="*/ 4762 w 8645866"/>
                <a:gd name="connsiteY0" fmla="*/ 321402 h 1499462"/>
                <a:gd name="connsiteX1" fmla="*/ 98899 w 8645866"/>
                <a:gd name="connsiteY1" fmla="*/ 94137 h 1499462"/>
                <a:gd name="connsiteX2" fmla="*/ 326165 w 8645866"/>
                <a:gd name="connsiteY2" fmla="*/ 1 h 1499462"/>
                <a:gd name="connsiteX3" fmla="*/ 8324464 w 8645866"/>
                <a:gd name="connsiteY3" fmla="*/ 0 h 1499462"/>
                <a:gd name="connsiteX4" fmla="*/ 8551729 w 8645866"/>
                <a:gd name="connsiteY4" fmla="*/ 94137 h 1499462"/>
                <a:gd name="connsiteX5" fmla="*/ 8645865 w 8645866"/>
                <a:gd name="connsiteY5" fmla="*/ 321403 h 1499462"/>
                <a:gd name="connsiteX6" fmla="*/ 8645866 w 8645866"/>
                <a:gd name="connsiteY6" fmla="*/ 866730 h 1499462"/>
                <a:gd name="connsiteX7" fmla="*/ 8551729 w 8645866"/>
                <a:gd name="connsiteY7" fmla="*/ 1093996 h 1499462"/>
                <a:gd name="connsiteX8" fmla="*/ 8324463 w 8645866"/>
                <a:gd name="connsiteY8" fmla="*/ 1188132 h 1499462"/>
                <a:gd name="connsiteX9" fmla="*/ 326164 w 8645866"/>
                <a:gd name="connsiteY9" fmla="*/ 1188132 h 1499462"/>
                <a:gd name="connsiteX10" fmla="*/ 98898 w 8645866"/>
                <a:gd name="connsiteY10" fmla="*/ 1093995 h 1499462"/>
                <a:gd name="connsiteX11" fmla="*/ 4762 w 8645866"/>
                <a:gd name="connsiteY11" fmla="*/ 1499462 h 1499462"/>
                <a:gd name="connsiteX12" fmla="*/ 4762 w 8645866"/>
                <a:gd name="connsiteY12" fmla="*/ 321402 h 1499462"/>
                <a:gd name="connsiteX0" fmla="*/ 4762 w 8645866"/>
                <a:gd name="connsiteY0" fmla="*/ 321402 h 1499462"/>
                <a:gd name="connsiteX1" fmla="*/ 98899 w 8645866"/>
                <a:gd name="connsiteY1" fmla="*/ 94137 h 1499462"/>
                <a:gd name="connsiteX2" fmla="*/ 326165 w 8645866"/>
                <a:gd name="connsiteY2" fmla="*/ 1 h 1499462"/>
                <a:gd name="connsiteX3" fmla="*/ 8324464 w 8645866"/>
                <a:gd name="connsiteY3" fmla="*/ 0 h 1499462"/>
                <a:gd name="connsiteX4" fmla="*/ 8551729 w 8645866"/>
                <a:gd name="connsiteY4" fmla="*/ 94137 h 1499462"/>
                <a:gd name="connsiteX5" fmla="*/ 8645865 w 8645866"/>
                <a:gd name="connsiteY5" fmla="*/ 321403 h 1499462"/>
                <a:gd name="connsiteX6" fmla="*/ 8645866 w 8645866"/>
                <a:gd name="connsiteY6" fmla="*/ 866730 h 1499462"/>
                <a:gd name="connsiteX7" fmla="*/ 8551729 w 8645866"/>
                <a:gd name="connsiteY7" fmla="*/ 1093996 h 1499462"/>
                <a:gd name="connsiteX8" fmla="*/ 8324463 w 8645866"/>
                <a:gd name="connsiteY8" fmla="*/ 1188132 h 1499462"/>
                <a:gd name="connsiteX9" fmla="*/ 326164 w 8645866"/>
                <a:gd name="connsiteY9" fmla="*/ 1188132 h 1499462"/>
                <a:gd name="connsiteX10" fmla="*/ 108423 w 8645866"/>
                <a:gd name="connsiteY10" fmla="*/ 1260683 h 1499462"/>
                <a:gd name="connsiteX11" fmla="*/ 4762 w 8645866"/>
                <a:gd name="connsiteY11" fmla="*/ 1499462 h 1499462"/>
                <a:gd name="connsiteX12" fmla="*/ 4762 w 8645866"/>
                <a:gd name="connsiteY12" fmla="*/ 321402 h 1499462"/>
                <a:gd name="connsiteX0" fmla="*/ 4762 w 8645866"/>
                <a:gd name="connsiteY0" fmla="*/ 321402 h 1499462"/>
                <a:gd name="connsiteX1" fmla="*/ 98899 w 8645866"/>
                <a:gd name="connsiteY1" fmla="*/ 94137 h 1499462"/>
                <a:gd name="connsiteX2" fmla="*/ 326165 w 8645866"/>
                <a:gd name="connsiteY2" fmla="*/ 1 h 1499462"/>
                <a:gd name="connsiteX3" fmla="*/ 8324464 w 8645866"/>
                <a:gd name="connsiteY3" fmla="*/ 0 h 1499462"/>
                <a:gd name="connsiteX4" fmla="*/ 8551729 w 8645866"/>
                <a:gd name="connsiteY4" fmla="*/ 94137 h 1499462"/>
                <a:gd name="connsiteX5" fmla="*/ 8645865 w 8645866"/>
                <a:gd name="connsiteY5" fmla="*/ 321403 h 1499462"/>
                <a:gd name="connsiteX6" fmla="*/ 8645866 w 8645866"/>
                <a:gd name="connsiteY6" fmla="*/ 866730 h 1499462"/>
                <a:gd name="connsiteX7" fmla="*/ 8551729 w 8645866"/>
                <a:gd name="connsiteY7" fmla="*/ 1093996 h 1499462"/>
                <a:gd name="connsiteX8" fmla="*/ 8324463 w 8645866"/>
                <a:gd name="connsiteY8" fmla="*/ 1188132 h 1499462"/>
                <a:gd name="connsiteX9" fmla="*/ 326164 w 8645866"/>
                <a:gd name="connsiteY9" fmla="*/ 1188132 h 1499462"/>
                <a:gd name="connsiteX10" fmla="*/ 108423 w 8645866"/>
                <a:gd name="connsiteY10" fmla="*/ 1274970 h 1499462"/>
                <a:gd name="connsiteX11" fmla="*/ 4762 w 8645866"/>
                <a:gd name="connsiteY11" fmla="*/ 1499462 h 1499462"/>
                <a:gd name="connsiteX12" fmla="*/ 4762 w 8645866"/>
                <a:gd name="connsiteY12" fmla="*/ 321402 h 1499462"/>
                <a:gd name="connsiteX0" fmla="*/ 4762 w 8645866"/>
                <a:gd name="connsiteY0" fmla="*/ 321402 h 1532799"/>
                <a:gd name="connsiteX1" fmla="*/ 98899 w 8645866"/>
                <a:gd name="connsiteY1" fmla="*/ 94137 h 1532799"/>
                <a:gd name="connsiteX2" fmla="*/ 326165 w 8645866"/>
                <a:gd name="connsiteY2" fmla="*/ 1 h 1532799"/>
                <a:gd name="connsiteX3" fmla="*/ 8324464 w 8645866"/>
                <a:gd name="connsiteY3" fmla="*/ 0 h 1532799"/>
                <a:gd name="connsiteX4" fmla="*/ 8551729 w 8645866"/>
                <a:gd name="connsiteY4" fmla="*/ 94137 h 1532799"/>
                <a:gd name="connsiteX5" fmla="*/ 8645865 w 8645866"/>
                <a:gd name="connsiteY5" fmla="*/ 321403 h 1532799"/>
                <a:gd name="connsiteX6" fmla="*/ 8645866 w 8645866"/>
                <a:gd name="connsiteY6" fmla="*/ 866730 h 1532799"/>
                <a:gd name="connsiteX7" fmla="*/ 8551729 w 8645866"/>
                <a:gd name="connsiteY7" fmla="*/ 1093996 h 1532799"/>
                <a:gd name="connsiteX8" fmla="*/ 8324463 w 8645866"/>
                <a:gd name="connsiteY8" fmla="*/ 1188132 h 1532799"/>
                <a:gd name="connsiteX9" fmla="*/ 326164 w 8645866"/>
                <a:gd name="connsiteY9" fmla="*/ 1188132 h 1532799"/>
                <a:gd name="connsiteX10" fmla="*/ 108423 w 8645866"/>
                <a:gd name="connsiteY10" fmla="*/ 1274970 h 1532799"/>
                <a:gd name="connsiteX11" fmla="*/ 4762 w 8645866"/>
                <a:gd name="connsiteY11" fmla="*/ 1532799 h 1532799"/>
                <a:gd name="connsiteX12" fmla="*/ 4762 w 8645866"/>
                <a:gd name="connsiteY12" fmla="*/ 321402 h 1532799"/>
                <a:gd name="connsiteX0" fmla="*/ 1587 w 8642691"/>
                <a:gd name="connsiteY0" fmla="*/ 321402 h 1419426"/>
                <a:gd name="connsiteX1" fmla="*/ 95724 w 8642691"/>
                <a:gd name="connsiteY1" fmla="*/ 94137 h 1419426"/>
                <a:gd name="connsiteX2" fmla="*/ 322990 w 8642691"/>
                <a:gd name="connsiteY2" fmla="*/ 1 h 1419426"/>
                <a:gd name="connsiteX3" fmla="*/ 8321289 w 8642691"/>
                <a:gd name="connsiteY3" fmla="*/ 0 h 1419426"/>
                <a:gd name="connsiteX4" fmla="*/ 8548554 w 8642691"/>
                <a:gd name="connsiteY4" fmla="*/ 94137 h 1419426"/>
                <a:gd name="connsiteX5" fmla="*/ 8642690 w 8642691"/>
                <a:gd name="connsiteY5" fmla="*/ 321403 h 1419426"/>
                <a:gd name="connsiteX6" fmla="*/ 8642691 w 8642691"/>
                <a:gd name="connsiteY6" fmla="*/ 866730 h 1419426"/>
                <a:gd name="connsiteX7" fmla="*/ 8548554 w 8642691"/>
                <a:gd name="connsiteY7" fmla="*/ 1093996 h 1419426"/>
                <a:gd name="connsiteX8" fmla="*/ 8321288 w 8642691"/>
                <a:gd name="connsiteY8" fmla="*/ 1188132 h 1419426"/>
                <a:gd name="connsiteX9" fmla="*/ 322989 w 8642691"/>
                <a:gd name="connsiteY9" fmla="*/ 1188132 h 1419426"/>
                <a:gd name="connsiteX10" fmla="*/ 105248 w 8642691"/>
                <a:gd name="connsiteY10" fmla="*/ 1274970 h 1419426"/>
                <a:gd name="connsiteX11" fmla="*/ 1587 w 8642691"/>
                <a:gd name="connsiteY11" fmla="*/ 321402 h 1419426"/>
                <a:gd name="connsiteX0" fmla="*/ 1065215 w 9706319"/>
                <a:gd name="connsiteY0" fmla="*/ 321402 h 1188132"/>
                <a:gd name="connsiteX1" fmla="*/ 1159352 w 9706319"/>
                <a:gd name="connsiteY1" fmla="*/ 94137 h 1188132"/>
                <a:gd name="connsiteX2" fmla="*/ 1386618 w 9706319"/>
                <a:gd name="connsiteY2" fmla="*/ 1 h 1188132"/>
                <a:gd name="connsiteX3" fmla="*/ 9384917 w 9706319"/>
                <a:gd name="connsiteY3" fmla="*/ 0 h 1188132"/>
                <a:gd name="connsiteX4" fmla="*/ 9612182 w 9706319"/>
                <a:gd name="connsiteY4" fmla="*/ 94137 h 1188132"/>
                <a:gd name="connsiteX5" fmla="*/ 9706318 w 9706319"/>
                <a:gd name="connsiteY5" fmla="*/ 321403 h 1188132"/>
                <a:gd name="connsiteX6" fmla="*/ 9706319 w 9706319"/>
                <a:gd name="connsiteY6" fmla="*/ 866730 h 1188132"/>
                <a:gd name="connsiteX7" fmla="*/ 9612182 w 9706319"/>
                <a:gd name="connsiteY7" fmla="*/ 1093996 h 1188132"/>
                <a:gd name="connsiteX8" fmla="*/ 9384916 w 9706319"/>
                <a:gd name="connsiteY8" fmla="*/ 1188132 h 1188132"/>
                <a:gd name="connsiteX9" fmla="*/ 1386617 w 9706319"/>
                <a:gd name="connsiteY9" fmla="*/ 1188132 h 1188132"/>
                <a:gd name="connsiteX10" fmla="*/ 1065215 w 9706319"/>
                <a:gd name="connsiteY10" fmla="*/ 321402 h 1188132"/>
                <a:gd name="connsiteX0" fmla="*/ 1370928 w 9690630"/>
                <a:gd name="connsiteY0" fmla="*/ 1188132 h 1188132"/>
                <a:gd name="connsiteX1" fmla="*/ 1143663 w 9690630"/>
                <a:gd name="connsiteY1" fmla="*/ 94137 h 1188132"/>
                <a:gd name="connsiteX2" fmla="*/ 1370929 w 9690630"/>
                <a:gd name="connsiteY2" fmla="*/ 1 h 1188132"/>
                <a:gd name="connsiteX3" fmla="*/ 9369228 w 9690630"/>
                <a:gd name="connsiteY3" fmla="*/ 0 h 1188132"/>
                <a:gd name="connsiteX4" fmla="*/ 9596493 w 9690630"/>
                <a:gd name="connsiteY4" fmla="*/ 94137 h 1188132"/>
                <a:gd name="connsiteX5" fmla="*/ 9690629 w 9690630"/>
                <a:gd name="connsiteY5" fmla="*/ 321403 h 1188132"/>
                <a:gd name="connsiteX6" fmla="*/ 9690630 w 9690630"/>
                <a:gd name="connsiteY6" fmla="*/ 866730 h 1188132"/>
                <a:gd name="connsiteX7" fmla="*/ 9596493 w 9690630"/>
                <a:gd name="connsiteY7" fmla="*/ 1093996 h 1188132"/>
                <a:gd name="connsiteX8" fmla="*/ 9369227 w 9690630"/>
                <a:gd name="connsiteY8" fmla="*/ 1188132 h 1188132"/>
                <a:gd name="connsiteX9" fmla="*/ 1370928 w 9690630"/>
                <a:gd name="connsiteY9" fmla="*/ 1188132 h 1188132"/>
                <a:gd name="connsiteX0" fmla="*/ 1333051 w 9652753"/>
                <a:gd name="connsiteY0" fmla="*/ 1188132 h 1188132"/>
                <a:gd name="connsiteX1" fmla="*/ 1333052 w 9652753"/>
                <a:gd name="connsiteY1" fmla="*/ 1 h 1188132"/>
                <a:gd name="connsiteX2" fmla="*/ 9331351 w 9652753"/>
                <a:gd name="connsiteY2" fmla="*/ 0 h 1188132"/>
                <a:gd name="connsiteX3" fmla="*/ 9558616 w 9652753"/>
                <a:gd name="connsiteY3" fmla="*/ 94137 h 1188132"/>
                <a:gd name="connsiteX4" fmla="*/ 9652752 w 9652753"/>
                <a:gd name="connsiteY4" fmla="*/ 321403 h 1188132"/>
                <a:gd name="connsiteX5" fmla="*/ 9652753 w 9652753"/>
                <a:gd name="connsiteY5" fmla="*/ 866730 h 1188132"/>
                <a:gd name="connsiteX6" fmla="*/ 9558616 w 9652753"/>
                <a:gd name="connsiteY6" fmla="*/ 1093996 h 1188132"/>
                <a:gd name="connsiteX7" fmla="*/ 9331350 w 9652753"/>
                <a:gd name="connsiteY7" fmla="*/ 1188132 h 1188132"/>
                <a:gd name="connsiteX8" fmla="*/ 1333051 w 9652753"/>
                <a:gd name="connsiteY8" fmla="*/ 1188132 h 1188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652753" h="1188132">
                  <a:moveTo>
                    <a:pt x="1333051" y="1188132"/>
                  </a:moveTo>
                  <a:cubicBezTo>
                    <a:pt x="1" y="990110"/>
                    <a:pt x="2" y="198023"/>
                    <a:pt x="1333052" y="1"/>
                  </a:cubicBezTo>
                  <a:lnTo>
                    <a:pt x="9331351" y="0"/>
                  </a:lnTo>
                  <a:cubicBezTo>
                    <a:pt x="9416592" y="0"/>
                    <a:pt x="9498342" y="33862"/>
                    <a:pt x="9558616" y="94137"/>
                  </a:cubicBezTo>
                  <a:cubicBezTo>
                    <a:pt x="9618891" y="154412"/>
                    <a:pt x="9652752" y="236162"/>
                    <a:pt x="9652752" y="321403"/>
                  </a:cubicBezTo>
                  <a:cubicBezTo>
                    <a:pt x="9652752" y="503179"/>
                    <a:pt x="9652753" y="684954"/>
                    <a:pt x="9652753" y="866730"/>
                  </a:cubicBezTo>
                  <a:cubicBezTo>
                    <a:pt x="9652753" y="951971"/>
                    <a:pt x="9618891" y="1033721"/>
                    <a:pt x="9558616" y="1093996"/>
                  </a:cubicBezTo>
                  <a:cubicBezTo>
                    <a:pt x="9498341" y="1154271"/>
                    <a:pt x="9416591" y="1188132"/>
                    <a:pt x="9331350" y="1188132"/>
                  </a:cubicBezTo>
                  <a:lnTo>
                    <a:pt x="1333051" y="1188132"/>
                  </a:lnTo>
                  <a:close/>
                </a:path>
              </a:pathLst>
            </a:custGeom>
            <a:solidFill>
              <a:srgbClr val="F04E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2400">
                <a:solidFill>
                  <a:prstClr val="white"/>
                </a:solidFill>
              </a:endParaRPr>
            </a:p>
          </p:txBody>
        </p:sp>
      </p:grp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55357" y="188587"/>
            <a:ext cx="10081289" cy="1175757"/>
          </a:xfrm>
        </p:spPr>
        <p:txBody>
          <a:bodyPr/>
          <a:lstStyle>
            <a:lvl1pPr>
              <a:lnSpc>
                <a:spcPts val="4533"/>
              </a:lnSpc>
              <a:defRPr sz="4533" b="1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>
              <a:solidFill>
                <a:srgbClr val="553E32"/>
              </a:solidFill>
            </a:endParaRP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553E32"/>
                </a:solidFill>
              </a:rPr>
              <a:t>10 good reasons to invest in Flanders – An introduction to Europe’s ultimate business location</a:t>
            </a:r>
            <a:endParaRPr lang="nl-NL">
              <a:solidFill>
                <a:srgbClr val="553E32"/>
              </a:solidFill>
            </a:endParaRP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5DC88E-EFA6-496F-BEA7-33EBF588A62A}" type="slidenum">
              <a:rPr lang="nl-NL" smtClean="0">
                <a:solidFill>
                  <a:srgbClr val="553E32"/>
                </a:solidFill>
              </a:rPr>
              <a:pPr/>
              <a:t>‹#›</a:t>
            </a:fld>
            <a:endParaRPr lang="nl-NL">
              <a:solidFill>
                <a:srgbClr val="553E32"/>
              </a:solidFill>
            </a:endParaRPr>
          </a:p>
        </p:txBody>
      </p:sp>
      <p:pic>
        <p:nvPicPr>
          <p:cNvPr id="8" name="Afbeelding 7" descr="FIT_lo_BASIC_RGB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8954188" y="6071438"/>
            <a:ext cx="2866237" cy="62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2519330"/>
      </p:ext>
    </p:extLst>
  </p:cSld>
  <p:clrMapOvr>
    <a:masterClrMapping/>
  </p:clrMapOvr>
  <p:transition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ep 10"/>
          <p:cNvGrpSpPr/>
          <p:nvPr userDrawn="1"/>
        </p:nvGrpSpPr>
        <p:grpSpPr>
          <a:xfrm>
            <a:off x="328915" y="188588"/>
            <a:ext cx="11530997" cy="1532797"/>
            <a:chOff x="246686" y="141441"/>
            <a:chExt cx="8648248" cy="1149598"/>
          </a:xfrm>
        </p:grpSpPr>
        <p:sp>
          <p:nvSpPr>
            <p:cNvPr id="12" name="Vrije vorm 11"/>
            <p:cNvSpPr/>
            <p:nvPr userDrawn="1"/>
          </p:nvSpPr>
          <p:spPr>
            <a:xfrm>
              <a:off x="246686" y="141441"/>
              <a:ext cx="6484394" cy="1149598"/>
            </a:xfrm>
            <a:custGeom>
              <a:avLst/>
              <a:gdLst>
                <a:gd name="connsiteX0" fmla="*/ 0 w 8641104"/>
                <a:gd name="connsiteY0" fmla="*/ 321402 h 1188132"/>
                <a:gd name="connsiteX1" fmla="*/ 94137 w 8641104"/>
                <a:gd name="connsiteY1" fmla="*/ 94137 h 1188132"/>
                <a:gd name="connsiteX2" fmla="*/ 321403 w 8641104"/>
                <a:gd name="connsiteY2" fmla="*/ 1 h 1188132"/>
                <a:gd name="connsiteX3" fmla="*/ 8319702 w 8641104"/>
                <a:gd name="connsiteY3" fmla="*/ 0 h 1188132"/>
                <a:gd name="connsiteX4" fmla="*/ 8546967 w 8641104"/>
                <a:gd name="connsiteY4" fmla="*/ 94137 h 1188132"/>
                <a:gd name="connsiteX5" fmla="*/ 8641103 w 8641104"/>
                <a:gd name="connsiteY5" fmla="*/ 321403 h 1188132"/>
                <a:gd name="connsiteX6" fmla="*/ 8641104 w 8641104"/>
                <a:gd name="connsiteY6" fmla="*/ 866730 h 1188132"/>
                <a:gd name="connsiteX7" fmla="*/ 8546967 w 8641104"/>
                <a:gd name="connsiteY7" fmla="*/ 1093996 h 1188132"/>
                <a:gd name="connsiteX8" fmla="*/ 8319701 w 8641104"/>
                <a:gd name="connsiteY8" fmla="*/ 1188132 h 1188132"/>
                <a:gd name="connsiteX9" fmla="*/ 321402 w 8641104"/>
                <a:gd name="connsiteY9" fmla="*/ 1188132 h 1188132"/>
                <a:gd name="connsiteX10" fmla="*/ 94136 w 8641104"/>
                <a:gd name="connsiteY10" fmla="*/ 1093995 h 1188132"/>
                <a:gd name="connsiteX11" fmla="*/ 0 w 8641104"/>
                <a:gd name="connsiteY11" fmla="*/ 866729 h 1188132"/>
                <a:gd name="connsiteX12" fmla="*/ 0 w 8641104"/>
                <a:gd name="connsiteY12" fmla="*/ 321402 h 1188132"/>
                <a:gd name="connsiteX0" fmla="*/ 0 w 8641104"/>
                <a:gd name="connsiteY0" fmla="*/ 321402 h 1518028"/>
                <a:gd name="connsiteX1" fmla="*/ 94137 w 8641104"/>
                <a:gd name="connsiteY1" fmla="*/ 94137 h 1518028"/>
                <a:gd name="connsiteX2" fmla="*/ 321403 w 8641104"/>
                <a:gd name="connsiteY2" fmla="*/ 1 h 1518028"/>
                <a:gd name="connsiteX3" fmla="*/ 8319702 w 8641104"/>
                <a:gd name="connsiteY3" fmla="*/ 0 h 1518028"/>
                <a:gd name="connsiteX4" fmla="*/ 8546967 w 8641104"/>
                <a:gd name="connsiteY4" fmla="*/ 94137 h 1518028"/>
                <a:gd name="connsiteX5" fmla="*/ 8641103 w 8641104"/>
                <a:gd name="connsiteY5" fmla="*/ 321403 h 1518028"/>
                <a:gd name="connsiteX6" fmla="*/ 8641104 w 8641104"/>
                <a:gd name="connsiteY6" fmla="*/ 866730 h 1518028"/>
                <a:gd name="connsiteX7" fmla="*/ 8546967 w 8641104"/>
                <a:gd name="connsiteY7" fmla="*/ 1093996 h 1518028"/>
                <a:gd name="connsiteX8" fmla="*/ 8319701 w 8641104"/>
                <a:gd name="connsiteY8" fmla="*/ 1188132 h 1518028"/>
                <a:gd name="connsiteX9" fmla="*/ 321402 w 8641104"/>
                <a:gd name="connsiteY9" fmla="*/ 1188132 h 1518028"/>
                <a:gd name="connsiteX10" fmla="*/ 94136 w 8641104"/>
                <a:gd name="connsiteY10" fmla="*/ 1093995 h 1518028"/>
                <a:gd name="connsiteX11" fmla="*/ 0 w 8641104"/>
                <a:gd name="connsiteY11" fmla="*/ 1432787 h 1518028"/>
                <a:gd name="connsiteX12" fmla="*/ 0 w 8641104"/>
                <a:gd name="connsiteY12" fmla="*/ 321402 h 1518028"/>
                <a:gd name="connsiteX0" fmla="*/ 0 w 8641104"/>
                <a:gd name="connsiteY0" fmla="*/ 321402 h 1584703"/>
                <a:gd name="connsiteX1" fmla="*/ 94137 w 8641104"/>
                <a:gd name="connsiteY1" fmla="*/ 94137 h 1584703"/>
                <a:gd name="connsiteX2" fmla="*/ 321403 w 8641104"/>
                <a:gd name="connsiteY2" fmla="*/ 1 h 1584703"/>
                <a:gd name="connsiteX3" fmla="*/ 8319702 w 8641104"/>
                <a:gd name="connsiteY3" fmla="*/ 0 h 1584703"/>
                <a:gd name="connsiteX4" fmla="*/ 8546967 w 8641104"/>
                <a:gd name="connsiteY4" fmla="*/ 94137 h 1584703"/>
                <a:gd name="connsiteX5" fmla="*/ 8641103 w 8641104"/>
                <a:gd name="connsiteY5" fmla="*/ 321403 h 1584703"/>
                <a:gd name="connsiteX6" fmla="*/ 8641104 w 8641104"/>
                <a:gd name="connsiteY6" fmla="*/ 866730 h 1584703"/>
                <a:gd name="connsiteX7" fmla="*/ 8546967 w 8641104"/>
                <a:gd name="connsiteY7" fmla="*/ 1093996 h 1584703"/>
                <a:gd name="connsiteX8" fmla="*/ 8319701 w 8641104"/>
                <a:gd name="connsiteY8" fmla="*/ 1188132 h 1584703"/>
                <a:gd name="connsiteX9" fmla="*/ 321402 w 8641104"/>
                <a:gd name="connsiteY9" fmla="*/ 1188132 h 1584703"/>
                <a:gd name="connsiteX10" fmla="*/ 94136 w 8641104"/>
                <a:gd name="connsiteY10" fmla="*/ 1093995 h 1584703"/>
                <a:gd name="connsiteX11" fmla="*/ 0 w 8641104"/>
                <a:gd name="connsiteY11" fmla="*/ 1499462 h 1584703"/>
                <a:gd name="connsiteX12" fmla="*/ 0 w 8641104"/>
                <a:gd name="connsiteY12" fmla="*/ 321402 h 1584703"/>
                <a:gd name="connsiteX0" fmla="*/ 4762 w 8645866"/>
                <a:gd name="connsiteY0" fmla="*/ 321402 h 1499462"/>
                <a:gd name="connsiteX1" fmla="*/ 98899 w 8645866"/>
                <a:gd name="connsiteY1" fmla="*/ 94137 h 1499462"/>
                <a:gd name="connsiteX2" fmla="*/ 326165 w 8645866"/>
                <a:gd name="connsiteY2" fmla="*/ 1 h 1499462"/>
                <a:gd name="connsiteX3" fmla="*/ 8324464 w 8645866"/>
                <a:gd name="connsiteY3" fmla="*/ 0 h 1499462"/>
                <a:gd name="connsiteX4" fmla="*/ 8551729 w 8645866"/>
                <a:gd name="connsiteY4" fmla="*/ 94137 h 1499462"/>
                <a:gd name="connsiteX5" fmla="*/ 8645865 w 8645866"/>
                <a:gd name="connsiteY5" fmla="*/ 321403 h 1499462"/>
                <a:gd name="connsiteX6" fmla="*/ 8645866 w 8645866"/>
                <a:gd name="connsiteY6" fmla="*/ 866730 h 1499462"/>
                <a:gd name="connsiteX7" fmla="*/ 8551729 w 8645866"/>
                <a:gd name="connsiteY7" fmla="*/ 1093996 h 1499462"/>
                <a:gd name="connsiteX8" fmla="*/ 8324463 w 8645866"/>
                <a:gd name="connsiteY8" fmla="*/ 1188132 h 1499462"/>
                <a:gd name="connsiteX9" fmla="*/ 326164 w 8645866"/>
                <a:gd name="connsiteY9" fmla="*/ 1188132 h 1499462"/>
                <a:gd name="connsiteX10" fmla="*/ 98898 w 8645866"/>
                <a:gd name="connsiteY10" fmla="*/ 1093995 h 1499462"/>
                <a:gd name="connsiteX11" fmla="*/ 4762 w 8645866"/>
                <a:gd name="connsiteY11" fmla="*/ 1499462 h 1499462"/>
                <a:gd name="connsiteX12" fmla="*/ 4762 w 8645866"/>
                <a:gd name="connsiteY12" fmla="*/ 321402 h 1499462"/>
                <a:gd name="connsiteX0" fmla="*/ 4762 w 8645866"/>
                <a:gd name="connsiteY0" fmla="*/ 321402 h 1499462"/>
                <a:gd name="connsiteX1" fmla="*/ 98899 w 8645866"/>
                <a:gd name="connsiteY1" fmla="*/ 94137 h 1499462"/>
                <a:gd name="connsiteX2" fmla="*/ 326165 w 8645866"/>
                <a:gd name="connsiteY2" fmla="*/ 1 h 1499462"/>
                <a:gd name="connsiteX3" fmla="*/ 8324464 w 8645866"/>
                <a:gd name="connsiteY3" fmla="*/ 0 h 1499462"/>
                <a:gd name="connsiteX4" fmla="*/ 8551729 w 8645866"/>
                <a:gd name="connsiteY4" fmla="*/ 94137 h 1499462"/>
                <a:gd name="connsiteX5" fmla="*/ 8645865 w 8645866"/>
                <a:gd name="connsiteY5" fmla="*/ 321403 h 1499462"/>
                <a:gd name="connsiteX6" fmla="*/ 8645866 w 8645866"/>
                <a:gd name="connsiteY6" fmla="*/ 866730 h 1499462"/>
                <a:gd name="connsiteX7" fmla="*/ 8551729 w 8645866"/>
                <a:gd name="connsiteY7" fmla="*/ 1093996 h 1499462"/>
                <a:gd name="connsiteX8" fmla="*/ 8324463 w 8645866"/>
                <a:gd name="connsiteY8" fmla="*/ 1188132 h 1499462"/>
                <a:gd name="connsiteX9" fmla="*/ 326164 w 8645866"/>
                <a:gd name="connsiteY9" fmla="*/ 1188132 h 1499462"/>
                <a:gd name="connsiteX10" fmla="*/ 108423 w 8645866"/>
                <a:gd name="connsiteY10" fmla="*/ 1260683 h 1499462"/>
                <a:gd name="connsiteX11" fmla="*/ 4762 w 8645866"/>
                <a:gd name="connsiteY11" fmla="*/ 1499462 h 1499462"/>
                <a:gd name="connsiteX12" fmla="*/ 4762 w 8645866"/>
                <a:gd name="connsiteY12" fmla="*/ 321402 h 1499462"/>
                <a:gd name="connsiteX0" fmla="*/ 4762 w 8645866"/>
                <a:gd name="connsiteY0" fmla="*/ 321402 h 1499462"/>
                <a:gd name="connsiteX1" fmla="*/ 98899 w 8645866"/>
                <a:gd name="connsiteY1" fmla="*/ 94137 h 1499462"/>
                <a:gd name="connsiteX2" fmla="*/ 326165 w 8645866"/>
                <a:gd name="connsiteY2" fmla="*/ 1 h 1499462"/>
                <a:gd name="connsiteX3" fmla="*/ 8324464 w 8645866"/>
                <a:gd name="connsiteY3" fmla="*/ 0 h 1499462"/>
                <a:gd name="connsiteX4" fmla="*/ 8551729 w 8645866"/>
                <a:gd name="connsiteY4" fmla="*/ 94137 h 1499462"/>
                <a:gd name="connsiteX5" fmla="*/ 8645865 w 8645866"/>
                <a:gd name="connsiteY5" fmla="*/ 321403 h 1499462"/>
                <a:gd name="connsiteX6" fmla="*/ 8645866 w 8645866"/>
                <a:gd name="connsiteY6" fmla="*/ 866730 h 1499462"/>
                <a:gd name="connsiteX7" fmla="*/ 8551729 w 8645866"/>
                <a:gd name="connsiteY7" fmla="*/ 1093996 h 1499462"/>
                <a:gd name="connsiteX8" fmla="*/ 8324463 w 8645866"/>
                <a:gd name="connsiteY8" fmla="*/ 1188132 h 1499462"/>
                <a:gd name="connsiteX9" fmla="*/ 326164 w 8645866"/>
                <a:gd name="connsiteY9" fmla="*/ 1188132 h 1499462"/>
                <a:gd name="connsiteX10" fmla="*/ 108423 w 8645866"/>
                <a:gd name="connsiteY10" fmla="*/ 1274970 h 1499462"/>
                <a:gd name="connsiteX11" fmla="*/ 4762 w 8645866"/>
                <a:gd name="connsiteY11" fmla="*/ 1499462 h 1499462"/>
                <a:gd name="connsiteX12" fmla="*/ 4762 w 8645866"/>
                <a:gd name="connsiteY12" fmla="*/ 321402 h 1499462"/>
                <a:gd name="connsiteX0" fmla="*/ 4762 w 8645866"/>
                <a:gd name="connsiteY0" fmla="*/ 321402 h 1532799"/>
                <a:gd name="connsiteX1" fmla="*/ 98899 w 8645866"/>
                <a:gd name="connsiteY1" fmla="*/ 94137 h 1532799"/>
                <a:gd name="connsiteX2" fmla="*/ 326165 w 8645866"/>
                <a:gd name="connsiteY2" fmla="*/ 1 h 1532799"/>
                <a:gd name="connsiteX3" fmla="*/ 8324464 w 8645866"/>
                <a:gd name="connsiteY3" fmla="*/ 0 h 1532799"/>
                <a:gd name="connsiteX4" fmla="*/ 8551729 w 8645866"/>
                <a:gd name="connsiteY4" fmla="*/ 94137 h 1532799"/>
                <a:gd name="connsiteX5" fmla="*/ 8645865 w 8645866"/>
                <a:gd name="connsiteY5" fmla="*/ 321403 h 1532799"/>
                <a:gd name="connsiteX6" fmla="*/ 8645866 w 8645866"/>
                <a:gd name="connsiteY6" fmla="*/ 866730 h 1532799"/>
                <a:gd name="connsiteX7" fmla="*/ 8551729 w 8645866"/>
                <a:gd name="connsiteY7" fmla="*/ 1093996 h 1532799"/>
                <a:gd name="connsiteX8" fmla="*/ 8324463 w 8645866"/>
                <a:gd name="connsiteY8" fmla="*/ 1188132 h 1532799"/>
                <a:gd name="connsiteX9" fmla="*/ 326164 w 8645866"/>
                <a:gd name="connsiteY9" fmla="*/ 1188132 h 1532799"/>
                <a:gd name="connsiteX10" fmla="*/ 108423 w 8645866"/>
                <a:gd name="connsiteY10" fmla="*/ 1274970 h 1532799"/>
                <a:gd name="connsiteX11" fmla="*/ 4762 w 8645866"/>
                <a:gd name="connsiteY11" fmla="*/ 1532799 h 1532799"/>
                <a:gd name="connsiteX12" fmla="*/ 4762 w 8645866"/>
                <a:gd name="connsiteY12" fmla="*/ 321402 h 1532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645866" h="1532799">
                  <a:moveTo>
                    <a:pt x="4762" y="321402"/>
                  </a:moveTo>
                  <a:cubicBezTo>
                    <a:pt x="4762" y="236161"/>
                    <a:pt x="38624" y="154411"/>
                    <a:pt x="98899" y="94137"/>
                  </a:cubicBezTo>
                  <a:cubicBezTo>
                    <a:pt x="159174" y="33862"/>
                    <a:pt x="240924" y="1"/>
                    <a:pt x="326165" y="1"/>
                  </a:cubicBezTo>
                  <a:lnTo>
                    <a:pt x="8324464" y="0"/>
                  </a:lnTo>
                  <a:cubicBezTo>
                    <a:pt x="8409705" y="0"/>
                    <a:pt x="8491455" y="33862"/>
                    <a:pt x="8551729" y="94137"/>
                  </a:cubicBezTo>
                  <a:cubicBezTo>
                    <a:pt x="8612004" y="154412"/>
                    <a:pt x="8645865" y="236162"/>
                    <a:pt x="8645865" y="321403"/>
                  </a:cubicBezTo>
                  <a:cubicBezTo>
                    <a:pt x="8645865" y="503179"/>
                    <a:pt x="8645866" y="684954"/>
                    <a:pt x="8645866" y="866730"/>
                  </a:cubicBezTo>
                  <a:cubicBezTo>
                    <a:pt x="8645866" y="951971"/>
                    <a:pt x="8612004" y="1033721"/>
                    <a:pt x="8551729" y="1093996"/>
                  </a:cubicBezTo>
                  <a:cubicBezTo>
                    <a:pt x="8491454" y="1154271"/>
                    <a:pt x="8409704" y="1188132"/>
                    <a:pt x="8324463" y="1188132"/>
                  </a:cubicBezTo>
                  <a:lnTo>
                    <a:pt x="326164" y="1188132"/>
                  </a:lnTo>
                  <a:cubicBezTo>
                    <a:pt x="240923" y="1188132"/>
                    <a:pt x="161990" y="1217526"/>
                    <a:pt x="108423" y="1274970"/>
                  </a:cubicBezTo>
                  <a:cubicBezTo>
                    <a:pt x="54856" y="1332415"/>
                    <a:pt x="0" y="1418015"/>
                    <a:pt x="4762" y="1532799"/>
                  </a:cubicBezTo>
                  <a:lnTo>
                    <a:pt x="4762" y="32140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2400">
                <a:solidFill>
                  <a:prstClr val="white"/>
                </a:solidFill>
              </a:endParaRPr>
            </a:p>
          </p:txBody>
        </p:sp>
        <p:sp>
          <p:nvSpPr>
            <p:cNvPr id="13" name="Vrije vorm 12"/>
            <p:cNvSpPr/>
            <p:nvPr userDrawn="1"/>
          </p:nvSpPr>
          <p:spPr>
            <a:xfrm>
              <a:off x="1655376" y="141441"/>
              <a:ext cx="7239558" cy="891098"/>
            </a:xfrm>
            <a:custGeom>
              <a:avLst/>
              <a:gdLst>
                <a:gd name="connsiteX0" fmla="*/ 0 w 8641104"/>
                <a:gd name="connsiteY0" fmla="*/ 321402 h 1188132"/>
                <a:gd name="connsiteX1" fmla="*/ 94137 w 8641104"/>
                <a:gd name="connsiteY1" fmla="*/ 94137 h 1188132"/>
                <a:gd name="connsiteX2" fmla="*/ 321403 w 8641104"/>
                <a:gd name="connsiteY2" fmla="*/ 1 h 1188132"/>
                <a:gd name="connsiteX3" fmla="*/ 8319702 w 8641104"/>
                <a:gd name="connsiteY3" fmla="*/ 0 h 1188132"/>
                <a:gd name="connsiteX4" fmla="*/ 8546967 w 8641104"/>
                <a:gd name="connsiteY4" fmla="*/ 94137 h 1188132"/>
                <a:gd name="connsiteX5" fmla="*/ 8641103 w 8641104"/>
                <a:gd name="connsiteY5" fmla="*/ 321403 h 1188132"/>
                <a:gd name="connsiteX6" fmla="*/ 8641104 w 8641104"/>
                <a:gd name="connsiteY6" fmla="*/ 866730 h 1188132"/>
                <a:gd name="connsiteX7" fmla="*/ 8546967 w 8641104"/>
                <a:gd name="connsiteY7" fmla="*/ 1093996 h 1188132"/>
                <a:gd name="connsiteX8" fmla="*/ 8319701 w 8641104"/>
                <a:gd name="connsiteY8" fmla="*/ 1188132 h 1188132"/>
                <a:gd name="connsiteX9" fmla="*/ 321402 w 8641104"/>
                <a:gd name="connsiteY9" fmla="*/ 1188132 h 1188132"/>
                <a:gd name="connsiteX10" fmla="*/ 94136 w 8641104"/>
                <a:gd name="connsiteY10" fmla="*/ 1093995 h 1188132"/>
                <a:gd name="connsiteX11" fmla="*/ 0 w 8641104"/>
                <a:gd name="connsiteY11" fmla="*/ 866729 h 1188132"/>
                <a:gd name="connsiteX12" fmla="*/ 0 w 8641104"/>
                <a:gd name="connsiteY12" fmla="*/ 321402 h 1188132"/>
                <a:gd name="connsiteX0" fmla="*/ 0 w 8641104"/>
                <a:gd name="connsiteY0" fmla="*/ 321402 h 1518028"/>
                <a:gd name="connsiteX1" fmla="*/ 94137 w 8641104"/>
                <a:gd name="connsiteY1" fmla="*/ 94137 h 1518028"/>
                <a:gd name="connsiteX2" fmla="*/ 321403 w 8641104"/>
                <a:gd name="connsiteY2" fmla="*/ 1 h 1518028"/>
                <a:gd name="connsiteX3" fmla="*/ 8319702 w 8641104"/>
                <a:gd name="connsiteY3" fmla="*/ 0 h 1518028"/>
                <a:gd name="connsiteX4" fmla="*/ 8546967 w 8641104"/>
                <a:gd name="connsiteY4" fmla="*/ 94137 h 1518028"/>
                <a:gd name="connsiteX5" fmla="*/ 8641103 w 8641104"/>
                <a:gd name="connsiteY5" fmla="*/ 321403 h 1518028"/>
                <a:gd name="connsiteX6" fmla="*/ 8641104 w 8641104"/>
                <a:gd name="connsiteY6" fmla="*/ 866730 h 1518028"/>
                <a:gd name="connsiteX7" fmla="*/ 8546967 w 8641104"/>
                <a:gd name="connsiteY7" fmla="*/ 1093996 h 1518028"/>
                <a:gd name="connsiteX8" fmla="*/ 8319701 w 8641104"/>
                <a:gd name="connsiteY8" fmla="*/ 1188132 h 1518028"/>
                <a:gd name="connsiteX9" fmla="*/ 321402 w 8641104"/>
                <a:gd name="connsiteY9" fmla="*/ 1188132 h 1518028"/>
                <a:gd name="connsiteX10" fmla="*/ 94136 w 8641104"/>
                <a:gd name="connsiteY10" fmla="*/ 1093995 h 1518028"/>
                <a:gd name="connsiteX11" fmla="*/ 0 w 8641104"/>
                <a:gd name="connsiteY11" fmla="*/ 1432787 h 1518028"/>
                <a:gd name="connsiteX12" fmla="*/ 0 w 8641104"/>
                <a:gd name="connsiteY12" fmla="*/ 321402 h 1518028"/>
                <a:gd name="connsiteX0" fmla="*/ 0 w 8641104"/>
                <a:gd name="connsiteY0" fmla="*/ 321402 h 1584703"/>
                <a:gd name="connsiteX1" fmla="*/ 94137 w 8641104"/>
                <a:gd name="connsiteY1" fmla="*/ 94137 h 1584703"/>
                <a:gd name="connsiteX2" fmla="*/ 321403 w 8641104"/>
                <a:gd name="connsiteY2" fmla="*/ 1 h 1584703"/>
                <a:gd name="connsiteX3" fmla="*/ 8319702 w 8641104"/>
                <a:gd name="connsiteY3" fmla="*/ 0 h 1584703"/>
                <a:gd name="connsiteX4" fmla="*/ 8546967 w 8641104"/>
                <a:gd name="connsiteY4" fmla="*/ 94137 h 1584703"/>
                <a:gd name="connsiteX5" fmla="*/ 8641103 w 8641104"/>
                <a:gd name="connsiteY5" fmla="*/ 321403 h 1584703"/>
                <a:gd name="connsiteX6" fmla="*/ 8641104 w 8641104"/>
                <a:gd name="connsiteY6" fmla="*/ 866730 h 1584703"/>
                <a:gd name="connsiteX7" fmla="*/ 8546967 w 8641104"/>
                <a:gd name="connsiteY7" fmla="*/ 1093996 h 1584703"/>
                <a:gd name="connsiteX8" fmla="*/ 8319701 w 8641104"/>
                <a:gd name="connsiteY8" fmla="*/ 1188132 h 1584703"/>
                <a:gd name="connsiteX9" fmla="*/ 321402 w 8641104"/>
                <a:gd name="connsiteY9" fmla="*/ 1188132 h 1584703"/>
                <a:gd name="connsiteX10" fmla="*/ 94136 w 8641104"/>
                <a:gd name="connsiteY10" fmla="*/ 1093995 h 1584703"/>
                <a:gd name="connsiteX11" fmla="*/ 0 w 8641104"/>
                <a:gd name="connsiteY11" fmla="*/ 1499462 h 1584703"/>
                <a:gd name="connsiteX12" fmla="*/ 0 w 8641104"/>
                <a:gd name="connsiteY12" fmla="*/ 321402 h 1584703"/>
                <a:gd name="connsiteX0" fmla="*/ 4762 w 8645866"/>
                <a:gd name="connsiteY0" fmla="*/ 321402 h 1499462"/>
                <a:gd name="connsiteX1" fmla="*/ 98899 w 8645866"/>
                <a:gd name="connsiteY1" fmla="*/ 94137 h 1499462"/>
                <a:gd name="connsiteX2" fmla="*/ 326165 w 8645866"/>
                <a:gd name="connsiteY2" fmla="*/ 1 h 1499462"/>
                <a:gd name="connsiteX3" fmla="*/ 8324464 w 8645866"/>
                <a:gd name="connsiteY3" fmla="*/ 0 h 1499462"/>
                <a:gd name="connsiteX4" fmla="*/ 8551729 w 8645866"/>
                <a:gd name="connsiteY4" fmla="*/ 94137 h 1499462"/>
                <a:gd name="connsiteX5" fmla="*/ 8645865 w 8645866"/>
                <a:gd name="connsiteY5" fmla="*/ 321403 h 1499462"/>
                <a:gd name="connsiteX6" fmla="*/ 8645866 w 8645866"/>
                <a:gd name="connsiteY6" fmla="*/ 866730 h 1499462"/>
                <a:gd name="connsiteX7" fmla="*/ 8551729 w 8645866"/>
                <a:gd name="connsiteY7" fmla="*/ 1093996 h 1499462"/>
                <a:gd name="connsiteX8" fmla="*/ 8324463 w 8645866"/>
                <a:gd name="connsiteY8" fmla="*/ 1188132 h 1499462"/>
                <a:gd name="connsiteX9" fmla="*/ 326164 w 8645866"/>
                <a:gd name="connsiteY9" fmla="*/ 1188132 h 1499462"/>
                <a:gd name="connsiteX10" fmla="*/ 98898 w 8645866"/>
                <a:gd name="connsiteY10" fmla="*/ 1093995 h 1499462"/>
                <a:gd name="connsiteX11" fmla="*/ 4762 w 8645866"/>
                <a:gd name="connsiteY11" fmla="*/ 1499462 h 1499462"/>
                <a:gd name="connsiteX12" fmla="*/ 4762 w 8645866"/>
                <a:gd name="connsiteY12" fmla="*/ 321402 h 1499462"/>
                <a:gd name="connsiteX0" fmla="*/ 4762 w 8645866"/>
                <a:gd name="connsiteY0" fmla="*/ 321402 h 1499462"/>
                <a:gd name="connsiteX1" fmla="*/ 98899 w 8645866"/>
                <a:gd name="connsiteY1" fmla="*/ 94137 h 1499462"/>
                <a:gd name="connsiteX2" fmla="*/ 326165 w 8645866"/>
                <a:gd name="connsiteY2" fmla="*/ 1 h 1499462"/>
                <a:gd name="connsiteX3" fmla="*/ 8324464 w 8645866"/>
                <a:gd name="connsiteY3" fmla="*/ 0 h 1499462"/>
                <a:gd name="connsiteX4" fmla="*/ 8551729 w 8645866"/>
                <a:gd name="connsiteY4" fmla="*/ 94137 h 1499462"/>
                <a:gd name="connsiteX5" fmla="*/ 8645865 w 8645866"/>
                <a:gd name="connsiteY5" fmla="*/ 321403 h 1499462"/>
                <a:gd name="connsiteX6" fmla="*/ 8645866 w 8645866"/>
                <a:gd name="connsiteY6" fmla="*/ 866730 h 1499462"/>
                <a:gd name="connsiteX7" fmla="*/ 8551729 w 8645866"/>
                <a:gd name="connsiteY7" fmla="*/ 1093996 h 1499462"/>
                <a:gd name="connsiteX8" fmla="*/ 8324463 w 8645866"/>
                <a:gd name="connsiteY8" fmla="*/ 1188132 h 1499462"/>
                <a:gd name="connsiteX9" fmla="*/ 326164 w 8645866"/>
                <a:gd name="connsiteY9" fmla="*/ 1188132 h 1499462"/>
                <a:gd name="connsiteX10" fmla="*/ 108423 w 8645866"/>
                <a:gd name="connsiteY10" fmla="*/ 1260683 h 1499462"/>
                <a:gd name="connsiteX11" fmla="*/ 4762 w 8645866"/>
                <a:gd name="connsiteY11" fmla="*/ 1499462 h 1499462"/>
                <a:gd name="connsiteX12" fmla="*/ 4762 w 8645866"/>
                <a:gd name="connsiteY12" fmla="*/ 321402 h 1499462"/>
                <a:gd name="connsiteX0" fmla="*/ 4762 w 8645866"/>
                <a:gd name="connsiteY0" fmla="*/ 321402 h 1499462"/>
                <a:gd name="connsiteX1" fmla="*/ 98899 w 8645866"/>
                <a:gd name="connsiteY1" fmla="*/ 94137 h 1499462"/>
                <a:gd name="connsiteX2" fmla="*/ 326165 w 8645866"/>
                <a:gd name="connsiteY2" fmla="*/ 1 h 1499462"/>
                <a:gd name="connsiteX3" fmla="*/ 8324464 w 8645866"/>
                <a:gd name="connsiteY3" fmla="*/ 0 h 1499462"/>
                <a:gd name="connsiteX4" fmla="*/ 8551729 w 8645866"/>
                <a:gd name="connsiteY4" fmla="*/ 94137 h 1499462"/>
                <a:gd name="connsiteX5" fmla="*/ 8645865 w 8645866"/>
                <a:gd name="connsiteY5" fmla="*/ 321403 h 1499462"/>
                <a:gd name="connsiteX6" fmla="*/ 8645866 w 8645866"/>
                <a:gd name="connsiteY6" fmla="*/ 866730 h 1499462"/>
                <a:gd name="connsiteX7" fmla="*/ 8551729 w 8645866"/>
                <a:gd name="connsiteY7" fmla="*/ 1093996 h 1499462"/>
                <a:gd name="connsiteX8" fmla="*/ 8324463 w 8645866"/>
                <a:gd name="connsiteY8" fmla="*/ 1188132 h 1499462"/>
                <a:gd name="connsiteX9" fmla="*/ 326164 w 8645866"/>
                <a:gd name="connsiteY9" fmla="*/ 1188132 h 1499462"/>
                <a:gd name="connsiteX10" fmla="*/ 108423 w 8645866"/>
                <a:gd name="connsiteY10" fmla="*/ 1274970 h 1499462"/>
                <a:gd name="connsiteX11" fmla="*/ 4762 w 8645866"/>
                <a:gd name="connsiteY11" fmla="*/ 1499462 h 1499462"/>
                <a:gd name="connsiteX12" fmla="*/ 4762 w 8645866"/>
                <a:gd name="connsiteY12" fmla="*/ 321402 h 1499462"/>
                <a:gd name="connsiteX0" fmla="*/ 4762 w 8645866"/>
                <a:gd name="connsiteY0" fmla="*/ 321402 h 1532799"/>
                <a:gd name="connsiteX1" fmla="*/ 98899 w 8645866"/>
                <a:gd name="connsiteY1" fmla="*/ 94137 h 1532799"/>
                <a:gd name="connsiteX2" fmla="*/ 326165 w 8645866"/>
                <a:gd name="connsiteY2" fmla="*/ 1 h 1532799"/>
                <a:gd name="connsiteX3" fmla="*/ 8324464 w 8645866"/>
                <a:gd name="connsiteY3" fmla="*/ 0 h 1532799"/>
                <a:gd name="connsiteX4" fmla="*/ 8551729 w 8645866"/>
                <a:gd name="connsiteY4" fmla="*/ 94137 h 1532799"/>
                <a:gd name="connsiteX5" fmla="*/ 8645865 w 8645866"/>
                <a:gd name="connsiteY5" fmla="*/ 321403 h 1532799"/>
                <a:gd name="connsiteX6" fmla="*/ 8645866 w 8645866"/>
                <a:gd name="connsiteY6" fmla="*/ 866730 h 1532799"/>
                <a:gd name="connsiteX7" fmla="*/ 8551729 w 8645866"/>
                <a:gd name="connsiteY7" fmla="*/ 1093996 h 1532799"/>
                <a:gd name="connsiteX8" fmla="*/ 8324463 w 8645866"/>
                <a:gd name="connsiteY8" fmla="*/ 1188132 h 1532799"/>
                <a:gd name="connsiteX9" fmla="*/ 326164 w 8645866"/>
                <a:gd name="connsiteY9" fmla="*/ 1188132 h 1532799"/>
                <a:gd name="connsiteX10" fmla="*/ 108423 w 8645866"/>
                <a:gd name="connsiteY10" fmla="*/ 1274970 h 1532799"/>
                <a:gd name="connsiteX11" fmla="*/ 4762 w 8645866"/>
                <a:gd name="connsiteY11" fmla="*/ 1532799 h 1532799"/>
                <a:gd name="connsiteX12" fmla="*/ 4762 w 8645866"/>
                <a:gd name="connsiteY12" fmla="*/ 321402 h 1532799"/>
                <a:gd name="connsiteX0" fmla="*/ 1587 w 8642691"/>
                <a:gd name="connsiteY0" fmla="*/ 321402 h 1419426"/>
                <a:gd name="connsiteX1" fmla="*/ 95724 w 8642691"/>
                <a:gd name="connsiteY1" fmla="*/ 94137 h 1419426"/>
                <a:gd name="connsiteX2" fmla="*/ 322990 w 8642691"/>
                <a:gd name="connsiteY2" fmla="*/ 1 h 1419426"/>
                <a:gd name="connsiteX3" fmla="*/ 8321289 w 8642691"/>
                <a:gd name="connsiteY3" fmla="*/ 0 h 1419426"/>
                <a:gd name="connsiteX4" fmla="*/ 8548554 w 8642691"/>
                <a:gd name="connsiteY4" fmla="*/ 94137 h 1419426"/>
                <a:gd name="connsiteX5" fmla="*/ 8642690 w 8642691"/>
                <a:gd name="connsiteY5" fmla="*/ 321403 h 1419426"/>
                <a:gd name="connsiteX6" fmla="*/ 8642691 w 8642691"/>
                <a:gd name="connsiteY6" fmla="*/ 866730 h 1419426"/>
                <a:gd name="connsiteX7" fmla="*/ 8548554 w 8642691"/>
                <a:gd name="connsiteY7" fmla="*/ 1093996 h 1419426"/>
                <a:gd name="connsiteX8" fmla="*/ 8321288 w 8642691"/>
                <a:gd name="connsiteY8" fmla="*/ 1188132 h 1419426"/>
                <a:gd name="connsiteX9" fmla="*/ 322989 w 8642691"/>
                <a:gd name="connsiteY9" fmla="*/ 1188132 h 1419426"/>
                <a:gd name="connsiteX10" fmla="*/ 105248 w 8642691"/>
                <a:gd name="connsiteY10" fmla="*/ 1274970 h 1419426"/>
                <a:gd name="connsiteX11" fmla="*/ 1587 w 8642691"/>
                <a:gd name="connsiteY11" fmla="*/ 321402 h 1419426"/>
                <a:gd name="connsiteX0" fmla="*/ 1065215 w 9706319"/>
                <a:gd name="connsiteY0" fmla="*/ 321402 h 1188132"/>
                <a:gd name="connsiteX1" fmla="*/ 1159352 w 9706319"/>
                <a:gd name="connsiteY1" fmla="*/ 94137 h 1188132"/>
                <a:gd name="connsiteX2" fmla="*/ 1386618 w 9706319"/>
                <a:gd name="connsiteY2" fmla="*/ 1 h 1188132"/>
                <a:gd name="connsiteX3" fmla="*/ 9384917 w 9706319"/>
                <a:gd name="connsiteY3" fmla="*/ 0 h 1188132"/>
                <a:gd name="connsiteX4" fmla="*/ 9612182 w 9706319"/>
                <a:gd name="connsiteY4" fmla="*/ 94137 h 1188132"/>
                <a:gd name="connsiteX5" fmla="*/ 9706318 w 9706319"/>
                <a:gd name="connsiteY5" fmla="*/ 321403 h 1188132"/>
                <a:gd name="connsiteX6" fmla="*/ 9706319 w 9706319"/>
                <a:gd name="connsiteY6" fmla="*/ 866730 h 1188132"/>
                <a:gd name="connsiteX7" fmla="*/ 9612182 w 9706319"/>
                <a:gd name="connsiteY7" fmla="*/ 1093996 h 1188132"/>
                <a:gd name="connsiteX8" fmla="*/ 9384916 w 9706319"/>
                <a:gd name="connsiteY8" fmla="*/ 1188132 h 1188132"/>
                <a:gd name="connsiteX9" fmla="*/ 1386617 w 9706319"/>
                <a:gd name="connsiteY9" fmla="*/ 1188132 h 1188132"/>
                <a:gd name="connsiteX10" fmla="*/ 1065215 w 9706319"/>
                <a:gd name="connsiteY10" fmla="*/ 321402 h 1188132"/>
                <a:gd name="connsiteX0" fmla="*/ 1370928 w 9690630"/>
                <a:gd name="connsiteY0" fmla="*/ 1188132 h 1188132"/>
                <a:gd name="connsiteX1" fmla="*/ 1143663 w 9690630"/>
                <a:gd name="connsiteY1" fmla="*/ 94137 h 1188132"/>
                <a:gd name="connsiteX2" fmla="*/ 1370929 w 9690630"/>
                <a:gd name="connsiteY2" fmla="*/ 1 h 1188132"/>
                <a:gd name="connsiteX3" fmla="*/ 9369228 w 9690630"/>
                <a:gd name="connsiteY3" fmla="*/ 0 h 1188132"/>
                <a:gd name="connsiteX4" fmla="*/ 9596493 w 9690630"/>
                <a:gd name="connsiteY4" fmla="*/ 94137 h 1188132"/>
                <a:gd name="connsiteX5" fmla="*/ 9690629 w 9690630"/>
                <a:gd name="connsiteY5" fmla="*/ 321403 h 1188132"/>
                <a:gd name="connsiteX6" fmla="*/ 9690630 w 9690630"/>
                <a:gd name="connsiteY6" fmla="*/ 866730 h 1188132"/>
                <a:gd name="connsiteX7" fmla="*/ 9596493 w 9690630"/>
                <a:gd name="connsiteY7" fmla="*/ 1093996 h 1188132"/>
                <a:gd name="connsiteX8" fmla="*/ 9369227 w 9690630"/>
                <a:gd name="connsiteY8" fmla="*/ 1188132 h 1188132"/>
                <a:gd name="connsiteX9" fmla="*/ 1370928 w 9690630"/>
                <a:gd name="connsiteY9" fmla="*/ 1188132 h 1188132"/>
                <a:gd name="connsiteX0" fmla="*/ 1333051 w 9652753"/>
                <a:gd name="connsiteY0" fmla="*/ 1188132 h 1188132"/>
                <a:gd name="connsiteX1" fmla="*/ 1333052 w 9652753"/>
                <a:gd name="connsiteY1" fmla="*/ 1 h 1188132"/>
                <a:gd name="connsiteX2" fmla="*/ 9331351 w 9652753"/>
                <a:gd name="connsiteY2" fmla="*/ 0 h 1188132"/>
                <a:gd name="connsiteX3" fmla="*/ 9558616 w 9652753"/>
                <a:gd name="connsiteY3" fmla="*/ 94137 h 1188132"/>
                <a:gd name="connsiteX4" fmla="*/ 9652752 w 9652753"/>
                <a:gd name="connsiteY4" fmla="*/ 321403 h 1188132"/>
                <a:gd name="connsiteX5" fmla="*/ 9652753 w 9652753"/>
                <a:gd name="connsiteY5" fmla="*/ 866730 h 1188132"/>
                <a:gd name="connsiteX6" fmla="*/ 9558616 w 9652753"/>
                <a:gd name="connsiteY6" fmla="*/ 1093996 h 1188132"/>
                <a:gd name="connsiteX7" fmla="*/ 9331350 w 9652753"/>
                <a:gd name="connsiteY7" fmla="*/ 1188132 h 1188132"/>
                <a:gd name="connsiteX8" fmla="*/ 1333051 w 9652753"/>
                <a:gd name="connsiteY8" fmla="*/ 1188132 h 1188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652753" h="1188132">
                  <a:moveTo>
                    <a:pt x="1333051" y="1188132"/>
                  </a:moveTo>
                  <a:cubicBezTo>
                    <a:pt x="1" y="990110"/>
                    <a:pt x="2" y="198023"/>
                    <a:pt x="1333052" y="1"/>
                  </a:cubicBezTo>
                  <a:lnTo>
                    <a:pt x="9331351" y="0"/>
                  </a:lnTo>
                  <a:cubicBezTo>
                    <a:pt x="9416592" y="0"/>
                    <a:pt x="9498342" y="33862"/>
                    <a:pt x="9558616" y="94137"/>
                  </a:cubicBezTo>
                  <a:cubicBezTo>
                    <a:pt x="9618891" y="154412"/>
                    <a:pt x="9652752" y="236162"/>
                    <a:pt x="9652752" y="321403"/>
                  </a:cubicBezTo>
                  <a:cubicBezTo>
                    <a:pt x="9652752" y="503179"/>
                    <a:pt x="9652753" y="684954"/>
                    <a:pt x="9652753" y="866730"/>
                  </a:cubicBezTo>
                  <a:cubicBezTo>
                    <a:pt x="9652753" y="951971"/>
                    <a:pt x="9618891" y="1033721"/>
                    <a:pt x="9558616" y="1093996"/>
                  </a:cubicBezTo>
                  <a:cubicBezTo>
                    <a:pt x="9498341" y="1154271"/>
                    <a:pt x="9416591" y="1188132"/>
                    <a:pt x="9331350" y="1188132"/>
                  </a:cubicBezTo>
                  <a:lnTo>
                    <a:pt x="1333051" y="118813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2400">
                <a:solidFill>
                  <a:prstClr val="white"/>
                </a:solidFill>
              </a:endParaRPr>
            </a:p>
          </p:txBody>
        </p:sp>
      </p:grp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55357" y="188587"/>
            <a:ext cx="10081289" cy="1175757"/>
          </a:xfrm>
        </p:spPr>
        <p:txBody>
          <a:bodyPr/>
          <a:lstStyle>
            <a:lvl1pPr>
              <a:lnSpc>
                <a:spcPts val="4533"/>
              </a:lnSpc>
              <a:defRPr sz="4533" b="1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055357" y="1629833"/>
            <a:ext cx="10081289" cy="4267200"/>
          </a:xfrm>
        </p:spPr>
        <p:txBody>
          <a:bodyPr/>
          <a:lstStyle/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>
              <a:solidFill>
                <a:srgbClr val="553E32"/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553E32"/>
                </a:solidFill>
              </a:rPr>
              <a:t>10 good reasons to invest in Flanders – An introduction to Europe’s ultimate business location</a:t>
            </a:r>
            <a:endParaRPr lang="nl-NL">
              <a:solidFill>
                <a:srgbClr val="553E32"/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/>
            </a:lvl1pPr>
          </a:lstStyle>
          <a:p>
            <a:fld id="{A45DC88E-EFA6-496F-BEA7-33EBF588A62A}" type="slidenum">
              <a:rPr lang="nl-NL" smtClean="0">
                <a:solidFill>
                  <a:srgbClr val="553E32"/>
                </a:solidFill>
              </a:rPr>
              <a:pPr/>
              <a:t>‹#›</a:t>
            </a:fld>
            <a:endParaRPr lang="nl-NL" dirty="0">
              <a:solidFill>
                <a:srgbClr val="553E32"/>
              </a:solidFill>
            </a:endParaRPr>
          </a:p>
        </p:txBody>
      </p:sp>
      <p:pic>
        <p:nvPicPr>
          <p:cNvPr id="10" name="Afbeelding 9" descr="FIT_lo_BASIC_RGB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8954188" y="6071438"/>
            <a:ext cx="2866237" cy="62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325695"/>
      </p:ext>
    </p:extLst>
  </p:cSld>
  <p:clrMapOvr>
    <a:masterClrMapping/>
  </p:clrMapOvr>
  <p:transition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ep 4"/>
          <p:cNvGrpSpPr/>
          <p:nvPr userDrawn="1"/>
        </p:nvGrpSpPr>
        <p:grpSpPr>
          <a:xfrm>
            <a:off x="1056218" y="836713"/>
            <a:ext cx="10080429" cy="5580620"/>
            <a:chOff x="792163" y="627534"/>
            <a:chExt cx="7560322" cy="4185465"/>
          </a:xfrm>
        </p:grpSpPr>
        <p:sp>
          <p:nvSpPr>
            <p:cNvPr id="6" name="Vrije vorm 5"/>
            <p:cNvSpPr/>
            <p:nvPr userDrawn="1"/>
          </p:nvSpPr>
          <p:spPr>
            <a:xfrm>
              <a:off x="792163" y="627534"/>
              <a:ext cx="5513221" cy="4185465"/>
            </a:xfrm>
            <a:custGeom>
              <a:avLst/>
              <a:gdLst>
                <a:gd name="connsiteX0" fmla="*/ 0 w 7632847"/>
                <a:gd name="connsiteY0" fmla="*/ 682961 h 4932548"/>
                <a:gd name="connsiteX1" fmla="*/ 200035 w 7632847"/>
                <a:gd name="connsiteY1" fmla="*/ 200035 h 4932548"/>
                <a:gd name="connsiteX2" fmla="*/ 682962 w 7632847"/>
                <a:gd name="connsiteY2" fmla="*/ 1 h 4932548"/>
                <a:gd name="connsiteX3" fmla="*/ 6949886 w 7632847"/>
                <a:gd name="connsiteY3" fmla="*/ 0 h 4932548"/>
                <a:gd name="connsiteX4" fmla="*/ 7432812 w 7632847"/>
                <a:gd name="connsiteY4" fmla="*/ 200035 h 4932548"/>
                <a:gd name="connsiteX5" fmla="*/ 7632846 w 7632847"/>
                <a:gd name="connsiteY5" fmla="*/ 682962 h 4932548"/>
                <a:gd name="connsiteX6" fmla="*/ 7632847 w 7632847"/>
                <a:gd name="connsiteY6" fmla="*/ 4249587 h 4932548"/>
                <a:gd name="connsiteX7" fmla="*/ 7432812 w 7632847"/>
                <a:gd name="connsiteY7" fmla="*/ 4732513 h 4932548"/>
                <a:gd name="connsiteX8" fmla="*/ 6949885 w 7632847"/>
                <a:gd name="connsiteY8" fmla="*/ 4932548 h 4932548"/>
                <a:gd name="connsiteX9" fmla="*/ 682961 w 7632847"/>
                <a:gd name="connsiteY9" fmla="*/ 4932548 h 4932548"/>
                <a:gd name="connsiteX10" fmla="*/ 200035 w 7632847"/>
                <a:gd name="connsiteY10" fmla="*/ 4732513 h 4932548"/>
                <a:gd name="connsiteX11" fmla="*/ 1 w 7632847"/>
                <a:gd name="connsiteY11" fmla="*/ 4249586 h 4932548"/>
                <a:gd name="connsiteX12" fmla="*/ 0 w 7632847"/>
                <a:gd name="connsiteY12" fmla="*/ 682961 h 4932548"/>
                <a:gd name="connsiteX0" fmla="*/ 0 w 7632847"/>
                <a:gd name="connsiteY0" fmla="*/ 682961 h 4932548"/>
                <a:gd name="connsiteX1" fmla="*/ 200035 w 7632847"/>
                <a:gd name="connsiteY1" fmla="*/ 200035 h 4932548"/>
                <a:gd name="connsiteX2" fmla="*/ 682962 w 7632847"/>
                <a:gd name="connsiteY2" fmla="*/ 1 h 4932548"/>
                <a:gd name="connsiteX3" fmla="*/ 6949886 w 7632847"/>
                <a:gd name="connsiteY3" fmla="*/ 0 h 4932548"/>
                <a:gd name="connsiteX4" fmla="*/ 7432812 w 7632847"/>
                <a:gd name="connsiteY4" fmla="*/ 200035 h 4932548"/>
                <a:gd name="connsiteX5" fmla="*/ 7632846 w 7632847"/>
                <a:gd name="connsiteY5" fmla="*/ 682962 h 4932548"/>
                <a:gd name="connsiteX6" fmla="*/ 7632847 w 7632847"/>
                <a:gd name="connsiteY6" fmla="*/ 4249587 h 4932548"/>
                <a:gd name="connsiteX7" fmla="*/ 7432812 w 7632847"/>
                <a:gd name="connsiteY7" fmla="*/ 4732513 h 4932548"/>
                <a:gd name="connsiteX8" fmla="*/ 6949885 w 7632847"/>
                <a:gd name="connsiteY8" fmla="*/ 4932548 h 4932548"/>
                <a:gd name="connsiteX9" fmla="*/ 682961 w 7632847"/>
                <a:gd name="connsiteY9" fmla="*/ 4932548 h 4932548"/>
                <a:gd name="connsiteX10" fmla="*/ 200035 w 7632847"/>
                <a:gd name="connsiteY10" fmla="*/ 4732513 h 4932548"/>
                <a:gd name="connsiteX11" fmla="*/ 1 w 7632847"/>
                <a:gd name="connsiteY11" fmla="*/ 4249586 h 4932548"/>
                <a:gd name="connsiteX12" fmla="*/ 0 w 7632847"/>
                <a:gd name="connsiteY12" fmla="*/ 682961 h 4932548"/>
                <a:gd name="connsiteX0" fmla="*/ 0 w 7632847"/>
                <a:gd name="connsiteY0" fmla="*/ 682961 h 5205831"/>
                <a:gd name="connsiteX1" fmla="*/ 200035 w 7632847"/>
                <a:gd name="connsiteY1" fmla="*/ 200035 h 5205831"/>
                <a:gd name="connsiteX2" fmla="*/ 682962 w 7632847"/>
                <a:gd name="connsiteY2" fmla="*/ 1 h 5205831"/>
                <a:gd name="connsiteX3" fmla="*/ 6949886 w 7632847"/>
                <a:gd name="connsiteY3" fmla="*/ 0 h 5205831"/>
                <a:gd name="connsiteX4" fmla="*/ 7432812 w 7632847"/>
                <a:gd name="connsiteY4" fmla="*/ 200035 h 5205831"/>
                <a:gd name="connsiteX5" fmla="*/ 7632846 w 7632847"/>
                <a:gd name="connsiteY5" fmla="*/ 682962 h 5205831"/>
                <a:gd name="connsiteX6" fmla="*/ 7632847 w 7632847"/>
                <a:gd name="connsiteY6" fmla="*/ 4249587 h 5205831"/>
                <a:gd name="connsiteX7" fmla="*/ 7432812 w 7632847"/>
                <a:gd name="connsiteY7" fmla="*/ 4732513 h 5205831"/>
                <a:gd name="connsiteX8" fmla="*/ 6949885 w 7632847"/>
                <a:gd name="connsiteY8" fmla="*/ 4932548 h 5205831"/>
                <a:gd name="connsiteX9" fmla="*/ 682961 w 7632847"/>
                <a:gd name="connsiteY9" fmla="*/ 4932548 h 5205831"/>
                <a:gd name="connsiteX10" fmla="*/ 216024 w 7632847"/>
                <a:gd name="connsiteY10" fmla="*/ 5076564 h 5205831"/>
                <a:gd name="connsiteX11" fmla="*/ 1 w 7632847"/>
                <a:gd name="connsiteY11" fmla="*/ 4249586 h 5205831"/>
                <a:gd name="connsiteX12" fmla="*/ 0 w 7632847"/>
                <a:gd name="connsiteY12" fmla="*/ 682961 h 5205831"/>
                <a:gd name="connsiteX0" fmla="*/ 0 w 7632847"/>
                <a:gd name="connsiteY0" fmla="*/ 682961 h 5689745"/>
                <a:gd name="connsiteX1" fmla="*/ 200035 w 7632847"/>
                <a:gd name="connsiteY1" fmla="*/ 200035 h 5689745"/>
                <a:gd name="connsiteX2" fmla="*/ 682962 w 7632847"/>
                <a:gd name="connsiteY2" fmla="*/ 1 h 5689745"/>
                <a:gd name="connsiteX3" fmla="*/ 6949886 w 7632847"/>
                <a:gd name="connsiteY3" fmla="*/ 0 h 5689745"/>
                <a:gd name="connsiteX4" fmla="*/ 7432812 w 7632847"/>
                <a:gd name="connsiteY4" fmla="*/ 200035 h 5689745"/>
                <a:gd name="connsiteX5" fmla="*/ 7632846 w 7632847"/>
                <a:gd name="connsiteY5" fmla="*/ 682962 h 5689745"/>
                <a:gd name="connsiteX6" fmla="*/ 7632847 w 7632847"/>
                <a:gd name="connsiteY6" fmla="*/ 4249587 h 5689745"/>
                <a:gd name="connsiteX7" fmla="*/ 7432812 w 7632847"/>
                <a:gd name="connsiteY7" fmla="*/ 4732513 h 5689745"/>
                <a:gd name="connsiteX8" fmla="*/ 6949885 w 7632847"/>
                <a:gd name="connsiteY8" fmla="*/ 4932548 h 5689745"/>
                <a:gd name="connsiteX9" fmla="*/ 682961 w 7632847"/>
                <a:gd name="connsiteY9" fmla="*/ 4932548 h 5689745"/>
                <a:gd name="connsiteX10" fmla="*/ 216024 w 7632847"/>
                <a:gd name="connsiteY10" fmla="*/ 5076564 h 5689745"/>
                <a:gd name="connsiteX11" fmla="*/ 0 w 7632847"/>
                <a:gd name="connsiteY11" fmla="*/ 5508612 h 5689745"/>
                <a:gd name="connsiteX12" fmla="*/ 0 w 7632847"/>
                <a:gd name="connsiteY12" fmla="*/ 682961 h 5689745"/>
                <a:gd name="connsiteX0" fmla="*/ 3908 w 7636755"/>
                <a:gd name="connsiteY0" fmla="*/ 682961 h 5508612"/>
                <a:gd name="connsiteX1" fmla="*/ 203943 w 7636755"/>
                <a:gd name="connsiteY1" fmla="*/ 200035 h 5508612"/>
                <a:gd name="connsiteX2" fmla="*/ 686870 w 7636755"/>
                <a:gd name="connsiteY2" fmla="*/ 1 h 5508612"/>
                <a:gd name="connsiteX3" fmla="*/ 6953794 w 7636755"/>
                <a:gd name="connsiteY3" fmla="*/ 0 h 5508612"/>
                <a:gd name="connsiteX4" fmla="*/ 7436720 w 7636755"/>
                <a:gd name="connsiteY4" fmla="*/ 200035 h 5508612"/>
                <a:gd name="connsiteX5" fmla="*/ 7636754 w 7636755"/>
                <a:gd name="connsiteY5" fmla="*/ 682962 h 5508612"/>
                <a:gd name="connsiteX6" fmla="*/ 7636755 w 7636755"/>
                <a:gd name="connsiteY6" fmla="*/ 4249587 h 5508612"/>
                <a:gd name="connsiteX7" fmla="*/ 7436720 w 7636755"/>
                <a:gd name="connsiteY7" fmla="*/ 4732513 h 5508612"/>
                <a:gd name="connsiteX8" fmla="*/ 6953793 w 7636755"/>
                <a:gd name="connsiteY8" fmla="*/ 4932548 h 5508612"/>
                <a:gd name="connsiteX9" fmla="*/ 686869 w 7636755"/>
                <a:gd name="connsiteY9" fmla="*/ 4932548 h 5508612"/>
                <a:gd name="connsiteX10" fmla="*/ 219932 w 7636755"/>
                <a:gd name="connsiteY10" fmla="*/ 5076564 h 5508612"/>
                <a:gd name="connsiteX11" fmla="*/ 3908 w 7636755"/>
                <a:gd name="connsiteY11" fmla="*/ 5508612 h 5508612"/>
                <a:gd name="connsiteX12" fmla="*/ 3908 w 7636755"/>
                <a:gd name="connsiteY12" fmla="*/ 682961 h 5508612"/>
                <a:gd name="connsiteX0" fmla="*/ 3908 w 7636755"/>
                <a:gd name="connsiteY0" fmla="*/ 682961 h 5580620"/>
                <a:gd name="connsiteX1" fmla="*/ 203943 w 7636755"/>
                <a:gd name="connsiteY1" fmla="*/ 200035 h 5580620"/>
                <a:gd name="connsiteX2" fmla="*/ 686870 w 7636755"/>
                <a:gd name="connsiteY2" fmla="*/ 1 h 5580620"/>
                <a:gd name="connsiteX3" fmla="*/ 6953794 w 7636755"/>
                <a:gd name="connsiteY3" fmla="*/ 0 h 5580620"/>
                <a:gd name="connsiteX4" fmla="*/ 7436720 w 7636755"/>
                <a:gd name="connsiteY4" fmla="*/ 200035 h 5580620"/>
                <a:gd name="connsiteX5" fmla="*/ 7636754 w 7636755"/>
                <a:gd name="connsiteY5" fmla="*/ 682962 h 5580620"/>
                <a:gd name="connsiteX6" fmla="*/ 7636755 w 7636755"/>
                <a:gd name="connsiteY6" fmla="*/ 4249587 h 5580620"/>
                <a:gd name="connsiteX7" fmla="*/ 7436720 w 7636755"/>
                <a:gd name="connsiteY7" fmla="*/ 4732513 h 5580620"/>
                <a:gd name="connsiteX8" fmla="*/ 6953793 w 7636755"/>
                <a:gd name="connsiteY8" fmla="*/ 4932548 h 5580620"/>
                <a:gd name="connsiteX9" fmla="*/ 686869 w 7636755"/>
                <a:gd name="connsiteY9" fmla="*/ 4932548 h 5580620"/>
                <a:gd name="connsiteX10" fmla="*/ 219932 w 7636755"/>
                <a:gd name="connsiteY10" fmla="*/ 5076564 h 5580620"/>
                <a:gd name="connsiteX11" fmla="*/ 3908 w 7636755"/>
                <a:gd name="connsiteY11" fmla="*/ 5580620 h 5580620"/>
                <a:gd name="connsiteX12" fmla="*/ 3908 w 7636755"/>
                <a:gd name="connsiteY12" fmla="*/ 682961 h 5580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636755" h="5580620">
                  <a:moveTo>
                    <a:pt x="3908" y="682961"/>
                  </a:moveTo>
                  <a:cubicBezTo>
                    <a:pt x="3908" y="501828"/>
                    <a:pt x="75863" y="328115"/>
                    <a:pt x="203943" y="200035"/>
                  </a:cubicBezTo>
                  <a:cubicBezTo>
                    <a:pt x="332023" y="71955"/>
                    <a:pt x="505737" y="1"/>
                    <a:pt x="686870" y="1"/>
                  </a:cubicBezTo>
                  <a:lnTo>
                    <a:pt x="6953794" y="0"/>
                  </a:lnTo>
                  <a:cubicBezTo>
                    <a:pt x="7134927" y="0"/>
                    <a:pt x="7308640" y="71955"/>
                    <a:pt x="7436720" y="200035"/>
                  </a:cubicBezTo>
                  <a:cubicBezTo>
                    <a:pt x="7564800" y="328115"/>
                    <a:pt x="7636754" y="501829"/>
                    <a:pt x="7636754" y="682962"/>
                  </a:cubicBezTo>
                  <a:cubicBezTo>
                    <a:pt x="7636754" y="1871837"/>
                    <a:pt x="7636755" y="3060712"/>
                    <a:pt x="7636755" y="4249587"/>
                  </a:cubicBezTo>
                  <a:cubicBezTo>
                    <a:pt x="7636755" y="4430720"/>
                    <a:pt x="7564800" y="4604433"/>
                    <a:pt x="7436720" y="4732513"/>
                  </a:cubicBezTo>
                  <a:cubicBezTo>
                    <a:pt x="7308640" y="4860593"/>
                    <a:pt x="7134926" y="4932548"/>
                    <a:pt x="6953793" y="4932548"/>
                  </a:cubicBezTo>
                  <a:lnTo>
                    <a:pt x="686869" y="4932548"/>
                  </a:lnTo>
                  <a:cubicBezTo>
                    <a:pt x="505736" y="4932548"/>
                    <a:pt x="333759" y="4968552"/>
                    <a:pt x="219932" y="5076564"/>
                  </a:cubicBezTo>
                  <a:cubicBezTo>
                    <a:pt x="106105" y="5184576"/>
                    <a:pt x="0" y="5381487"/>
                    <a:pt x="3908" y="5580620"/>
                  </a:cubicBezTo>
                  <a:lnTo>
                    <a:pt x="3908" y="68296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2400" dirty="0">
                <a:solidFill>
                  <a:prstClr val="white"/>
                </a:solidFill>
              </a:endParaRPr>
            </a:p>
          </p:txBody>
        </p:sp>
        <p:sp>
          <p:nvSpPr>
            <p:cNvPr id="8" name="Vrije vorm 7"/>
            <p:cNvSpPr/>
            <p:nvPr userDrawn="1"/>
          </p:nvSpPr>
          <p:spPr>
            <a:xfrm>
              <a:off x="2581088" y="627535"/>
              <a:ext cx="5771397" cy="3699411"/>
            </a:xfrm>
            <a:custGeom>
              <a:avLst/>
              <a:gdLst>
                <a:gd name="connsiteX0" fmla="*/ 0 w 7632847"/>
                <a:gd name="connsiteY0" fmla="*/ 682961 h 4932548"/>
                <a:gd name="connsiteX1" fmla="*/ 200035 w 7632847"/>
                <a:gd name="connsiteY1" fmla="*/ 200035 h 4932548"/>
                <a:gd name="connsiteX2" fmla="*/ 682962 w 7632847"/>
                <a:gd name="connsiteY2" fmla="*/ 1 h 4932548"/>
                <a:gd name="connsiteX3" fmla="*/ 6949886 w 7632847"/>
                <a:gd name="connsiteY3" fmla="*/ 0 h 4932548"/>
                <a:gd name="connsiteX4" fmla="*/ 7432812 w 7632847"/>
                <a:gd name="connsiteY4" fmla="*/ 200035 h 4932548"/>
                <a:gd name="connsiteX5" fmla="*/ 7632846 w 7632847"/>
                <a:gd name="connsiteY5" fmla="*/ 682962 h 4932548"/>
                <a:gd name="connsiteX6" fmla="*/ 7632847 w 7632847"/>
                <a:gd name="connsiteY6" fmla="*/ 4249587 h 4932548"/>
                <a:gd name="connsiteX7" fmla="*/ 7432812 w 7632847"/>
                <a:gd name="connsiteY7" fmla="*/ 4732513 h 4932548"/>
                <a:gd name="connsiteX8" fmla="*/ 6949885 w 7632847"/>
                <a:gd name="connsiteY8" fmla="*/ 4932548 h 4932548"/>
                <a:gd name="connsiteX9" fmla="*/ 682961 w 7632847"/>
                <a:gd name="connsiteY9" fmla="*/ 4932548 h 4932548"/>
                <a:gd name="connsiteX10" fmla="*/ 200035 w 7632847"/>
                <a:gd name="connsiteY10" fmla="*/ 4732513 h 4932548"/>
                <a:gd name="connsiteX11" fmla="*/ 1 w 7632847"/>
                <a:gd name="connsiteY11" fmla="*/ 4249586 h 4932548"/>
                <a:gd name="connsiteX12" fmla="*/ 0 w 7632847"/>
                <a:gd name="connsiteY12" fmla="*/ 682961 h 4932548"/>
                <a:gd name="connsiteX0" fmla="*/ 0 w 7632847"/>
                <a:gd name="connsiteY0" fmla="*/ 682961 h 4932548"/>
                <a:gd name="connsiteX1" fmla="*/ 200035 w 7632847"/>
                <a:gd name="connsiteY1" fmla="*/ 200035 h 4932548"/>
                <a:gd name="connsiteX2" fmla="*/ 682962 w 7632847"/>
                <a:gd name="connsiteY2" fmla="*/ 1 h 4932548"/>
                <a:gd name="connsiteX3" fmla="*/ 6949886 w 7632847"/>
                <a:gd name="connsiteY3" fmla="*/ 0 h 4932548"/>
                <a:gd name="connsiteX4" fmla="*/ 7432812 w 7632847"/>
                <a:gd name="connsiteY4" fmla="*/ 200035 h 4932548"/>
                <a:gd name="connsiteX5" fmla="*/ 7632846 w 7632847"/>
                <a:gd name="connsiteY5" fmla="*/ 682962 h 4932548"/>
                <a:gd name="connsiteX6" fmla="*/ 7632847 w 7632847"/>
                <a:gd name="connsiteY6" fmla="*/ 4249587 h 4932548"/>
                <a:gd name="connsiteX7" fmla="*/ 7432812 w 7632847"/>
                <a:gd name="connsiteY7" fmla="*/ 4732513 h 4932548"/>
                <a:gd name="connsiteX8" fmla="*/ 6949885 w 7632847"/>
                <a:gd name="connsiteY8" fmla="*/ 4932548 h 4932548"/>
                <a:gd name="connsiteX9" fmla="*/ 682961 w 7632847"/>
                <a:gd name="connsiteY9" fmla="*/ 4932548 h 4932548"/>
                <a:gd name="connsiteX10" fmla="*/ 200035 w 7632847"/>
                <a:gd name="connsiteY10" fmla="*/ 4732513 h 4932548"/>
                <a:gd name="connsiteX11" fmla="*/ 1 w 7632847"/>
                <a:gd name="connsiteY11" fmla="*/ 4249586 h 4932548"/>
                <a:gd name="connsiteX12" fmla="*/ 0 w 7632847"/>
                <a:gd name="connsiteY12" fmla="*/ 682961 h 4932548"/>
                <a:gd name="connsiteX0" fmla="*/ 0 w 7632847"/>
                <a:gd name="connsiteY0" fmla="*/ 682961 h 5205831"/>
                <a:gd name="connsiteX1" fmla="*/ 200035 w 7632847"/>
                <a:gd name="connsiteY1" fmla="*/ 200035 h 5205831"/>
                <a:gd name="connsiteX2" fmla="*/ 682962 w 7632847"/>
                <a:gd name="connsiteY2" fmla="*/ 1 h 5205831"/>
                <a:gd name="connsiteX3" fmla="*/ 6949886 w 7632847"/>
                <a:gd name="connsiteY3" fmla="*/ 0 h 5205831"/>
                <a:gd name="connsiteX4" fmla="*/ 7432812 w 7632847"/>
                <a:gd name="connsiteY4" fmla="*/ 200035 h 5205831"/>
                <a:gd name="connsiteX5" fmla="*/ 7632846 w 7632847"/>
                <a:gd name="connsiteY5" fmla="*/ 682962 h 5205831"/>
                <a:gd name="connsiteX6" fmla="*/ 7632847 w 7632847"/>
                <a:gd name="connsiteY6" fmla="*/ 4249587 h 5205831"/>
                <a:gd name="connsiteX7" fmla="*/ 7432812 w 7632847"/>
                <a:gd name="connsiteY7" fmla="*/ 4732513 h 5205831"/>
                <a:gd name="connsiteX8" fmla="*/ 6949885 w 7632847"/>
                <a:gd name="connsiteY8" fmla="*/ 4932548 h 5205831"/>
                <a:gd name="connsiteX9" fmla="*/ 682961 w 7632847"/>
                <a:gd name="connsiteY9" fmla="*/ 4932548 h 5205831"/>
                <a:gd name="connsiteX10" fmla="*/ 216024 w 7632847"/>
                <a:gd name="connsiteY10" fmla="*/ 5076564 h 5205831"/>
                <a:gd name="connsiteX11" fmla="*/ 1 w 7632847"/>
                <a:gd name="connsiteY11" fmla="*/ 4249586 h 5205831"/>
                <a:gd name="connsiteX12" fmla="*/ 0 w 7632847"/>
                <a:gd name="connsiteY12" fmla="*/ 682961 h 5205831"/>
                <a:gd name="connsiteX0" fmla="*/ 0 w 7632847"/>
                <a:gd name="connsiteY0" fmla="*/ 682961 h 5689745"/>
                <a:gd name="connsiteX1" fmla="*/ 200035 w 7632847"/>
                <a:gd name="connsiteY1" fmla="*/ 200035 h 5689745"/>
                <a:gd name="connsiteX2" fmla="*/ 682962 w 7632847"/>
                <a:gd name="connsiteY2" fmla="*/ 1 h 5689745"/>
                <a:gd name="connsiteX3" fmla="*/ 6949886 w 7632847"/>
                <a:gd name="connsiteY3" fmla="*/ 0 h 5689745"/>
                <a:gd name="connsiteX4" fmla="*/ 7432812 w 7632847"/>
                <a:gd name="connsiteY4" fmla="*/ 200035 h 5689745"/>
                <a:gd name="connsiteX5" fmla="*/ 7632846 w 7632847"/>
                <a:gd name="connsiteY5" fmla="*/ 682962 h 5689745"/>
                <a:gd name="connsiteX6" fmla="*/ 7632847 w 7632847"/>
                <a:gd name="connsiteY6" fmla="*/ 4249587 h 5689745"/>
                <a:gd name="connsiteX7" fmla="*/ 7432812 w 7632847"/>
                <a:gd name="connsiteY7" fmla="*/ 4732513 h 5689745"/>
                <a:gd name="connsiteX8" fmla="*/ 6949885 w 7632847"/>
                <a:gd name="connsiteY8" fmla="*/ 4932548 h 5689745"/>
                <a:gd name="connsiteX9" fmla="*/ 682961 w 7632847"/>
                <a:gd name="connsiteY9" fmla="*/ 4932548 h 5689745"/>
                <a:gd name="connsiteX10" fmla="*/ 216024 w 7632847"/>
                <a:gd name="connsiteY10" fmla="*/ 5076564 h 5689745"/>
                <a:gd name="connsiteX11" fmla="*/ 0 w 7632847"/>
                <a:gd name="connsiteY11" fmla="*/ 5508612 h 5689745"/>
                <a:gd name="connsiteX12" fmla="*/ 0 w 7632847"/>
                <a:gd name="connsiteY12" fmla="*/ 682961 h 5689745"/>
                <a:gd name="connsiteX0" fmla="*/ 3908 w 7636755"/>
                <a:gd name="connsiteY0" fmla="*/ 682961 h 5508612"/>
                <a:gd name="connsiteX1" fmla="*/ 203943 w 7636755"/>
                <a:gd name="connsiteY1" fmla="*/ 200035 h 5508612"/>
                <a:gd name="connsiteX2" fmla="*/ 686870 w 7636755"/>
                <a:gd name="connsiteY2" fmla="*/ 1 h 5508612"/>
                <a:gd name="connsiteX3" fmla="*/ 6953794 w 7636755"/>
                <a:gd name="connsiteY3" fmla="*/ 0 h 5508612"/>
                <a:gd name="connsiteX4" fmla="*/ 7436720 w 7636755"/>
                <a:gd name="connsiteY4" fmla="*/ 200035 h 5508612"/>
                <a:gd name="connsiteX5" fmla="*/ 7636754 w 7636755"/>
                <a:gd name="connsiteY5" fmla="*/ 682962 h 5508612"/>
                <a:gd name="connsiteX6" fmla="*/ 7636755 w 7636755"/>
                <a:gd name="connsiteY6" fmla="*/ 4249587 h 5508612"/>
                <a:gd name="connsiteX7" fmla="*/ 7436720 w 7636755"/>
                <a:gd name="connsiteY7" fmla="*/ 4732513 h 5508612"/>
                <a:gd name="connsiteX8" fmla="*/ 6953793 w 7636755"/>
                <a:gd name="connsiteY8" fmla="*/ 4932548 h 5508612"/>
                <a:gd name="connsiteX9" fmla="*/ 686869 w 7636755"/>
                <a:gd name="connsiteY9" fmla="*/ 4932548 h 5508612"/>
                <a:gd name="connsiteX10" fmla="*/ 219932 w 7636755"/>
                <a:gd name="connsiteY10" fmla="*/ 5076564 h 5508612"/>
                <a:gd name="connsiteX11" fmla="*/ 3908 w 7636755"/>
                <a:gd name="connsiteY11" fmla="*/ 5508612 h 5508612"/>
                <a:gd name="connsiteX12" fmla="*/ 3908 w 7636755"/>
                <a:gd name="connsiteY12" fmla="*/ 682961 h 5508612"/>
                <a:gd name="connsiteX0" fmla="*/ 3908 w 7636755"/>
                <a:gd name="connsiteY0" fmla="*/ 682961 h 5580620"/>
                <a:gd name="connsiteX1" fmla="*/ 203943 w 7636755"/>
                <a:gd name="connsiteY1" fmla="*/ 200035 h 5580620"/>
                <a:gd name="connsiteX2" fmla="*/ 686870 w 7636755"/>
                <a:gd name="connsiteY2" fmla="*/ 1 h 5580620"/>
                <a:gd name="connsiteX3" fmla="*/ 6953794 w 7636755"/>
                <a:gd name="connsiteY3" fmla="*/ 0 h 5580620"/>
                <a:gd name="connsiteX4" fmla="*/ 7436720 w 7636755"/>
                <a:gd name="connsiteY4" fmla="*/ 200035 h 5580620"/>
                <a:gd name="connsiteX5" fmla="*/ 7636754 w 7636755"/>
                <a:gd name="connsiteY5" fmla="*/ 682962 h 5580620"/>
                <a:gd name="connsiteX6" fmla="*/ 7636755 w 7636755"/>
                <a:gd name="connsiteY6" fmla="*/ 4249587 h 5580620"/>
                <a:gd name="connsiteX7" fmla="*/ 7436720 w 7636755"/>
                <a:gd name="connsiteY7" fmla="*/ 4732513 h 5580620"/>
                <a:gd name="connsiteX8" fmla="*/ 6953793 w 7636755"/>
                <a:gd name="connsiteY8" fmla="*/ 4932548 h 5580620"/>
                <a:gd name="connsiteX9" fmla="*/ 686869 w 7636755"/>
                <a:gd name="connsiteY9" fmla="*/ 4932548 h 5580620"/>
                <a:gd name="connsiteX10" fmla="*/ 219932 w 7636755"/>
                <a:gd name="connsiteY10" fmla="*/ 5076564 h 5580620"/>
                <a:gd name="connsiteX11" fmla="*/ 3908 w 7636755"/>
                <a:gd name="connsiteY11" fmla="*/ 5580620 h 5580620"/>
                <a:gd name="connsiteX12" fmla="*/ 3908 w 7636755"/>
                <a:gd name="connsiteY12" fmla="*/ 682961 h 5580620"/>
                <a:gd name="connsiteX0" fmla="*/ 2666 w 7635513"/>
                <a:gd name="connsiteY0" fmla="*/ 812756 h 5914624"/>
                <a:gd name="connsiteX1" fmla="*/ 202701 w 7635513"/>
                <a:gd name="connsiteY1" fmla="*/ 329830 h 5914624"/>
                <a:gd name="connsiteX2" fmla="*/ 685628 w 7635513"/>
                <a:gd name="connsiteY2" fmla="*/ 129796 h 5914624"/>
                <a:gd name="connsiteX3" fmla="*/ 6952552 w 7635513"/>
                <a:gd name="connsiteY3" fmla="*/ 129795 h 5914624"/>
                <a:gd name="connsiteX4" fmla="*/ 7435478 w 7635513"/>
                <a:gd name="connsiteY4" fmla="*/ 329830 h 5914624"/>
                <a:gd name="connsiteX5" fmla="*/ 7635512 w 7635513"/>
                <a:gd name="connsiteY5" fmla="*/ 812757 h 5914624"/>
                <a:gd name="connsiteX6" fmla="*/ 7635513 w 7635513"/>
                <a:gd name="connsiteY6" fmla="*/ 4379382 h 5914624"/>
                <a:gd name="connsiteX7" fmla="*/ 7435478 w 7635513"/>
                <a:gd name="connsiteY7" fmla="*/ 4862308 h 5914624"/>
                <a:gd name="connsiteX8" fmla="*/ 6952551 w 7635513"/>
                <a:gd name="connsiteY8" fmla="*/ 5062343 h 5914624"/>
                <a:gd name="connsiteX9" fmla="*/ 685627 w 7635513"/>
                <a:gd name="connsiteY9" fmla="*/ 5062343 h 5914624"/>
                <a:gd name="connsiteX10" fmla="*/ 218690 w 7635513"/>
                <a:gd name="connsiteY10" fmla="*/ 5206359 h 5914624"/>
                <a:gd name="connsiteX11" fmla="*/ 2666 w 7635513"/>
                <a:gd name="connsiteY11" fmla="*/ 812756 h 5914624"/>
                <a:gd name="connsiteX0" fmla="*/ 475353 w 8108200"/>
                <a:gd name="connsiteY0" fmla="*/ 788752 h 5038339"/>
                <a:gd name="connsiteX1" fmla="*/ 675388 w 8108200"/>
                <a:gd name="connsiteY1" fmla="*/ 305826 h 5038339"/>
                <a:gd name="connsiteX2" fmla="*/ 1158315 w 8108200"/>
                <a:gd name="connsiteY2" fmla="*/ 105792 h 5038339"/>
                <a:gd name="connsiteX3" fmla="*/ 7425239 w 8108200"/>
                <a:gd name="connsiteY3" fmla="*/ 105791 h 5038339"/>
                <a:gd name="connsiteX4" fmla="*/ 7908165 w 8108200"/>
                <a:gd name="connsiteY4" fmla="*/ 305826 h 5038339"/>
                <a:gd name="connsiteX5" fmla="*/ 8108199 w 8108200"/>
                <a:gd name="connsiteY5" fmla="*/ 788753 h 5038339"/>
                <a:gd name="connsiteX6" fmla="*/ 8108200 w 8108200"/>
                <a:gd name="connsiteY6" fmla="*/ 4355378 h 5038339"/>
                <a:gd name="connsiteX7" fmla="*/ 7908165 w 8108200"/>
                <a:gd name="connsiteY7" fmla="*/ 4838304 h 5038339"/>
                <a:gd name="connsiteX8" fmla="*/ 7425238 w 8108200"/>
                <a:gd name="connsiteY8" fmla="*/ 5038339 h 5038339"/>
                <a:gd name="connsiteX9" fmla="*/ 1158314 w 8108200"/>
                <a:gd name="connsiteY9" fmla="*/ 5038339 h 5038339"/>
                <a:gd name="connsiteX10" fmla="*/ 475353 w 8108200"/>
                <a:gd name="connsiteY10" fmla="*/ 788752 h 5038339"/>
                <a:gd name="connsiteX0" fmla="*/ 1124974 w 8074860"/>
                <a:gd name="connsiteY0" fmla="*/ 4932548 h 4932548"/>
                <a:gd name="connsiteX1" fmla="*/ 642048 w 8074860"/>
                <a:gd name="connsiteY1" fmla="*/ 200035 h 4932548"/>
                <a:gd name="connsiteX2" fmla="*/ 1124975 w 8074860"/>
                <a:gd name="connsiteY2" fmla="*/ 1 h 4932548"/>
                <a:gd name="connsiteX3" fmla="*/ 7391899 w 8074860"/>
                <a:gd name="connsiteY3" fmla="*/ 0 h 4932548"/>
                <a:gd name="connsiteX4" fmla="*/ 7874825 w 8074860"/>
                <a:gd name="connsiteY4" fmla="*/ 200035 h 4932548"/>
                <a:gd name="connsiteX5" fmla="*/ 8074859 w 8074860"/>
                <a:gd name="connsiteY5" fmla="*/ 682962 h 4932548"/>
                <a:gd name="connsiteX6" fmla="*/ 8074860 w 8074860"/>
                <a:gd name="connsiteY6" fmla="*/ 4249587 h 4932548"/>
                <a:gd name="connsiteX7" fmla="*/ 7874825 w 8074860"/>
                <a:gd name="connsiteY7" fmla="*/ 4732513 h 4932548"/>
                <a:gd name="connsiteX8" fmla="*/ 7391898 w 8074860"/>
                <a:gd name="connsiteY8" fmla="*/ 4932548 h 4932548"/>
                <a:gd name="connsiteX9" fmla="*/ 1124974 w 8074860"/>
                <a:gd name="connsiteY9" fmla="*/ 4932548 h 4932548"/>
                <a:gd name="connsiteX0" fmla="*/ 1044487 w 7994373"/>
                <a:gd name="connsiteY0" fmla="*/ 4932548 h 4932548"/>
                <a:gd name="connsiteX1" fmla="*/ 1044488 w 7994373"/>
                <a:gd name="connsiteY1" fmla="*/ 1 h 4932548"/>
                <a:gd name="connsiteX2" fmla="*/ 7311412 w 7994373"/>
                <a:gd name="connsiteY2" fmla="*/ 0 h 4932548"/>
                <a:gd name="connsiteX3" fmla="*/ 7794338 w 7994373"/>
                <a:gd name="connsiteY3" fmla="*/ 200035 h 4932548"/>
                <a:gd name="connsiteX4" fmla="*/ 7994372 w 7994373"/>
                <a:gd name="connsiteY4" fmla="*/ 682962 h 4932548"/>
                <a:gd name="connsiteX5" fmla="*/ 7994373 w 7994373"/>
                <a:gd name="connsiteY5" fmla="*/ 4249587 h 4932548"/>
                <a:gd name="connsiteX6" fmla="*/ 7794338 w 7994373"/>
                <a:gd name="connsiteY6" fmla="*/ 4732513 h 4932548"/>
                <a:gd name="connsiteX7" fmla="*/ 7311411 w 7994373"/>
                <a:gd name="connsiteY7" fmla="*/ 4932548 h 4932548"/>
                <a:gd name="connsiteX8" fmla="*/ 1044487 w 7994373"/>
                <a:gd name="connsiteY8" fmla="*/ 4932548 h 4932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94373" h="4932548">
                  <a:moveTo>
                    <a:pt x="1044487" y="4932548"/>
                  </a:moveTo>
                  <a:cubicBezTo>
                    <a:pt x="0" y="4110457"/>
                    <a:pt x="0" y="822092"/>
                    <a:pt x="1044488" y="1"/>
                  </a:cubicBezTo>
                  <a:lnTo>
                    <a:pt x="7311412" y="0"/>
                  </a:lnTo>
                  <a:cubicBezTo>
                    <a:pt x="7492545" y="0"/>
                    <a:pt x="7666258" y="71955"/>
                    <a:pt x="7794338" y="200035"/>
                  </a:cubicBezTo>
                  <a:cubicBezTo>
                    <a:pt x="7922418" y="328115"/>
                    <a:pt x="7994372" y="501829"/>
                    <a:pt x="7994372" y="682962"/>
                  </a:cubicBezTo>
                  <a:cubicBezTo>
                    <a:pt x="7994372" y="1871837"/>
                    <a:pt x="7994373" y="3060712"/>
                    <a:pt x="7994373" y="4249587"/>
                  </a:cubicBezTo>
                  <a:cubicBezTo>
                    <a:pt x="7994373" y="4430720"/>
                    <a:pt x="7922418" y="4604433"/>
                    <a:pt x="7794338" y="4732513"/>
                  </a:cubicBezTo>
                  <a:cubicBezTo>
                    <a:pt x="7666258" y="4860593"/>
                    <a:pt x="7492544" y="4932548"/>
                    <a:pt x="7311411" y="4932548"/>
                  </a:cubicBezTo>
                  <a:lnTo>
                    <a:pt x="1044487" y="493254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2400" dirty="0">
                <a:solidFill>
                  <a:prstClr val="white"/>
                </a:solidFill>
              </a:endParaRPr>
            </a:p>
          </p:txBody>
        </p:sp>
      </p:grp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535419" y="3068955"/>
            <a:ext cx="9121165" cy="2520323"/>
          </a:xfrm>
        </p:spPr>
        <p:txBody>
          <a:bodyPr anchor="t"/>
          <a:lstStyle>
            <a:lvl1pPr algn="l">
              <a:defRPr sz="5333" b="1" cap="none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1535418" y="1808793"/>
            <a:ext cx="9121167" cy="1080139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2"/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dirty="0"/>
              <a:t>Klik om de modelstijlen te bewerken</a:t>
            </a:r>
          </a:p>
        </p:txBody>
      </p:sp>
    </p:spTree>
    <p:extLst>
      <p:ext uri="{BB962C8B-B14F-4D97-AF65-F5344CB8AC3E}">
        <p14:creationId xmlns:p14="http://schemas.microsoft.com/office/powerpoint/2010/main" val="1268610076"/>
      </p:ext>
    </p:extLst>
  </p:cSld>
  <p:clrMapOvr>
    <a:masterClrMapping/>
  </p:clrMapOvr>
  <p:transition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ep 10"/>
          <p:cNvGrpSpPr/>
          <p:nvPr userDrawn="1"/>
        </p:nvGrpSpPr>
        <p:grpSpPr>
          <a:xfrm>
            <a:off x="328915" y="188588"/>
            <a:ext cx="11530997" cy="1532797"/>
            <a:chOff x="246686" y="141441"/>
            <a:chExt cx="8648248" cy="1149598"/>
          </a:xfrm>
        </p:grpSpPr>
        <p:sp>
          <p:nvSpPr>
            <p:cNvPr id="12" name="Vrije vorm 11"/>
            <p:cNvSpPr/>
            <p:nvPr userDrawn="1"/>
          </p:nvSpPr>
          <p:spPr>
            <a:xfrm>
              <a:off x="246686" y="141441"/>
              <a:ext cx="6484394" cy="1149598"/>
            </a:xfrm>
            <a:custGeom>
              <a:avLst/>
              <a:gdLst>
                <a:gd name="connsiteX0" fmla="*/ 0 w 8641104"/>
                <a:gd name="connsiteY0" fmla="*/ 321402 h 1188132"/>
                <a:gd name="connsiteX1" fmla="*/ 94137 w 8641104"/>
                <a:gd name="connsiteY1" fmla="*/ 94137 h 1188132"/>
                <a:gd name="connsiteX2" fmla="*/ 321403 w 8641104"/>
                <a:gd name="connsiteY2" fmla="*/ 1 h 1188132"/>
                <a:gd name="connsiteX3" fmla="*/ 8319702 w 8641104"/>
                <a:gd name="connsiteY3" fmla="*/ 0 h 1188132"/>
                <a:gd name="connsiteX4" fmla="*/ 8546967 w 8641104"/>
                <a:gd name="connsiteY4" fmla="*/ 94137 h 1188132"/>
                <a:gd name="connsiteX5" fmla="*/ 8641103 w 8641104"/>
                <a:gd name="connsiteY5" fmla="*/ 321403 h 1188132"/>
                <a:gd name="connsiteX6" fmla="*/ 8641104 w 8641104"/>
                <a:gd name="connsiteY6" fmla="*/ 866730 h 1188132"/>
                <a:gd name="connsiteX7" fmla="*/ 8546967 w 8641104"/>
                <a:gd name="connsiteY7" fmla="*/ 1093996 h 1188132"/>
                <a:gd name="connsiteX8" fmla="*/ 8319701 w 8641104"/>
                <a:gd name="connsiteY8" fmla="*/ 1188132 h 1188132"/>
                <a:gd name="connsiteX9" fmla="*/ 321402 w 8641104"/>
                <a:gd name="connsiteY9" fmla="*/ 1188132 h 1188132"/>
                <a:gd name="connsiteX10" fmla="*/ 94136 w 8641104"/>
                <a:gd name="connsiteY10" fmla="*/ 1093995 h 1188132"/>
                <a:gd name="connsiteX11" fmla="*/ 0 w 8641104"/>
                <a:gd name="connsiteY11" fmla="*/ 866729 h 1188132"/>
                <a:gd name="connsiteX12" fmla="*/ 0 w 8641104"/>
                <a:gd name="connsiteY12" fmla="*/ 321402 h 1188132"/>
                <a:gd name="connsiteX0" fmla="*/ 0 w 8641104"/>
                <a:gd name="connsiteY0" fmla="*/ 321402 h 1518028"/>
                <a:gd name="connsiteX1" fmla="*/ 94137 w 8641104"/>
                <a:gd name="connsiteY1" fmla="*/ 94137 h 1518028"/>
                <a:gd name="connsiteX2" fmla="*/ 321403 w 8641104"/>
                <a:gd name="connsiteY2" fmla="*/ 1 h 1518028"/>
                <a:gd name="connsiteX3" fmla="*/ 8319702 w 8641104"/>
                <a:gd name="connsiteY3" fmla="*/ 0 h 1518028"/>
                <a:gd name="connsiteX4" fmla="*/ 8546967 w 8641104"/>
                <a:gd name="connsiteY4" fmla="*/ 94137 h 1518028"/>
                <a:gd name="connsiteX5" fmla="*/ 8641103 w 8641104"/>
                <a:gd name="connsiteY5" fmla="*/ 321403 h 1518028"/>
                <a:gd name="connsiteX6" fmla="*/ 8641104 w 8641104"/>
                <a:gd name="connsiteY6" fmla="*/ 866730 h 1518028"/>
                <a:gd name="connsiteX7" fmla="*/ 8546967 w 8641104"/>
                <a:gd name="connsiteY7" fmla="*/ 1093996 h 1518028"/>
                <a:gd name="connsiteX8" fmla="*/ 8319701 w 8641104"/>
                <a:gd name="connsiteY8" fmla="*/ 1188132 h 1518028"/>
                <a:gd name="connsiteX9" fmla="*/ 321402 w 8641104"/>
                <a:gd name="connsiteY9" fmla="*/ 1188132 h 1518028"/>
                <a:gd name="connsiteX10" fmla="*/ 94136 w 8641104"/>
                <a:gd name="connsiteY10" fmla="*/ 1093995 h 1518028"/>
                <a:gd name="connsiteX11" fmla="*/ 0 w 8641104"/>
                <a:gd name="connsiteY11" fmla="*/ 1432787 h 1518028"/>
                <a:gd name="connsiteX12" fmla="*/ 0 w 8641104"/>
                <a:gd name="connsiteY12" fmla="*/ 321402 h 1518028"/>
                <a:gd name="connsiteX0" fmla="*/ 0 w 8641104"/>
                <a:gd name="connsiteY0" fmla="*/ 321402 h 1584703"/>
                <a:gd name="connsiteX1" fmla="*/ 94137 w 8641104"/>
                <a:gd name="connsiteY1" fmla="*/ 94137 h 1584703"/>
                <a:gd name="connsiteX2" fmla="*/ 321403 w 8641104"/>
                <a:gd name="connsiteY2" fmla="*/ 1 h 1584703"/>
                <a:gd name="connsiteX3" fmla="*/ 8319702 w 8641104"/>
                <a:gd name="connsiteY3" fmla="*/ 0 h 1584703"/>
                <a:gd name="connsiteX4" fmla="*/ 8546967 w 8641104"/>
                <a:gd name="connsiteY4" fmla="*/ 94137 h 1584703"/>
                <a:gd name="connsiteX5" fmla="*/ 8641103 w 8641104"/>
                <a:gd name="connsiteY5" fmla="*/ 321403 h 1584703"/>
                <a:gd name="connsiteX6" fmla="*/ 8641104 w 8641104"/>
                <a:gd name="connsiteY6" fmla="*/ 866730 h 1584703"/>
                <a:gd name="connsiteX7" fmla="*/ 8546967 w 8641104"/>
                <a:gd name="connsiteY7" fmla="*/ 1093996 h 1584703"/>
                <a:gd name="connsiteX8" fmla="*/ 8319701 w 8641104"/>
                <a:gd name="connsiteY8" fmla="*/ 1188132 h 1584703"/>
                <a:gd name="connsiteX9" fmla="*/ 321402 w 8641104"/>
                <a:gd name="connsiteY9" fmla="*/ 1188132 h 1584703"/>
                <a:gd name="connsiteX10" fmla="*/ 94136 w 8641104"/>
                <a:gd name="connsiteY10" fmla="*/ 1093995 h 1584703"/>
                <a:gd name="connsiteX11" fmla="*/ 0 w 8641104"/>
                <a:gd name="connsiteY11" fmla="*/ 1499462 h 1584703"/>
                <a:gd name="connsiteX12" fmla="*/ 0 w 8641104"/>
                <a:gd name="connsiteY12" fmla="*/ 321402 h 1584703"/>
                <a:gd name="connsiteX0" fmla="*/ 4762 w 8645866"/>
                <a:gd name="connsiteY0" fmla="*/ 321402 h 1499462"/>
                <a:gd name="connsiteX1" fmla="*/ 98899 w 8645866"/>
                <a:gd name="connsiteY1" fmla="*/ 94137 h 1499462"/>
                <a:gd name="connsiteX2" fmla="*/ 326165 w 8645866"/>
                <a:gd name="connsiteY2" fmla="*/ 1 h 1499462"/>
                <a:gd name="connsiteX3" fmla="*/ 8324464 w 8645866"/>
                <a:gd name="connsiteY3" fmla="*/ 0 h 1499462"/>
                <a:gd name="connsiteX4" fmla="*/ 8551729 w 8645866"/>
                <a:gd name="connsiteY4" fmla="*/ 94137 h 1499462"/>
                <a:gd name="connsiteX5" fmla="*/ 8645865 w 8645866"/>
                <a:gd name="connsiteY5" fmla="*/ 321403 h 1499462"/>
                <a:gd name="connsiteX6" fmla="*/ 8645866 w 8645866"/>
                <a:gd name="connsiteY6" fmla="*/ 866730 h 1499462"/>
                <a:gd name="connsiteX7" fmla="*/ 8551729 w 8645866"/>
                <a:gd name="connsiteY7" fmla="*/ 1093996 h 1499462"/>
                <a:gd name="connsiteX8" fmla="*/ 8324463 w 8645866"/>
                <a:gd name="connsiteY8" fmla="*/ 1188132 h 1499462"/>
                <a:gd name="connsiteX9" fmla="*/ 326164 w 8645866"/>
                <a:gd name="connsiteY9" fmla="*/ 1188132 h 1499462"/>
                <a:gd name="connsiteX10" fmla="*/ 98898 w 8645866"/>
                <a:gd name="connsiteY10" fmla="*/ 1093995 h 1499462"/>
                <a:gd name="connsiteX11" fmla="*/ 4762 w 8645866"/>
                <a:gd name="connsiteY11" fmla="*/ 1499462 h 1499462"/>
                <a:gd name="connsiteX12" fmla="*/ 4762 w 8645866"/>
                <a:gd name="connsiteY12" fmla="*/ 321402 h 1499462"/>
                <a:gd name="connsiteX0" fmla="*/ 4762 w 8645866"/>
                <a:gd name="connsiteY0" fmla="*/ 321402 h 1499462"/>
                <a:gd name="connsiteX1" fmla="*/ 98899 w 8645866"/>
                <a:gd name="connsiteY1" fmla="*/ 94137 h 1499462"/>
                <a:gd name="connsiteX2" fmla="*/ 326165 w 8645866"/>
                <a:gd name="connsiteY2" fmla="*/ 1 h 1499462"/>
                <a:gd name="connsiteX3" fmla="*/ 8324464 w 8645866"/>
                <a:gd name="connsiteY3" fmla="*/ 0 h 1499462"/>
                <a:gd name="connsiteX4" fmla="*/ 8551729 w 8645866"/>
                <a:gd name="connsiteY4" fmla="*/ 94137 h 1499462"/>
                <a:gd name="connsiteX5" fmla="*/ 8645865 w 8645866"/>
                <a:gd name="connsiteY5" fmla="*/ 321403 h 1499462"/>
                <a:gd name="connsiteX6" fmla="*/ 8645866 w 8645866"/>
                <a:gd name="connsiteY6" fmla="*/ 866730 h 1499462"/>
                <a:gd name="connsiteX7" fmla="*/ 8551729 w 8645866"/>
                <a:gd name="connsiteY7" fmla="*/ 1093996 h 1499462"/>
                <a:gd name="connsiteX8" fmla="*/ 8324463 w 8645866"/>
                <a:gd name="connsiteY8" fmla="*/ 1188132 h 1499462"/>
                <a:gd name="connsiteX9" fmla="*/ 326164 w 8645866"/>
                <a:gd name="connsiteY9" fmla="*/ 1188132 h 1499462"/>
                <a:gd name="connsiteX10" fmla="*/ 108423 w 8645866"/>
                <a:gd name="connsiteY10" fmla="*/ 1260683 h 1499462"/>
                <a:gd name="connsiteX11" fmla="*/ 4762 w 8645866"/>
                <a:gd name="connsiteY11" fmla="*/ 1499462 h 1499462"/>
                <a:gd name="connsiteX12" fmla="*/ 4762 w 8645866"/>
                <a:gd name="connsiteY12" fmla="*/ 321402 h 1499462"/>
                <a:gd name="connsiteX0" fmla="*/ 4762 w 8645866"/>
                <a:gd name="connsiteY0" fmla="*/ 321402 h 1499462"/>
                <a:gd name="connsiteX1" fmla="*/ 98899 w 8645866"/>
                <a:gd name="connsiteY1" fmla="*/ 94137 h 1499462"/>
                <a:gd name="connsiteX2" fmla="*/ 326165 w 8645866"/>
                <a:gd name="connsiteY2" fmla="*/ 1 h 1499462"/>
                <a:gd name="connsiteX3" fmla="*/ 8324464 w 8645866"/>
                <a:gd name="connsiteY3" fmla="*/ 0 h 1499462"/>
                <a:gd name="connsiteX4" fmla="*/ 8551729 w 8645866"/>
                <a:gd name="connsiteY4" fmla="*/ 94137 h 1499462"/>
                <a:gd name="connsiteX5" fmla="*/ 8645865 w 8645866"/>
                <a:gd name="connsiteY5" fmla="*/ 321403 h 1499462"/>
                <a:gd name="connsiteX6" fmla="*/ 8645866 w 8645866"/>
                <a:gd name="connsiteY6" fmla="*/ 866730 h 1499462"/>
                <a:gd name="connsiteX7" fmla="*/ 8551729 w 8645866"/>
                <a:gd name="connsiteY7" fmla="*/ 1093996 h 1499462"/>
                <a:gd name="connsiteX8" fmla="*/ 8324463 w 8645866"/>
                <a:gd name="connsiteY8" fmla="*/ 1188132 h 1499462"/>
                <a:gd name="connsiteX9" fmla="*/ 326164 w 8645866"/>
                <a:gd name="connsiteY9" fmla="*/ 1188132 h 1499462"/>
                <a:gd name="connsiteX10" fmla="*/ 108423 w 8645866"/>
                <a:gd name="connsiteY10" fmla="*/ 1274970 h 1499462"/>
                <a:gd name="connsiteX11" fmla="*/ 4762 w 8645866"/>
                <a:gd name="connsiteY11" fmla="*/ 1499462 h 1499462"/>
                <a:gd name="connsiteX12" fmla="*/ 4762 w 8645866"/>
                <a:gd name="connsiteY12" fmla="*/ 321402 h 1499462"/>
                <a:gd name="connsiteX0" fmla="*/ 4762 w 8645866"/>
                <a:gd name="connsiteY0" fmla="*/ 321402 h 1532799"/>
                <a:gd name="connsiteX1" fmla="*/ 98899 w 8645866"/>
                <a:gd name="connsiteY1" fmla="*/ 94137 h 1532799"/>
                <a:gd name="connsiteX2" fmla="*/ 326165 w 8645866"/>
                <a:gd name="connsiteY2" fmla="*/ 1 h 1532799"/>
                <a:gd name="connsiteX3" fmla="*/ 8324464 w 8645866"/>
                <a:gd name="connsiteY3" fmla="*/ 0 h 1532799"/>
                <a:gd name="connsiteX4" fmla="*/ 8551729 w 8645866"/>
                <a:gd name="connsiteY4" fmla="*/ 94137 h 1532799"/>
                <a:gd name="connsiteX5" fmla="*/ 8645865 w 8645866"/>
                <a:gd name="connsiteY5" fmla="*/ 321403 h 1532799"/>
                <a:gd name="connsiteX6" fmla="*/ 8645866 w 8645866"/>
                <a:gd name="connsiteY6" fmla="*/ 866730 h 1532799"/>
                <a:gd name="connsiteX7" fmla="*/ 8551729 w 8645866"/>
                <a:gd name="connsiteY7" fmla="*/ 1093996 h 1532799"/>
                <a:gd name="connsiteX8" fmla="*/ 8324463 w 8645866"/>
                <a:gd name="connsiteY8" fmla="*/ 1188132 h 1532799"/>
                <a:gd name="connsiteX9" fmla="*/ 326164 w 8645866"/>
                <a:gd name="connsiteY9" fmla="*/ 1188132 h 1532799"/>
                <a:gd name="connsiteX10" fmla="*/ 108423 w 8645866"/>
                <a:gd name="connsiteY10" fmla="*/ 1274970 h 1532799"/>
                <a:gd name="connsiteX11" fmla="*/ 4762 w 8645866"/>
                <a:gd name="connsiteY11" fmla="*/ 1532799 h 1532799"/>
                <a:gd name="connsiteX12" fmla="*/ 4762 w 8645866"/>
                <a:gd name="connsiteY12" fmla="*/ 321402 h 1532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645866" h="1532799">
                  <a:moveTo>
                    <a:pt x="4762" y="321402"/>
                  </a:moveTo>
                  <a:cubicBezTo>
                    <a:pt x="4762" y="236161"/>
                    <a:pt x="38624" y="154411"/>
                    <a:pt x="98899" y="94137"/>
                  </a:cubicBezTo>
                  <a:cubicBezTo>
                    <a:pt x="159174" y="33862"/>
                    <a:pt x="240924" y="1"/>
                    <a:pt x="326165" y="1"/>
                  </a:cubicBezTo>
                  <a:lnTo>
                    <a:pt x="8324464" y="0"/>
                  </a:lnTo>
                  <a:cubicBezTo>
                    <a:pt x="8409705" y="0"/>
                    <a:pt x="8491455" y="33862"/>
                    <a:pt x="8551729" y="94137"/>
                  </a:cubicBezTo>
                  <a:cubicBezTo>
                    <a:pt x="8612004" y="154412"/>
                    <a:pt x="8645865" y="236162"/>
                    <a:pt x="8645865" y="321403"/>
                  </a:cubicBezTo>
                  <a:cubicBezTo>
                    <a:pt x="8645865" y="503179"/>
                    <a:pt x="8645866" y="684954"/>
                    <a:pt x="8645866" y="866730"/>
                  </a:cubicBezTo>
                  <a:cubicBezTo>
                    <a:pt x="8645866" y="951971"/>
                    <a:pt x="8612004" y="1033721"/>
                    <a:pt x="8551729" y="1093996"/>
                  </a:cubicBezTo>
                  <a:cubicBezTo>
                    <a:pt x="8491454" y="1154271"/>
                    <a:pt x="8409704" y="1188132"/>
                    <a:pt x="8324463" y="1188132"/>
                  </a:cubicBezTo>
                  <a:lnTo>
                    <a:pt x="326164" y="1188132"/>
                  </a:lnTo>
                  <a:cubicBezTo>
                    <a:pt x="240923" y="1188132"/>
                    <a:pt x="161990" y="1217526"/>
                    <a:pt x="108423" y="1274970"/>
                  </a:cubicBezTo>
                  <a:cubicBezTo>
                    <a:pt x="54856" y="1332415"/>
                    <a:pt x="0" y="1418015"/>
                    <a:pt x="4762" y="1532799"/>
                  </a:cubicBezTo>
                  <a:lnTo>
                    <a:pt x="4762" y="32140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2400">
                <a:solidFill>
                  <a:prstClr val="white"/>
                </a:solidFill>
              </a:endParaRPr>
            </a:p>
          </p:txBody>
        </p:sp>
        <p:sp>
          <p:nvSpPr>
            <p:cNvPr id="13" name="Vrije vorm 12"/>
            <p:cNvSpPr/>
            <p:nvPr userDrawn="1"/>
          </p:nvSpPr>
          <p:spPr>
            <a:xfrm>
              <a:off x="1655376" y="141441"/>
              <a:ext cx="7239558" cy="891098"/>
            </a:xfrm>
            <a:custGeom>
              <a:avLst/>
              <a:gdLst>
                <a:gd name="connsiteX0" fmla="*/ 0 w 8641104"/>
                <a:gd name="connsiteY0" fmla="*/ 321402 h 1188132"/>
                <a:gd name="connsiteX1" fmla="*/ 94137 w 8641104"/>
                <a:gd name="connsiteY1" fmla="*/ 94137 h 1188132"/>
                <a:gd name="connsiteX2" fmla="*/ 321403 w 8641104"/>
                <a:gd name="connsiteY2" fmla="*/ 1 h 1188132"/>
                <a:gd name="connsiteX3" fmla="*/ 8319702 w 8641104"/>
                <a:gd name="connsiteY3" fmla="*/ 0 h 1188132"/>
                <a:gd name="connsiteX4" fmla="*/ 8546967 w 8641104"/>
                <a:gd name="connsiteY4" fmla="*/ 94137 h 1188132"/>
                <a:gd name="connsiteX5" fmla="*/ 8641103 w 8641104"/>
                <a:gd name="connsiteY5" fmla="*/ 321403 h 1188132"/>
                <a:gd name="connsiteX6" fmla="*/ 8641104 w 8641104"/>
                <a:gd name="connsiteY6" fmla="*/ 866730 h 1188132"/>
                <a:gd name="connsiteX7" fmla="*/ 8546967 w 8641104"/>
                <a:gd name="connsiteY7" fmla="*/ 1093996 h 1188132"/>
                <a:gd name="connsiteX8" fmla="*/ 8319701 w 8641104"/>
                <a:gd name="connsiteY8" fmla="*/ 1188132 h 1188132"/>
                <a:gd name="connsiteX9" fmla="*/ 321402 w 8641104"/>
                <a:gd name="connsiteY9" fmla="*/ 1188132 h 1188132"/>
                <a:gd name="connsiteX10" fmla="*/ 94136 w 8641104"/>
                <a:gd name="connsiteY10" fmla="*/ 1093995 h 1188132"/>
                <a:gd name="connsiteX11" fmla="*/ 0 w 8641104"/>
                <a:gd name="connsiteY11" fmla="*/ 866729 h 1188132"/>
                <a:gd name="connsiteX12" fmla="*/ 0 w 8641104"/>
                <a:gd name="connsiteY12" fmla="*/ 321402 h 1188132"/>
                <a:gd name="connsiteX0" fmla="*/ 0 w 8641104"/>
                <a:gd name="connsiteY0" fmla="*/ 321402 h 1518028"/>
                <a:gd name="connsiteX1" fmla="*/ 94137 w 8641104"/>
                <a:gd name="connsiteY1" fmla="*/ 94137 h 1518028"/>
                <a:gd name="connsiteX2" fmla="*/ 321403 w 8641104"/>
                <a:gd name="connsiteY2" fmla="*/ 1 h 1518028"/>
                <a:gd name="connsiteX3" fmla="*/ 8319702 w 8641104"/>
                <a:gd name="connsiteY3" fmla="*/ 0 h 1518028"/>
                <a:gd name="connsiteX4" fmla="*/ 8546967 w 8641104"/>
                <a:gd name="connsiteY4" fmla="*/ 94137 h 1518028"/>
                <a:gd name="connsiteX5" fmla="*/ 8641103 w 8641104"/>
                <a:gd name="connsiteY5" fmla="*/ 321403 h 1518028"/>
                <a:gd name="connsiteX6" fmla="*/ 8641104 w 8641104"/>
                <a:gd name="connsiteY6" fmla="*/ 866730 h 1518028"/>
                <a:gd name="connsiteX7" fmla="*/ 8546967 w 8641104"/>
                <a:gd name="connsiteY7" fmla="*/ 1093996 h 1518028"/>
                <a:gd name="connsiteX8" fmla="*/ 8319701 w 8641104"/>
                <a:gd name="connsiteY8" fmla="*/ 1188132 h 1518028"/>
                <a:gd name="connsiteX9" fmla="*/ 321402 w 8641104"/>
                <a:gd name="connsiteY9" fmla="*/ 1188132 h 1518028"/>
                <a:gd name="connsiteX10" fmla="*/ 94136 w 8641104"/>
                <a:gd name="connsiteY10" fmla="*/ 1093995 h 1518028"/>
                <a:gd name="connsiteX11" fmla="*/ 0 w 8641104"/>
                <a:gd name="connsiteY11" fmla="*/ 1432787 h 1518028"/>
                <a:gd name="connsiteX12" fmla="*/ 0 w 8641104"/>
                <a:gd name="connsiteY12" fmla="*/ 321402 h 1518028"/>
                <a:gd name="connsiteX0" fmla="*/ 0 w 8641104"/>
                <a:gd name="connsiteY0" fmla="*/ 321402 h 1584703"/>
                <a:gd name="connsiteX1" fmla="*/ 94137 w 8641104"/>
                <a:gd name="connsiteY1" fmla="*/ 94137 h 1584703"/>
                <a:gd name="connsiteX2" fmla="*/ 321403 w 8641104"/>
                <a:gd name="connsiteY2" fmla="*/ 1 h 1584703"/>
                <a:gd name="connsiteX3" fmla="*/ 8319702 w 8641104"/>
                <a:gd name="connsiteY3" fmla="*/ 0 h 1584703"/>
                <a:gd name="connsiteX4" fmla="*/ 8546967 w 8641104"/>
                <a:gd name="connsiteY4" fmla="*/ 94137 h 1584703"/>
                <a:gd name="connsiteX5" fmla="*/ 8641103 w 8641104"/>
                <a:gd name="connsiteY5" fmla="*/ 321403 h 1584703"/>
                <a:gd name="connsiteX6" fmla="*/ 8641104 w 8641104"/>
                <a:gd name="connsiteY6" fmla="*/ 866730 h 1584703"/>
                <a:gd name="connsiteX7" fmla="*/ 8546967 w 8641104"/>
                <a:gd name="connsiteY7" fmla="*/ 1093996 h 1584703"/>
                <a:gd name="connsiteX8" fmla="*/ 8319701 w 8641104"/>
                <a:gd name="connsiteY8" fmla="*/ 1188132 h 1584703"/>
                <a:gd name="connsiteX9" fmla="*/ 321402 w 8641104"/>
                <a:gd name="connsiteY9" fmla="*/ 1188132 h 1584703"/>
                <a:gd name="connsiteX10" fmla="*/ 94136 w 8641104"/>
                <a:gd name="connsiteY10" fmla="*/ 1093995 h 1584703"/>
                <a:gd name="connsiteX11" fmla="*/ 0 w 8641104"/>
                <a:gd name="connsiteY11" fmla="*/ 1499462 h 1584703"/>
                <a:gd name="connsiteX12" fmla="*/ 0 w 8641104"/>
                <a:gd name="connsiteY12" fmla="*/ 321402 h 1584703"/>
                <a:gd name="connsiteX0" fmla="*/ 4762 w 8645866"/>
                <a:gd name="connsiteY0" fmla="*/ 321402 h 1499462"/>
                <a:gd name="connsiteX1" fmla="*/ 98899 w 8645866"/>
                <a:gd name="connsiteY1" fmla="*/ 94137 h 1499462"/>
                <a:gd name="connsiteX2" fmla="*/ 326165 w 8645866"/>
                <a:gd name="connsiteY2" fmla="*/ 1 h 1499462"/>
                <a:gd name="connsiteX3" fmla="*/ 8324464 w 8645866"/>
                <a:gd name="connsiteY3" fmla="*/ 0 h 1499462"/>
                <a:gd name="connsiteX4" fmla="*/ 8551729 w 8645866"/>
                <a:gd name="connsiteY4" fmla="*/ 94137 h 1499462"/>
                <a:gd name="connsiteX5" fmla="*/ 8645865 w 8645866"/>
                <a:gd name="connsiteY5" fmla="*/ 321403 h 1499462"/>
                <a:gd name="connsiteX6" fmla="*/ 8645866 w 8645866"/>
                <a:gd name="connsiteY6" fmla="*/ 866730 h 1499462"/>
                <a:gd name="connsiteX7" fmla="*/ 8551729 w 8645866"/>
                <a:gd name="connsiteY7" fmla="*/ 1093996 h 1499462"/>
                <a:gd name="connsiteX8" fmla="*/ 8324463 w 8645866"/>
                <a:gd name="connsiteY8" fmla="*/ 1188132 h 1499462"/>
                <a:gd name="connsiteX9" fmla="*/ 326164 w 8645866"/>
                <a:gd name="connsiteY9" fmla="*/ 1188132 h 1499462"/>
                <a:gd name="connsiteX10" fmla="*/ 98898 w 8645866"/>
                <a:gd name="connsiteY10" fmla="*/ 1093995 h 1499462"/>
                <a:gd name="connsiteX11" fmla="*/ 4762 w 8645866"/>
                <a:gd name="connsiteY11" fmla="*/ 1499462 h 1499462"/>
                <a:gd name="connsiteX12" fmla="*/ 4762 w 8645866"/>
                <a:gd name="connsiteY12" fmla="*/ 321402 h 1499462"/>
                <a:gd name="connsiteX0" fmla="*/ 4762 w 8645866"/>
                <a:gd name="connsiteY0" fmla="*/ 321402 h 1499462"/>
                <a:gd name="connsiteX1" fmla="*/ 98899 w 8645866"/>
                <a:gd name="connsiteY1" fmla="*/ 94137 h 1499462"/>
                <a:gd name="connsiteX2" fmla="*/ 326165 w 8645866"/>
                <a:gd name="connsiteY2" fmla="*/ 1 h 1499462"/>
                <a:gd name="connsiteX3" fmla="*/ 8324464 w 8645866"/>
                <a:gd name="connsiteY3" fmla="*/ 0 h 1499462"/>
                <a:gd name="connsiteX4" fmla="*/ 8551729 w 8645866"/>
                <a:gd name="connsiteY4" fmla="*/ 94137 h 1499462"/>
                <a:gd name="connsiteX5" fmla="*/ 8645865 w 8645866"/>
                <a:gd name="connsiteY5" fmla="*/ 321403 h 1499462"/>
                <a:gd name="connsiteX6" fmla="*/ 8645866 w 8645866"/>
                <a:gd name="connsiteY6" fmla="*/ 866730 h 1499462"/>
                <a:gd name="connsiteX7" fmla="*/ 8551729 w 8645866"/>
                <a:gd name="connsiteY7" fmla="*/ 1093996 h 1499462"/>
                <a:gd name="connsiteX8" fmla="*/ 8324463 w 8645866"/>
                <a:gd name="connsiteY8" fmla="*/ 1188132 h 1499462"/>
                <a:gd name="connsiteX9" fmla="*/ 326164 w 8645866"/>
                <a:gd name="connsiteY9" fmla="*/ 1188132 h 1499462"/>
                <a:gd name="connsiteX10" fmla="*/ 108423 w 8645866"/>
                <a:gd name="connsiteY10" fmla="*/ 1260683 h 1499462"/>
                <a:gd name="connsiteX11" fmla="*/ 4762 w 8645866"/>
                <a:gd name="connsiteY11" fmla="*/ 1499462 h 1499462"/>
                <a:gd name="connsiteX12" fmla="*/ 4762 w 8645866"/>
                <a:gd name="connsiteY12" fmla="*/ 321402 h 1499462"/>
                <a:gd name="connsiteX0" fmla="*/ 4762 w 8645866"/>
                <a:gd name="connsiteY0" fmla="*/ 321402 h 1499462"/>
                <a:gd name="connsiteX1" fmla="*/ 98899 w 8645866"/>
                <a:gd name="connsiteY1" fmla="*/ 94137 h 1499462"/>
                <a:gd name="connsiteX2" fmla="*/ 326165 w 8645866"/>
                <a:gd name="connsiteY2" fmla="*/ 1 h 1499462"/>
                <a:gd name="connsiteX3" fmla="*/ 8324464 w 8645866"/>
                <a:gd name="connsiteY3" fmla="*/ 0 h 1499462"/>
                <a:gd name="connsiteX4" fmla="*/ 8551729 w 8645866"/>
                <a:gd name="connsiteY4" fmla="*/ 94137 h 1499462"/>
                <a:gd name="connsiteX5" fmla="*/ 8645865 w 8645866"/>
                <a:gd name="connsiteY5" fmla="*/ 321403 h 1499462"/>
                <a:gd name="connsiteX6" fmla="*/ 8645866 w 8645866"/>
                <a:gd name="connsiteY6" fmla="*/ 866730 h 1499462"/>
                <a:gd name="connsiteX7" fmla="*/ 8551729 w 8645866"/>
                <a:gd name="connsiteY7" fmla="*/ 1093996 h 1499462"/>
                <a:gd name="connsiteX8" fmla="*/ 8324463 w 8645866"/>
                <a:gd name="connsiteY8" fmla="*/ 1188132 h 1499462"/>
                <a:gd name="connsiteX9" fmla="*/ 326164 w 8645866"/>
                <a:gd name="connsiteY9" fmla="*/ 1188132 h 1499462"/>
                <a:gd name="connsiteX10" fmla="*/ 108423 w 8645866"/>
                <a:gd name="connsiteY10" fmla="*/ 1274970 h 1499462"/>
                <a:gd name="connsiteX11" fmla="*/ 4762 w 8645866"/>
                <a:gd name="connsiteY11" fmla="*/ 1499462 h 1499462"/>
                <a:gd name="connsiteX12" fmla="*/ 4762 w 8645866"/>
                <a:gd name="connsiteY12" fmla="*/ 321402 h 1499462"/>
                <a:gd name="connsiteX0" fmla="*/ 4762 w 8645866"/>
                <a:gd name="connsiteY0" fmla="*/ 321402 h 1532799"/>
                <a:gd name="connsiteX1" fmla="*/ 98899 w 8645866"/>
                <a:gd name="connsiteY1" fmla="*/ 94137 h 1532799"/>
                <a:gd name="connsiteX2" fmla="*/ 326165 w 8645866"/>
                <a:gd name="connsiteY2" fmla="*/ 1 h 1532799"/>
                <a:gd name="connsiteX3" fmla="*/ 8324464 w 8645866"/>
                <a:gd name="connsiteY3" fmla="*/ 0 h 1532799"/>
                <a:gd name="connsiteX4" fmla="*/ 8551729 w 8645866"/>
                <a:gd name="connsiteY4" fmla="*/ 94137 h 1532799"/>
                <a:gd name="connsiteX5" fmla="*/ 8645865 w 8645866"/>
                <a:gd name="connsiteY5" fmla="*/ 321403 h 1532799"/>
                <a:gd name="connsiteX6" fmla="*/ 8645866 w 8645866"/>
                <a:gd name="connsiteY6" fmla="*/ 866730 h 1532799"/>
                <a:gd name="connsiteX7" fmla="*/ 8551729 w 8645866"/>
                <a:gd name="connsiteY7" fmla="*/ 1093996 h 1532799"/>
                <a:gd name="connsiteX8" fmla="*/ 8324463 w 8645866"/>
                <a:gd name="connsiteY8" fmla="*/ 1188132 h 1532799"/>
                <a:gd name="connsiteX9" fmla="*/ 326164 w 8645866"/>
                <a:gd name="connsiteY9" fmla="*/ 1188132 h 1532799"/>
                <a:gd name="connsiteX10" fmla="*/ 108423 w 8645866"/>
                <a:gd name="connsiteY10" fmla="*/ 1274970 h 1532799"/>
                <a:gd name="connsiteX11" fmla="*/ 4762 w 8645866"/>
                <a:gd name="connsiteY11" fmla="*/ 1532799 h 1532799"/>
                <a:gd name="connsiteX12" fmla="*/ 4762 w 8645866"/>
                <a:gd name="connsiteY12" fmla="*/ 321402 h 1532799"/>
                <a:gd name="connsiteX0" fmla="*/ 1587 w 8642691"/>
                <a:gd name="connsiteY0" fmla="*/ 321402 h 1419426"/>
                <a:gd name="connsiteX1" fmla="*/ 95724 w 8642691"/>
                <a:gd name="connsiteY1" fmla="*/ 94137 h 1419426"/>
                <a:gd name="connsiteX2" fmla="*/ 322990 w 8642691"/>
                <a:gd name="connsiteY2" fmla="*/ 1 h 1419426"/>
                <a:gd name="connsiteX3" fmla="*/ 8321289 w 8642691"/>
                <a:gd name="connsiteY3" fmla="*/ 0 h 1419426"/>
                <a:gd name="connsiteX4" fmla="*/ 8548554 w 8642691"/>
                <a:gd name="connsiteY4" fmla="*/ 94137 h 1419426"/>
                <a:gd name="connsiteX5" fmla="*/ 8642690 w 8642691"/>
                <a:gd name="connsiteY5" fmla="*/ 321403 h 1419426"/>
                <a:gd name="connsiteX6" fmla="*/ 8642691 w 8642691"/>
                <a:gd name="connsiteY6" fmla="*/ 866730 h 1419426"/>
                <a:gd name="connsiteX7" fmla="*/ 8548554 w 8642691"/>
                <a:gd name="connsiteY7" fmla="*/ 1093996 h 1419426"/>
                <a:gd name="connsiteX8" fmla="*/ 8321288 w 8642691"/>
                <a:gd name="connsiteY8" fmla="*/ 1188132 h 1419426"/>
                <a:gd name="connsiteX9" fmla="*/ 322989 w 8642691"/>
                <a:gd name="connsiteY9" fmla="*/ 1188132 h 1419426"/>
                <a:gd name="connsiteX10" fmla="*/ 105248 w 8642691"/>
                <a:gd name="connsiteY10" fmla="*/ 1274970 h 1419426"/>
                <a:gd name="connsiteX11" fmla="*/ 1587 w 8642691"/>
                <a:gd name="connsiteY11" fmla="*/ 321402 h 1419426"/>
                <a:gd name="connsiteX0" fmla="*/ 1065215 w 9706319"/>
                <a:gd name="connsiteY0" fmla="*/ 321402 h 1188132"/>
                <a:gd name="connsiteX1" fmla="*/ 1159352 w 9706319"/>
                <a:gd name="connsiteY1" fmla="*/ 94137 h 1188132"/>
                <a:gd name="connsiteX2" fmla="*/ 1386618 w 9706319"/>
                <a:gd name="connsiteY2" fmla="*/ 1 h 1188132"/>
                <a:gd name="connsiteX3" fmla="*/ 9384917 w 9706319"/>
                <a:gd name="connsiteY3" fmla="*/ 0 h 1188132"/>
                <a:gd name="connsiteX4" fmla="*/ 9612182 w 9706319"/>
                <a:gd name="connsiteY4" fmla="*/ 94137 h 1188132"/>
                <a:gd name="connsiteX5" fmla="*/ 9706318 w 9706319"/>
                <a:gd name="connsiteY5" fmla="*/ 321403 h 1188132"/>
                <a:gd name="connsiteX6" fmla="*/ 9706319 w 9706319"/>
                <a:gd name="connsiteY6" fmla="*/ 866730 h 1188132"/>
                <a:gd name="connsiteX7" fmla="*/ 9612182 w 9706319"/>
                <a:gd name="connsiteY7" fmla="*/ 1093996 h 1188132"/>
                <a:gd name="connsiteX8" fmla="*/ 9384916 w 9706319"/>
                <a:gd name="connsiteY8" fmla="*/ 1188132 h 1188132"/>
                <a:gd name="connsiteX9" fmla="*/ 1386617 w 9706319"/>
                <a:gd name="connsiteY9" fmla="*/ 1188132 h 1188132"/>
                <a:gd name="connsiteX10" fmla="*/ 1065215 w 9706319"/>
                <a:gd name="connsiteY10" fmla="*/ 321402 h 1188132"/>
                <a:gd name="connsiteX0" fmla="*/ 1370928 w 9690630"/>
                <a:gd name="connsiteY0" fmla="*/ 1188132 h 1188132"/>
                <a:gd name="connsiteX1" fmla="*/ 1143663 w 9690630"/>
                <a:gd name="connsiteY1" fmla="*/ 94137 h 1188132"/>
                <a:gd name="connsiteX2" fmla="*/ 1370929 w 9690630"/>
                <a:gd name="connsiteY2" fmla="*/ 1 h 1188132"/>
                <a:gd name="connsiteX3" fmla="*/ 9369228 w 9690630"/>
                <a:gd name="connsiteY3" fmla="*/ 0 h 1188132"/>
                <a:gd name="connsiteX4" fmla="*/ 9596493 w 9690630"/>
                <a:gd name="connsiteY4" fmla="*/ 94137 h 1188132"/>
                <a:gd name="connsiteX5" fmla="*/ 9690629 w 9690630"/>
                <a:gd name="connsiteY5" fmla="*/ 321403 h 1188132"/>
                <a:gd name="connsiteX6" fmla="*/ 9690630 w 9690630"/>
                <a:gd name="connsiteY6" fmla="*/ 866730 h 1188132"/>
                <a:gd name="connsiteX7" fmla="*/ 9596493 w 9690630"/>
                <a:gd name="connsiteY7" fmla="*/ 1093996 h 1188132"/>
                <a:gd name="connsiteX8" fmla="*/ 9369227 w 9690630"/>
                <a:gd name="connsiteY8" fmla="*/ 1188132 h 1188132"/>
                <a:gd name="connsiteX9" fmla="*/ 1370928 w 9690630"/>
                <a:gd name="connsiteY9" fmla="*/ 1188132 h 1188132"/>
                <a:gd name="connsiteX0" fmla="*/ 1333051 w 9652753"/>
                <a:gd name="connsiteY0" fmla="*/ 1188132 h 1188132"/>
                <a:gd name="connsiteX1" fmla="*/ 1333052 w 9652753"/>
                <a:gd name="connsiteY1" fmla="*/ 1 h 1188132"/>
                <a:gd name="connsiteX2" fmla="*/ 9331351 w 9652753"/>
                <a:gd name="connsiteY2" fmla="*/ 0 h 1188132"/>
                <a:gd name="connsiteX3" fmla="*/ 9558616 w 9652753"/>
                <a:gd name="connsiteY3" fmla="*/ 94137 h 1188132"/>
                <a:gd name="connsiteX4" fmla="*/ 9652752 w 9652753"/>
                <a:gd name="connsiteY4" fmla="*/ 321403 h 1188132"/>
                <a:gd name="connsiteX5" fmla="*/ 9652753 w 9652753"/>
                <a:gd name="connsiteY5" fmla="*/ 866730 h 1188132"/>
                <a:gd name="connsiteX6" fmla="*/ 9558616 w 9652753"/>
                <a:gd name="connsiteY6" fmla="*/ 1093996 h 1188132"/>
                <a:gd name="connsiteX7" fmla="*/ 9331350 w 9652753"/>
                <a:gd name="connsiteY7" fmla="*/ 1188132 h 1188132"/>
                <a:gd name="connsiteX8" fmla="*/ 1333051 w 9652753"/>
                <a:gd name="connsiteY8" fmla="*/ 1188132 h 1188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652753" h="1188132">
                  <a:moveTo>
                    <a:pt x="1333051" y="1188132"/>
                  </a:moveTo>
                  <a:cubicBezTo>
                    <a:pt x="1" y="990110"/>
                    <a:pt x="2" y="198023"/>
                    <a:pt x="1333052" y="1"/>
                  </a:cubicBezTo>
                  <a:lnTo>
                    <a:pt x="9331351" y="0"/>
                  </a:lnTo>
                  <a:cubicBezTo>
                    <a:pt x="9416592" y="0"/>
                    <a:pt x="9498342" y="33862"/>
                    <a:pt x="9558616" y="94137"/>
                  </a:cubicBezTo>
                  <a:cubicBezTo>
                    <a:pt x="9618891" y="154412"/>
                    <a:pt x="9652752" y="236162"/>
                    <a:pt x="9652752" y="321403"/>
                  </a:cubicBezTo>
                  <a:cubicBezTo>
                    <a:pt x="9652752" y="503179"/>
                    <a:pt x="9652753" y="684954"/>
                    <a:pt x="9652753" y="866730"/>
                  </a:cubicBezTo>
                  <a:cubicBezTo>
                    <a:pt x="9652753" y="951971"/>
                    <a:pt x="9618891" y="1033721"/>
                    <a:pt x="9558616" y="1093996"/>
                  </a:cubicBezTo>
                  <a:cubicBezTo>
                    <a:pt x="9498341" y="1154271"/>
                    <a:pt x="9416591" y="1188132"/>
                    <a:pt x="9331350" y="1188132"/>
                  </a:cubicBezTo>
                  <a:lnTo>
                    <a:pt x="1333051" y="118813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2400">
                <a:solidFill>
                  <a:prstClr val="white"/>
                </a:solidFill>
              </a:endParaRPr>
            </a:p>
          </p:txBody>
        </p:sp>
      </p:grp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55357" y="188586"/>
            <a:ext cx="10081289" cy="1183015"/>
          </a:xfrm>
        </p:spPr>
        <p:txBody>
          <a:bodyPr/>
          <a:lstStyle>
            <a:lvl1pPr>
              <a:lnSpc>
                <a:spcPts val="4533"/>
              </a:lnSpc>
              <a:defRPr sz="4533" b="1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1055355" y="1629833"/>
            <a:ext cx="4939044" cy="4267200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97602" y="1629833"/>
            <a:ext cx="4939044" cy="4267200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>
              <a:solidFill>
                <a:srgbClr val="553E32"/>
              </a:solidFill>
            </a:endParaRP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553E32"/>
                </a:solidFill>
              </a:rPr>
              <a:t>10 good reasons to invest in Flanders – An introduction to Europe’s ultimate business location</a:t>
            </a:r>
            <a:endParaRPr lang="nl-NL">
              <a:solidFill>
                <a:srgbClr val="553E32"/>
              </a:solidFill>
            </a:endParaRPr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5DC88E-EFA6-496F-BEA7-33EBF588A62A}" type="slidenum">
              <a:rPr lang="nl-NL" smtClean="0">
                <a:solidFill>
                  <a:srgbClr val="553E32"/>
                </a:solidFill>
              </a:rPr>
              <a:pPr/>
              <a:t>‹#›</a:t>
            </a:fld>
            <a:endParaRPr lang="nl-NL">
              <a:solidFill>
                <a:srgbClr val="553E32"/>
              </a:solidFill>
            </a:endParaRPr>
          </a:p>
        </p:txBody>
      </p:sp>
      <p:pic>
        <p:nvPicPr>
          <p:cNvPr id="10" name="Afbeelding 9" descr="FIT_lo_BASIC_RGB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8954188" y="6071438"/>
            <a:ext cx="2866237" cy="62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265123"/>
      </p:ext>
    </p:extLst>
  </p:cSld>
  <p:clrMapOvr>
    <a:masterClrMapping/>
  </p:clrMapOvr>
  <p:transition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ep 12"/>
          <p:cNvGrpSpPr/>
          <p:nvPr userDrawn="1"/>
        </p:nvGrpSpPr>
        <p:grpSpPr>
          <a:xfrm>
            <a:off x="328915" y="188588"/>
            <a:ext cx="11530997" cy="1532797"/>
            <a:chOff x="246686" y="141441"/>
            <a:chExt cx="8648248" cy="1149598"/>
          </a:xfrm>
        </p:grpSpPr>
        <p:sp>
          <p:nvSpPr>
            <p:cNvPr id="14" name="Vrije vorm 13"/>
            <p:cNvSpPr/>
            <p:nvPr userDrawn="1"/>
          </p:nvSpPr>
          <p:spPr>
            <a:xfrm>
              <a:off x="246686" y="141441"/>
              <a:ext cx="6484394" cy="1149598"/>
            </a:xfrm>
            <a:custGeom>
              <a:avLst/>
              <a:gdLst>
                <a:gd name="connsiteX0" fmla="*/ 0 w 8641104"/>
                <a:gd name="connsiteY0" fmla="*/ 321402 h 1188132"/>
                <a:gd name="connsiteX1" fmla="*/ 94137 w 8641104"/>
                <a:gd name="connsiteY1" fmla="*/ 94137 h 1188132"/>
                <a:gd name="connsiteX2" fmla="*/ 321403 w 8641104"/>
                <a:gd name="connsiteY2" fmla="*/ 1 h 1188132"/>
                <a:gd name="connsiteX3" fmla="*/ 8319702 w 8641104"/>
                <a:gd name="connsiteY3" fmla="*/ 0 h 1188132"/>
                <a:gd name="connsiteX4" fmla="*/ 8546967 w 8641104"/>
                <a:gd name="connsiteY4" fmla="*/ 94137 h 1188132"/>
                <a:gd name="connsiteX5" fmla="*/ 8641103 w 8641104"/>
                <a:gd name="connsiteY5" fmla="*/ 321403 h 1188132"/>
                <a:gd name="connsiteX6" fmla="*/ 8641104 w 8641104"/>
                <a:gd name="connsiteY6" fmla="*/ 866730 h 1188132"/>
                <a:gd name="connsiteX7" fmla="*/ 8546967 w 8641104"/>
                <a:gd name="connsiteY7" fmla="*/ 1093996 h 1188132"/>
                <a:gd name="connsiteX8" fmla="*/ 8319701 w 8641104"/>
                <a:gd name="connsiteY8" fmla="*/ 1188132 h 1188132"/>
                <a:gd name="connsiteX9" fmla="*/ 321402 w 8641104"/>
                <a:gd name="connsiteY9" fmla="*/ 1188132 h 1188132"/>
                <a:gd name="connsiteX10" fmla="*/ 94136 w 8641104"/>
                <a:gd name="connsiteY10" fmla="*/ 1093995 h 1188132"/>
                <a:gd name="connsiteX11" fmla="*/ 0 w 8641104"/>
                <a:gd name="connsiteY11" fmla="*/ 866729 h 1188132"/>
                <a:gd name="connsiteX12" fmla="*/ 0 w 8641104"/>
                <a:gd name="connsiteY12" fmla="*/ 321402 h 1188132"/>
                <a:gd name="connsiteX0" fmla="*/ 0 w 8641104"/>
                <a:gd name="connsiteY0" fmla="*/ 321402 h 1518028"/>
                <a:gd name="connsiteX1" fmla="*/ 94137 w 8641104"/>
                <a:gd name="connsiteY1" fmla="*/ 94137 h 1518028"/>
                <a:gd name="connsiteX2" fmla="*/ 321403 w 8641104"/>
                <a:gd name="connsiteY2" fmla="*/ 1 h 1518028"/>
                <a:gd name="connsiteX3" fmla="*/ 8319702 w 8641104"/>
                <a:gd name="connsiteY3" fmla="*/ 0 h 1518028"/>
                <a:gd name="connsiteX4" fmla="*/ 8546967 w 8641104"/>
                <a:gd name="connsiteY4" fmla="*/ 94137 h 1518028"/>
                <a:gd name="connsiteX5" fmla="*/ 8641103 w 8641104"/>
                <a:gd name="connsiteY5" fmla="*/ 321403 h 1518028"/>
                <a:gd name="connsiteX6" fmla="*/ 8641104 w 8641104"/>
                <a:gd name="connsiteY6" fmla="*/ 866730 h 1518028"/>
                <a:gd name="connsiteX7" fmla="*/ 8546967 w 8641104"/>
                <a:gd name="connsiteY7" fmla="*/ 1093996 h 1518028"/>
                <a:gd name="connsiteX8" fmla="*/ 8319701 w 8641104"/>
                <a:gd name="connsiteY8" fmla="*/ 1188132 h 1518028"/>
                <a:gd name="connsiteX9" fmla="*/ 321402 w 8641104"/>
                <a:gd name="connsiteY9" fmla="*/ 1188132 h 1518028"/>
                <a:gd name="connsiteX10" fmla="*/ 94136 w 8641104"/>
                <a:gd name="connsiteY10" fmla="*/ 1093995 h 1518028"/>
                <a:gd name="connsiteX11" fmla="*/ 0 w 8641104"/>
                <a:gd name="connsiteY11" fmla="*/ 1432787 h 1518028"/>
                <a:gd name="connsiteX12" fmla="*/ 0 w 8641104"/>
                <a:gd name="connsiteY12" fmla="*/ 321402 h 1518028"/>
                <a:gd name="connsiteX0" fmla="*/ 0 w 8641104"/>
                <a:gd name="connsiteY0" fmla="*/ 321402 h 1584703"/>
                <a:gd name="connsiteX1" fmla="*/ 94137 w 8641104"/>
                <a:gd name="connsiteY1" fmla="*/ 94137 h 1584703"/>
                <a:gd name="connsiteX2" fmla="*/ 321403 w 8641104"/>
                <a:gd name="connsiteY2" fmla="*/ 1 h 1584703"/>
                <a:gd name="connsiteX3" fmla="*/ 8319702 w 8641104"/>
                <a:gd name="connsiteY3" fmla="*/ 0 h 1584703"/>
                <a:gd name="connsiteX4" fmla="*/ 8546967 w 8641104"/>
                <a:gd name="connsiteY4" fmla="*/ 94137 h 1584703"/>
                <a:gd name="connsiteX5" fmla="*/ 8641103 w 8641104"/>
                <a:gd name="connsiteY5" fmla="*/ 321403 h 1584703"/>
                <a:gd name="connsiteX6" fmla="*/ 8641104 w 8641104"/>
                <a:gd name="connsiteY6" fmla="*/ 866730 h 1584703"/>
                <a:gd name="connsiteX7" fmla="*/ 8546967 w 8641104"/>
                <a:gd name="connsiteY7" fmla="*/ 1093996 h 1584703"/>
                <a:gd name="connsiteX8" fmla="*/ 8319701 w 8641104"/>
                <a:gd name="connsiteY8" fmla="*/ 1188132 h 1584703"/>
                <a:gd name="connsiteX9" fmla="*/ 321402 w 8641104"/>
                <a:gd name="connsiteY9" fmla="*/ 1188132 h 1584703"/>
                <a:gd name="connsiteX10" fmla="*/ 94136 w 8641104"/>
                <a:gd name="connsiteY10" fmla="*/ 1093995 h 1584703"/>
                <a:gd name="connsiteX11" fmla="*/ 0 w 8641104"/>
                <a:gd name="connsiteY11" fmla="*/ 1499462 h 1584703"/>
                <a:gd name="connsiteX12" fmla="*/ 0 w 8641104"/>
                <a:gd name="connsiteY12" fmla="*/ 321402 h 1584703"/>
                <a:gd name="connsiteX0" fmla="*/ 4762 w 8645866"/>
                <a:gd name="connsiteY0" fmla="*/ 321402 h 1499462"/>
                <a:gd name="connsiteX1" fmla="*/ 98899 w 8645866"/>
                <a:gd name="connsiteY1" fmla="*/ 94137 h 1499462"/>
                <a:gd name="connsiteX2" fmla="*/ 326165 w 8645866"/>
                <a:gd name="connsiteY2" fmla="*/ 1 h 1499462"/>
                <a:gd name="connsiteX3" fmla="*/ 8324464 w 8645866"/>
                <a:gd name="connsiteY3" fmla="*/ 0 h 1499462"/>
                <a:gd name="connsiteX4" fmla="*/ 8551729 w 8645866"/>
                <a:gd name="connsiteY4" fmla="*/ 94137 h 1499462"/>
                <a:gd name="connsiteX5" fmla="*/ 8645865 w 8645866"/>
                <a:gd name="connsiteY5" fmla="*/ 321403 h 1499462"/>
                <a:gd name="connsiteX6" fmla="*/ 8645866 w 8645866"/>
                <a:gd name="connsiteY6" fmla="*/ 866730 h 1499462"/>
                <a:gd name="connsiteX7" fmla="*/ 8551729 w 8645866"/>
                <a:gd name="connsiteY7" fmla="*/ 1093996 h 1499462"/>
                <a:gd name="connsiteX8" fmla="*/ 8324463 w 8645866"/>
                <a:gd name="connsiteY8" fmla="*/ 1188132 h 1499462"/>
                <a:gd name="connsiteX9" fmla="*/ 326164 w 8645866"/>
                <a:gd name="connsiteY9" fmla="*/ 1188132 h 1499462"/>
                <a:gd name="connsiteX10" fmla="*/ 98898 w 8645866"/>
                <a:gd name="connsiteY10" fmla="*/ 1093995 h 1499462"/>
                <a:gd name="connsiteX11" fmla="*/ 4762 w 8645866"/>
                <a:gd name="connsiteY11" fmla="*/ 1499462 h 1499462"/>
                <a:gd name="connsiteX12" fmla="*/ 4762 w 8645866"/>
                <a:gd name="connsiteY12" fmla="*/ 321402 h 1499462"/>
                <a:gd name="connsiteX0" fmla="*/ 4762 w 8645866"/>
                <a:gd name="connsiteY0" fmla="*/ 321402 h 1499462"/>
                <a:gd name="connsiteX1" fmla="*/ 98899 w 8645866"/>
                <a:gd name="connsiteY1" fmla="*/ 94137 h 1499462"/>
                <a:gd name="connsiteX2" fmla="*/ 326165 w 8645866"/>
                <a:gd name="connsiteY2" fmla="*/ 1 h 1499462"/>
                <a:gd name="connsiteX3" fmla="*/ 8324464 w 8645866"/>
                <a:gd name="connsiteY3" fmla="*/ 0 h 1499462"/>
                <a:gd name="connsiteX4" fmla="*/ 8551729 w 8645866"/>
                <a:gd name="connsiteY4" fmla="*/ 94137 h 1499462"/>
                <a:gd name="connsiteX5" fmla="*/ 8645865 w 8645866"/>
                <a:gd name="connsiteY5" fmla="*/ 321403 h 1499462"/>
                <a:gd name="connsiteX6" fmla="*/ 8645866 w 8645866"/>
                <a:gd name="connsiteY6" fmla="*/ 866730 h 1499462"/>
                <a:gd name="connsiteX7" fmla="*/ 8551729 w 8645866"/>
                <a:gd name="connsiteY7" fmla="*/ 1093996 h 1499462"/>
                <a:gd name="connsiteX8" fmla="*/ 8324463 w 8645866"/>
                <a:gd name="connsiteY8" fmla="*/ 1188132 h 1499462"/>
                <a:gd name="connsiteX9" fmla="*/ 326164 w 8645866"/>
                <a:gd name="connsiteY9" fmla="*/ 1188132 h 1499462"/>
                <a:gd name="connsiteX10" fmla="*/ 108423 w 8645866"/>
                <a:gd name="connsiteY10" fmla="*/ 1260683 h 1499462"/>
                <a:gd name="connsiteX11" fmla="*/ 4762 w 8645866"/>
                <a:gd name="connsiteY11" fmla="*/ 1499462 h 1499462"/>
                <a:gd name="connsiteX12" fmla="*/ 4762 w 8645866"/>
                <a:gd name="connsiteY12" fmla="*/ 321402 h 1499462"/>
                <a:gd name="connsiteX0" fmla="*/ 4762 w 8645866"/>
                <a:gd name="connsiteY0" fmla="*/ 321402 h 1499462"/>
                <a:gd name="connsiteX1" fmla="*/ 98899 w 8645866"/>
                <a:gd name="connsiteY1" fmla="*/ 94137 h 1499462"/>
                <a:gd name="connsiteX2" fmla="*/ 326165 w 8645866"/>
                <a:gd name="connsiteY2" fmla="*/ 1 h 1499462"/>
                <a:gd name="connsiteX3" fmla="*/ 8324464 w 8645866"/>
                <a:gd name="connsiteY3" fmla="*/ 0 h 1499462"/>
                <a:gd name="connsiteX4" fmla="*/ 8551729 w 8645866"/>
                <a:gd name="connsiteY4" fmla="*/ 94137 h 1499462"/>
                <a:gd name="connsiteX5" fmla="*/ 8645865 w 8645866"/>
                <a:gd name="connsiteY5" fmla="*/ 321403 h 1499462"/>
                <a:gd name="connsiteX6" fmla="*/ 8645866 w 8645866"/>
                <a:gd name="connsiteY6" fmla="*/ 866730 h 1499462"/>
                <a:gd name="connsiteX7" fmla="*/ 8551729 w 8645866"/>
                <a:gd name="connsiteY7" fmla="*/ 1093996 h 1499462"/>
                <a:gd name="connsiteX8" fmla="*/ 8324463 w 8645866"/>
                <a:gd name="connsiteY8" fmla="*/ 1188132 h 1499462"/>
                <a:gd name="connsiteX9" fmla="*/ 326164 w 8645866"/>
                <a:gd name="connsiteY9" fmla="*/ 1188132 h 1499462"/>
                <a:gd name="connsiteX10" fmla="*/ 108423 w 8645866"/>
                <a:gd name="connsiteY10" fmla="*/ 1274970 h 1499462"/>
                <a:gd name="connsiteX11" fmla="*/ 4762 w 8645866"/>
                <a:gd name="connsiteY11" fmla="*/ 1499462 h 1499462"/>
                <a:gd name="connsiteX12" fmla="*/ 4762 w 8645866"/>
                <a:gd name="connsiteY12" fmla="*/ 321402 h 1499462"/>
                <a:gd name="connsiteX0" fmla="*/ 4762 w 8645866"/>
                <a:gd name="connsiteY0" fmla="*/ 321402 h 1532799"/>
                <a:gd name="connsiteX1" fmla="*/ 98899 w 8645866"/>
                <a:gd name="connsiteY1" fmla="*/ 94137 h 1532799"/>
                <a:gd name="connsiteX2" fmla="*/ 326165 w 8645866"/>
                <a:gd name="connsiteY2" fmla="*/ 1 h 1532799"/>
                <a:gd name="connsiteX3" fmla="*/ 8324464 w 8645866"/>
                <a:gd name="connsiteY3" fmla="*/ 0 h 1532799"/>
                <a:gd name="connsiteX4" fmla="*/ 8551729 w 8645866"/>
                <a:gd name="connsiteY4" fmla="*/ 94137 h 1532799"/>
                <a:gd name="connsiteX5" fmla="*/ 8645865 w 8645866"/>
                <a:gd name="connsiteY5" fmla="*/ 321403 h 1532799"/>
                <a:gd name="connsiteX6" fmla="*/ 8645866 w 8645866"/>
                <a:gd name="connsiteY6" fmla="*/ 866730 h 1532799"/>
                <a:gd name="connsiteX7" fmla="*/ 8551729 w 8645866"/>
                <a:gd name="connsiteY7" fmla="*/ 1093996 h 1532799"/>
                <a:gd name="connsiteX8" fmla="*/ 8324463 w 8645866"/>
                <a:gd name="connsiteY8" fmla="*/ 1188132 h 1532799"/>
                <a:gd name="connsiteX9" fmla="*/ 326164 w 8645866"/>
                <a:gd name="connsiteY9" fmla="*/ 1188132 h 1532799"/>
                <a:gd name="connsiteX10" fmla="*/ 108423 w 8645866"/>
                <a:gd name="connsiteY10" fmla="*/ 1274970 h 1532799"/>
                <a:gd name="connsiteX11" fmla="*/ 4762 w 8645866"/>
                <a:gd name="connsiteY11" fmla="*/ 1532799 h 1532799"/>
                <a:gd name="connsiteX12" fmla="*/ 4762 w 8645866"/>
                <a:gd name="connsiteY12" fmla="*/ 321402 h 1532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645866" h="1532799">
                  <a:moveTo>
                    <a:pt x="4762" y="321402"/>
                  </a:moveTo>
                  <a:cubicBezTo>
                    <a:pt x="4762" y="236161"/>
                    <a:pt x="38624" y="154411"/>
                    <a:pt x="98899" y="94137"/>
                  </a:cubicBezTo>
                  <a:cubicBezTo>
                    <a:pt x="159174" y="33862"/>
                    <a:pt x="240924" y="1"/>
                    <a:pt x="326165" y="1"/>
                  </a:cubicBezTo>
                  <a:lnTo>
                    <a:pt x="8324464" y="0"/>
                  </a:lnTo>
                  <a:cubicBezTo>
                    <a:pt x="8409705" y="0"/>
                    <a:pt x="8491455" y="33862"/>
                    <a:pt x="8551729" y="94137"/>
                  </a:cubicBezTo>
                  <a:cubicBezTo>
                    <a:pt x="8612004" y="154412"/>
                    <a:pt x="8645865" y="236162"/>
                    <a:pt x="8645865" y="321403"/>
                  </a:cubicBezTo>
                  <a:cubicBezTo>
                    <a:pt x="8645865" y="503179"/>
                    <a:pt x="8645866" y="684954"/>
                    <a:pt x="8645866" y="866730"/>
                  </a:cubicBezTo>
                  <a:cubicBezTo>
                    <a:pt x="8645866" y="951971"/>
                    <a:pt x="8612004" y="1033721"/>
                    <a:pt x="8551729" y="1093996"/>
                  </a:cubicBezTo>
                  <a:cubicBezTo>
                    <a:pt x="8491454" y="1154271"/>
                    <a:pt x="8409704" y="1188132"/>
                    <a:pt x="8324463" y="1188132"/>
                  </a:cubicBezTo>
                  <a:lnTo>
                    <a:pt x="326164" y="1188132"/>
                  </a:lnTo>
                  <a:cubicBezTo>
                    <a:pt x="240923" y="1188132"/>
                    <a:pt x="161990" y="1217526"/>
                    <a:pt x="108423" y="1274970"/>
                  </a:cubicBezTo>
                  <a:cubicBezTo>
                    <a:pt x="54856" y="1332415"/>
                    <a:pt x="0" y="1418015"/>
                    <a:pt x="4762" y="1532799"/>
                  </a:cubicBezTo>
                  <a:lnTo>
                    <a:pt x="4762" y="32140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2400">
                <a:solidFill>
                  <a:prstClr val="white"/>
                </a:solidFill>
              </a:endParaRPr>
            </a:p>
          </p:txBody>
        </p:sp>
        <p:sp>
          <p:nvSpPr>
            <p:cNvPr id="15" name="Vrije vorm 14"/>
            <p:cNvSpPr/>
            <p:nvPr userDrawn="1"/>
          </p:nvSpPr>
          <p:spPr>
            <a:xfrm>
              <a:off x="1655376" y="141441"/>
              <a:ext cx="7239558" cy="891098"/>
            </a:xfrm>
            <a:custGeom>
              <a:avLst/>
              <a:gdLst>
                <a:gd name="connsiteX0" fmla="*/ 0 w 8641104"/>
                <a:gd name="connsiteY0" fmla="*/ 321402 h 1188132"/>
                <a:gd name="connsiteX1" fmla="*/ 94137 w 8641104"/>
                <a:gd name="connsiteY1" fmla="*/ 94137 h 1188132"/>
                <a:gd name="connsiteX2" fmla="*/ 321403 w 8641104"/>
                <a:gd name="connsiteY2" fmla="*/ 1 h 1188132"/>
                <a:gd name="connsiteX3" fmla="*/ 8319702 w 8641104"/>
                <a:gd name="connsiteY3" fmla="*/ 0 h 1188132"/>
                <a:gd name="connsiteX4" fmla="*/ 8546967 w 8641104"/>
                <a:gd name="connsiteY4" fmla="*/ 94137 h 1188132"/>
                <a:gd name="connsiteX5" fmla="*/ 8641103 w 8641104"/>
                <a:gd name="connsiteY5" fmla="*/ 321403 h 1188132"/>
                <a:gd name="connsiteX6" fmla="*/ 8641104 w 8641104"/>
                <a:gd name="connsiteY6" fmla="*/ 866730 h 1188132"/>
                <a:gd name="connsiteX7" fmla="*/ 8546967 w 8641104"/>
                <a:gd name="connsiteY7" fmla="*/ 1093996 h 1188132"/>
                <a:gd name="connsiteX8" fmla="*/ 8319701 w 8641104"/>
                <a:gd name="connsiteY8" fmla="*/ 1188132 h 1188132"/>
                <a:gd name="connsiteX9" fmla="*/ 321402 w 8641104"/>
                <a:gd name="connsiteY9" fmla="*/ 1188132 h 1188132"/>
                <a:gd name="connsiteX10" fmla="*/ 94136 w 8641104"/>
                <a:gd name="connsiteY10" fmla="*/ 1093995 h 1188132"/>
                <a:gd name="connsiteX11" fmla="*/ 0 w 8641104"/>
                <a:gd name="connsiteY11" fmla="*/ 866729 h 1188132"/>
                <a:gd name="connsiteX12" fmla="*/ 0 w 8641104"/>
                <a:gd name="connsiteY12" fmla="*/ 321402 h 1188132"/>
                <a:gd name="connsiteX0" fmla="*/ 0 w 8641104"/>
                <a:gd name="connsiteY0" fmla="*/ 321402 h 1518028"/>
                <a:gd name="connsiteX1" fmla="*/ 94137 w 8641104"/>
                <a:gd name="connsiteY1" fmla="*/ 94137 h 1518028"/>
                <a:gd name="connsiteX2" fmla="*/ 321403 w 8641104"/>
                <a:gd name="connsiteY2" fmla="*/ 1 h 1518028"/>
                <a:gd name="connsiteX3" fmla="*/ 8319702 w 8641104"/>
                <a:gd name="connsiteY3" fmla="*/ 0 h 1518028"/>
                <a:gd name="connsiteX4" fmla="*/ 8546967 w 8641104"/>
                <a:gd name="connsiteY4" fmla="*/ 94137 h 1518028"/>
                <a:gd name="connsiteX5" fmla="*/ 8641103 w 8641104"/>
                <a:gd name="connsiteY5" fmla="*/ 321403 h 1518028"/>
                <a:gd name="connsiteX6" fmla="*/ 8641104 w 8641104"/>
                <a:gd name="connsiteY6" fmla="*/ 866730 h 1518028"/>
                <a:gd name="connsiteX7" fmla="*/ 8546967 w 8641104"/>
                <a:gd name="connsiteY7" fmla="*/ 1093996 h 1518028"/>
                <a:gd name="connsiteX8" fmla="*/ 8319701 w 8641104"/>
                <a:gd name="connsiteY8" fmla="*/ 1188132 h 1518028"/>
                <a:gd name="connsiteX9" fmla="*/ 321402 w 8641104"/>
                <a:gd name="connsiteY9" fmla="*/ 1188132 h 1518028"/>
                <a:gd name="connsiteX10" fmla="*/ 94136 w 8641104"/>
                <a:gd name="connsiteY10" fmla="*/ 1093995 h 1518028"/>
                <a:gd name="connsiteX11" fmla="*/ 0 w 8641104"/>
                <a:gd name="connsiteY11" fmla="*/ 1432787 h 1518028"/>
                <a:gd name="connsiteX12" fmla="*/ 0 w 8641104"/>
                <a:gd name="connsiteY12" fmla="*/ 321402 h 1518028"/>
                <a:gd name="connsiteX0" fmla="*/ 0 w 8641104"/>
                <a:gd name="connsiteY0" fmla="*/ 321402 h 1584703"/>
                <a:gd name="connsiteX1" fmla="*/ 94137 w 8641104"/>
                <a:gd name="connsiteY1" fmla="*/ 94137 h 1584703"/>
                <a:gd name="connsiteX2" fmla="*/ 321403 w 8641104"/>
                <a:gd name="connsiteY2" fmla="*/ 1 h 1584703"/>
                <a:gd name="connsiteX3" fmla="*/ 8319702 w 8641104"/>
                <a:gd name="connsiteY3" fmla="*/ 0 h 1584703"/>
                <a:gd name="connsiteX4" fmla="*/ 8546967 w 8641104"/>
                <a:gd name="connsiteY4" fmla="*/ 94137 h 1584703"/>
                <a:gd name="connsiteX5" fmla="*/ 8641103 w 8641104"/>
                <a:gd name="connsiteY5" fmla="*/ 321403 h 1584703"/>
                <a:gd name="connsiteX6" fmla="*/ 8641104 w 8641104"/>
                <a:gd name="connsiteY6" fmla="*/ 866730 h 1584703"/>
                <a:gd name="connsiteX7" fmla="*/ 8546967 w 8641104"/>
                <a:gd name="connsiteY7" fmla="*/ 1093996 h 1584703"/>
                <a:gd name="connsiteX8" fmla="*/ 8319701 w 8641104"/>
                <a:gd name="connsiteY8" fmla="*/ 1188132 h 1584703"/>
                <a:gd name="connsiteX9" fmla="*/ 321402 w 8641104"/>
                <a:gd name="connsiteY9" fmla="*/ 1188132 h 1584703"/>
                <a:gd name="connsiteX10" fmla="*/ 94136 w 8641104"/>
                <a:gd name="connsiteY10" fmla="*/ 1093995 h 1584703"/>
                <a:gd name="connsiteX11" fmla="*/ 0 w 8641104"/>
                <a:gd name="connsiteY11" fmla="*/ 1499462 h 1584703"/>
                <a:gd name="connsiteX12" fmla="*/ 0 w 8641104"/>
                <a:gd name="connsiteY12" fmla="*/ 321402 h 1584703"/>
                <a:gd name="connsiteX0" fmla="*/ 4762 w 8645866"/>
                <a:gd name="connsiteY0" fmla="*/ 321402 h 1499462"/>
                <a:gd name="connsiteX1" fmla="*/ 98899 w 8645866"/>
                <a:gd name="connsiteY1" fmla="*/ 94137 h 1499462"/>
                <a:gd name="connsiteX2" fmla="*/ 326165 w 8645866"/>
                <a:gd name="connsiteY2" fmla="*/ 1 h 1499462"/>
                <a:gd name="connsiteX3" fmla="*/ 8324464 w 8645866"/>
                <a:gd name="connsiteY3" fmla="*/ 0 h 1499462"/>
                <a:gd name="connsiteX4" fmla="*/ 8551729 w 8645866"/>
                <a:gd name="connsiteY4" fmla="*/ 94137 h 1499462"/>
                <a:gd name="connsiteX5" fmla="*/ 8645865 w 8645866"/>
                <a:gd name="connsiteY5" fmla="*/ 321403 h 1499462"/>
                <a:gd name="connsiteX6" fmla="*/ 8645866 w 8645866"/>
                <a:gd name="connsiteY6" fmla="*/ 866730 h 1499462"/>
                <a:gd name="connsiteX7" fmla="*/ 8551729 w 8645866"/>
                <a:gd name="connsiteY7" fmla="*/ 1093996 h 1499462"/>
                <a:gd name="connsiteX8" fmla="*/ 8324463 w 8645866"/>
                <a:gd name="connsiteY8" fmla="*/ 1188132 h 1499462"/>
                <a:gd name="connsiteX9" fmla="*/ 326164 w 8645866"/>
                <a:gd name="connsiteY9" fmla="*/ 1188132 h 1499462"/>
                <a:gd name="connsiteX10" fmla="*/ 98898 w 8645866"/>
                <a:gd name="connsiteY10" fmla="*/ 1093995 h 1499462"/>
                <a:gd name="connsiteX11" fmla="*/ 4762 w 8645866"/>
                <a:gd name="connsiteY11" fmla="*/ 1499462 h 1499462"/>
                <a:gd name="connsiteX12" fmla="*/ 4762 w 8645866"/>
                <a:gd name="connsiteY12" fmla="*/ 321402 h 1499462"/>
                <a:gd name="connsiteX0" fmla="*/ 4762 w 8645866"/>
                <a:gd name="connsiteY0" fmla="*/ 321402 h 1499462"/>
                <a:gd name="connsiteX1" fmla="*/ 98899 w 8645866"/>
                <a:gd name="connsiteY1" fmla="*/ 94137 h 1499462"/>
                <a:gd name="connsiteX2" fmla="*/ 326165 w 8645866"/>
                <a:gd name="connsiteY2" fmla="*/ 1 h 1499462"/>
                <a:gd name="connsiteX3" fmla="*/ 8324464 w 8645866"/>
                <a:gd name="connsiteY3" fmla="*/ 0 h 1499462"/>
                <a:gd name="connsiteX4" fmla="*/ 8551729 w 8645866"/>
                <a:gd name="connsiteY4" fmla="*/ 94137 h 1499462"/>
                <a:gd name="connsiteX5" fmla="*/ 8645865 w 8645866"/>
                <a:gd name="connsiteY5" fmla="*/ 321403 h 1499462"/>
                <a:gd name="connsiteX6" fmla="*/ 8645866 w 8645866"/>
                <a:gd name="connsiteY6" fmla="*/ 866730 h 1499462"/>
                <a:gd name="connsiteX7" fmla="*/ 8551729 w 8645866"/>
                <a:gd name="connsiteY7" fmla="*/ 1093996 h 1499462"/>
                <a:gd name="connsiteX8" fmla="*/ 8324463 w 8645866"/>
                <a:gd name="connsiteY8" fmla="*/ 1188132 h 1499462"/>
                <a:gd name="connsiteX9" fmla="*/ 326164 w 8645866"/>
                <a:gd name="connsiteY9" fmla="*/ 1188132 h 1499462"/>
                <a:gd name="connsiteX10" fmla="*/ 108423 w 8645866"/>
                <a:gd name="connsiteY10" fmla="*/ 1260683 h 1499462"/>
                <a:gd name="connsiteX11" fmla="*/ 4762 w 8645866"/>
                <a:gd name="connsiteY11" fmla="*/ 1499462 h 1499462"/>
                <a:gd name="connsiteX12" fmla="*/ 4762 w 8645866"/>
                <a:gd name="connsiteY12" fmla="*/ 321402 h 1499462"/>
                <a:gd name="connsiteX0" fmla="*/ 4762 w 8645866"/>
                <a:gd name="connsiteY0" fmla="*/ 321402 h 1499462"/>
                <a:gd name="connsiteX1" fmla="*/ 98899 w 8645866"/>
                <a:gd name="connsiteY1" fmla="*/ 94137 h 1499462"/>
                <a:gd name="connsiteX2" fmla="*/ 326165 w 8645866"/>
                <a:gd name="connsiteY2" fmla="*/ 1 h 1499462"/>
                <a:gd name="connsiteX3" fmla="*/ 8324464 w 8645866"/>
                <a:gd name="connsiteY3" fmla="*/ 0 h 1499462"/>
                <a:gd name="connsiteX4" fmla="*/ 8551729 w 8645866"/>
                <a:gd name="connsiteY4" fmla="*/ 94137 h 1499462"/>
                <a:gd name="connsiteX5" fmla="*/ 8645865 w 8645866"/>
                <a:gd name="connsiteY5" fmla="*/ 321403 h 1499462"/>
                <a:gd name="connsiteX6" fmla="*/ 8645866 w 8645866"/>
                <a:gd name="connsiteY6" fmla="*/ 866730 h 1499462"/>
                <a:gd name="connsiteX7" fmla="*/ 8551729 w 8645866"/>
                <a:gd name="connsiteY7" fmla="*/ 1093996 h 1499462"/>
                <a:gd name="connsiteX8" fmla="*/ 8324463 w 8645866"/>
                <a:gd name="connsiteY8" fmla="*/ 1188132 h 1499462"/>
                <a:gd name="connsiteX9" fmla="*/ 326164 w 8645866"/>
                <a:gd name="connsiteY9" fmla="*/ 1188132 h 1499462"/>
                <a:gd name="connsiteX10" fmla="*/ 108423 w 8645866"/>
                <a:gd name="connsiteY10" fmla="*/ 1274970 h 1499462"/>
                <a:gd name="connsiteX11" fmla="*/ 4762 w 8645866"/>
                <a:gd name="connsiteY11" fmla="*/ 1499462 h 1499462"/>
                <a:gd name="connsiteX12" fmla="*/ 4762 w 8645866"/>
                <a:gd name="connsiteY12" fmla="*/ 321402 h 1499462"/>
                <a:gd name="connsiteX0" fmla="*/ 4762 w 8645866"/>
                <a:gd name="connsiteY0" fmla="*/ 321402 h 1532799"/>
                <a:gd name="connsiteX1" fmla="*/ 98899 w 8645866"/>
                <a:gd name="connsiteY1" fmla="*/ 94137 h 1532799"/>
                <a:gd name="connsiteX2" fmla="*/ 326165 w 8645866"/>
                <a:gd name="connsiteY2" fmla="*/ 1 h 1532799"/>
                <a:gd name="connsiteX3" fmla="*/ 8324464 w 8645866"/>
                <a:gd name="connsiteY3" fmla="*/ 0 h 1532799"/>
                <a:gd name="connsiteX4" fmla="*/ 8551729 w 8645866"/>
                <a:gd name="connsiteY4" fmla="*/ 94137 h 1532799"/>
                <a:gd name="connsiteX5" fmla="*/ 8645865 w 8645866"/>
                <a:gd name="connsiteY5" fmla="*/ 321403 h 1532799"/>
                <a:gd name="connsiteX6" fmla="*/ 8645866 w 8645866"/>
                <a:gd name="connsiteY6" fmla="*/ 866730 h 1532799"/>
                <a:gd name="connsiteX7" fmla="*/ 8551729 w 8645866"/>
                <a:gd name="connsiteY7" fmla="*/ 1093996 h 1532799"/>
                <a:gd name="connsiteX8" fmla="*/ 8324463 w 8645866"/>
                <a:gd name="connsiteY8" fmla="*/ 1188132 h 1532799"/>
                <a:gd name="connsiteX9" fmla="*/ 326164 w 8645866"/>
                <a:gd name="connsiteY9" fmla="*/ 1188132 h 1532799"/>
                <a:gd name="connsiteX10" fmla="*/ 108423 w 8645866"/>
                <a:gd name="connsiteY10" fmla="*/ 1274970 h 1532799"/>
                <a:gd name="connsiteX11" fmla="*/ 4762 w 8645866"/>
                <a:gd name="connsiteY11" fmla="*/ 1532799 h 1532799"/>
                <a:gd name="connsiteX12" fmla="*/ 4762 w 8645866"/>
                <a:gd name="connsiteY12" fmla="*/ 321402 h 1532799"/>
                <a:gd name="connsiteX0" fmla="*/ 1587 w 8642691"/>
                <a:gd name="connsiteY0" fmla="*/ 321402 h 1419426"/>
                <a:gd name="connsiteX1" fmla="*/ 95724 w 8642691"/>
                <a:gd name="connsiteY1" fmla="*/ 94137 h 1419426"/>
                <a:gd name="connsiteX2" fmla="*/ 322990 w 8642691"/>
                <a:gd name="connsiteY2" fmla="*/ 1 h 1419426"/>
                <a:gd name="connsiteX3" fmla="*/ 8321289 w 8642691"/>
                <a:gd name="connsiteY3" fmla="*/ 0 h 1419426"/>
                <a:gd name="connsiteX4" fmla="*/ 8548554 w 8642691"/>
                <a:gd name="connsiteY4" fmla="*/ 94137 h 1419426"/>
                <a:gd name="connsiteX5" fmla="*/ 8642690 w 8642691"/>
                <a:gd name="connsiteY5" fmla="*/ 321403 h 1419426"/>
                <a:gd name="connsiteX6" fmla="*/ 8642691 w 8642691"/>
                <a:gd name="connsiteY6" fmla="*/ 866730 h 1419426"/>
                <a:gd name="connsiteX7" fmla="*/ 8548554 w 8642691"/>
                <a:gd name="connsiteY7" fmla="*/ 1093996 h 1419426"/>
                <a:gd name="connsiteX8" fmla="*/ 8321288 w 8642691"/>
                <a:gd name="connsiteY8" fmla="*/ 1188132 h 1419426"/>
                <a:gd name="connsiteX9" fmla="*/ 322989 w 8642691"/>
                <a:gd name="connsiteY9" fmla="*/ 1188132 h 1419426"/>
                <a:gd name="connsiteX10" fmla="*/ 105248 w 8642691"/>
                <a:gd name="connsiteY10" fmla="*/ 1274970 h 1419426"/>
                <a:gd name="connsiteX11" fmla="*/ 1587 w 8642691"/>
                <a:gd name="connsiteY11" fmla="*/ 321402 h 1419426"/>
                <a:gd name="connsiteX0" fmla="*/ 1065215 w 9706319"/>
                <a:gd name="connsiteY0" fmla="*/ 321402 h 1188132"/>
                <a:gd name="connsiteX1" fmla="*/ 1159352 w 9706319"/>
                <a:gd name="connsiteY1" fmla="*/ 94137 h 1188132"/>
                <a:gd name="connsiteX2" fmla="*/ 1386618 w 9706319"/>
                <a:gd name="connsiteY2" fmla="*/ 1 h 1188132"/>
                <a:gd name="connsiteX3" fmla="*/ 9384917 w 9706319"/>
                <a:gd name="connsiteY3" fmla="*/ 0 h 1188132"/>
                <a:gd name="connsiteX4" fmla="*/ 9612182 w 9706319"/>
                <a:gd name="connsiteY4" fmla="*/ 94137 h 1188132"/>
                <a:gd name="connsiteX5" fmla="*/ 9706318 w 9706319"/>
                <a:gd name="connsiteY5" fmla="*/ 321403 h 1188132"/>
                <a:gd name="connsiteX6" fmla="*/ 9706319 w 9706319"/>
                <a:gd name="connsiteY6" fmla="*/ 866730 h 1188132"/>
                <a:gd name="connsiteX7" fmla="*/ 9612182 w 9706319"/>
                <a:gd name="connsiteY7" fmla="*/ 1093996 h 1188132"/>
                <a:gd name="connsiteX8" fmla="*/ 9384916 w 9706319"/>
                <a:gd name="connsiteY8" fmla="*/ 1188132 h 1188132"/>
                <a:gd name="connsiteX9" fmla="*/ 1386617 w 9706319"/>
                <a:gd name="connsiteY9" fmla="*/ 1188132 h 1188132"/>
                <a:gd name="connsiteX10" fmla="*/ 1065215 w 9706319"/>
                <a:gd name="connsiteY10" fmla="*/ 321402 h 1188132"/>
                <a:gd name="connsiteX0" fmla="*/ 1370928 w 9690630"/>
                <a:gd name="connsiteY0" fmla="*/ 1188132 h 1188132"/>
                <a:gd name="connsiteX1" fmla="*/ 1143663 w 9690630"/>
                <a:gd name="connsiteY1" fmla="*/ 94137 h 1188132"/>
                <a:gd name="connsiteX2" fmla="*/ 1370929 w 9690630"/>
                <a:gd name="connsiteY2" fmla="*/ 1 h 1188132"/>
                <a:gd name="connsiteX3" fmla="*/ 9369228 w 9690630"/>
                <a:gd name="connsiteY3" fmla="*/ 0 h 1188132"/>
                <a:gd name="connsiteX4" fmla="*/ 9596493 w 9690630"/>
                <a:gd name="connsiteY4" fmla="*/ 94137 h 1188132"/>
                <a:gd name="connsiteX5" fmla="*/ 9690629 w 9690630"/>
                <a:gd name="connsiteY5" fmla="*/ 321403 h 1188132"/>
                <a:gd name="connsiteX6" fmla="*/ 9690630 w 9690630"/>
                <a:gd name="connsiteY6" fmla="*/ 866730 h 1188132"/>
                <a:gd name="connsiteX7" fmla="*/ 9596493 w 9690630"/>
                <a:gd name="connsiteY7" fmla="*/ 1093996 h 1188132"/>
                <a:gd name="connsiteX8" fmla="*/ 9369227 w 9690630"/>
                <a:gd name="connsiteY8" fmla="*/ 1188132 h 1188132"/>
                <a:gd name="connsiteX9" fmla="*/ 1370928 w 9690630"/>
                <a:gd name="connsiteY9" fmla="*/ 1188132 h 1188132"/>
                <a:gd name="connsiteX0" fmla="*/ 1333051 w 9652753"/>
                <a:gd name="connsiteY0" fmla="*/ 1188132 h 1188132"/>
                <a:gd name="connsiteX1" fmla="*/ 1333052 w 9652753"/>
                <a:gd name="connsiteY1" fmla="*/ 1 h 1188132"/>
                <a:gd name="connsiteX2" fmla="*/ 9331351 w 9652753"/>
                <a:gd name="connsiteY2" fmla="*/ 0 h 1188132"/>
                <a:gd name="connsiteX3" fmla="*/ 9558616 w 9652753"/>
                <a:gd name="connsiteY3" fmla="*/ 94137 h 1188132"/>
                <a:gd name="connsiteX4" fmla="*/ 9652752 w 9652753"/>
                <a:gd name="connsiteY4" fmla="*/ 321403 h 1188132"/>
                <a:gd name="connsiteX5" fmla="*/ 9652753 w 9652753"/>
                <a:gd name="connsiteY5" fmla="*/ 866730 h 1188132"/>
                <a:gd name="connsiteX6" fmla="*/ 9558616 w 9652753"/>
                <a:gd name="connsiteY6" fmla="*/ 1093996 h 1188132"/>
                <a:gd name="connsiteX7" fmla="*/ 9331350 w 9652753"/>
                <a:gd name="connsiteY7" fmla="*/ 1188132 h 1188132"/>
                <a:gd name="connsiteX8" fmla="*/ 1333051 w 9652753"/>
                <a:gd name="connsiteY8" fmla="*/ 1188132 h 1188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652753" h="1188132">
                  <a:moveTo>
                    <a:pt x="1333051" y="1188132"/>
                  </a:moveTo>
                  <a:cubicBezTo>
                    <a:pt x="1" y="990110"/>
                    <a:pt x="2" y="198023"/>
                    <a:pt x="1333052" y="1"/>
                  </a:cubicBezTo>
                  <a:lnTo>
                    <a:pt x="9331351" y="0"/>
                  </a:lnTo>
                  <a:cubicBezTo>
                    <a:pt x="9416592" y="0"/>
                    <a:pt x="9498342" y="33862"/>
                    <a:pt x="9558616" y="94137"/>
                  </a:cubicBezTo>
                  <a:cubicBezTo>
                    <a:pt x="9618891" y="154412"/>
                    <a:pt x="9652752" y="236162"/>
                    <a:pt x="9652752" y="321403"/>
                  </a:cubicBezTo>
                  <a:cubicBezTo>
                    <a:pt x="9652752" y="503179"/>
                    <a:pt x="9652753" y="684954"/>
                    <a:pt x="9652753" y="866730"/>
                  </a:cubicBezTo>
                  <a:cubicBezTo>
                    <a:pt x="9652753" y="951971"/>
                    <a:pt x="9618891" y="1033721"/>
                    <a:pt x="9558616" y="1093996"/>
                  </a:cubicBezTo>
                  <a:cubicBezTo>
                    <a:pt x="9498341" y="1154271"/>
                    <a:pt x="9416591" y="1188132"/>
                    <a:pt x="9331350" y="1188132"/>
                  </a:cubicBezTo>
                  <a:lnTo>
                    <a:pt x="1333051" y="118813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2400">
                <a:solidFill>
                  <a:prstClr val="white"/>
                </a:solidFill>
              </a:endParaRPr>
            </a:p>
          </p:txBody>
        </p:sp>
      </p:grp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55357" y="188587"/>
            <a:ext cx="10081289" cy="1190271"/>
          </a:xfrm>
        </p:spPr>
        <p:txBody>
          <a:bodyPr/>
          <a:lstStyle>
            <a:lvl1pPr>
              <a:lnSpc>
                <a:spcPts val="4533"/>
              </a:lnSpc>
              <a:defRPr sz="4533" b="1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1055356" y="1629833"/>
            <a:ext cx="4941161" cy="639763"/>
          </a:xfrm>
        </p:spPr>
        <p:txBody>
          <a:bodyPr anchor="b"/>
          <a:lstStyle>
            <a:lvl1pPr marL="0" indent="0">
              <a:lnSpc>
                <a:spcPts val="3200"/>
              </a:lnSpc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nl-NL" dirty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1055356" y="2269595"/>
            <a:ext cx="4941161" cy="3627439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93368" y="1629833"/>
            <a:ext cx="4943277" cy="639763"/>
          </a:xfrm>
        </p:spPr>
        <p:txBody>
          <a:bodyPr anchor="b"/>
          <a:lstStyle>
            <a:lvl1pPr marL="0" indent="0">
              <a:lnSpc>
                <a:spcPts val="3200"/>
              </a:lnSpc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nl-NL" dirty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93368" y="2269595"/>
            <a:ext cx="4943277" cy="3627439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>
              <a:solidFill>
                <a:srgbClr val="553E32"/>
              </a:solidFill>
            </a:endParaRPr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553E32"/>
                </a:solidFill>
              </a:rPr>
              <a:t>10 good reasons to invest in Flanders – An introduction to Europe’s ultimate business location</a:t>
            </a:r>
            <a:endParaRPr lang="nl-NL">
              <a:solidFill>
                <a:srgbClr val="553E32"/>
              </a:solidFill>
            </a:endParaRPr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5DC88E-EFA6-496F-BEA7-33EBF588A62A}" type="slidenum">
              <a:rPr lang="nl-NL" smtClean="0">
                <a:solidFill>
                  <a:srgbClr val="553E32"/>
                </a:solidFill>
              </a:rPr>
              <a:pPr/>
              <a:t>‹#›</a:t>
            </a:fld>
            <a:endParaRPr lang="nl-NL">
              <a:solidFill>
                <a:srgbClr val="553E32"/>
              </a:solidFill>
            </a:endParaRPr>
          </a:p>
        </p:txBody>
      </p:sp>
      <p:pic>
        <p:nvPicPr>
          <p:cNvPr id="12" name="Afbeelding 11" descr="FIT_lo_BASIC_RGB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8954188" y="6071438"/>
            <a:ext cx="2866237" cy="62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641710"/>
      </p:ext>
    </p:extLst>
  </p:cSld>
  <p:clrMapOvr>
    <a:masterClrMapping/>
  </p:clrMapOvr>
  <p:transition>
    <p:fad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Vrije vorm 5"/>
          <p:cNvSpPr/>
          <p:nvPr userDrawn="1"/>
        </p:nvSpPr>
        <p:spPr>
          <a:xfrm>
            <a:off x="328915" y="188587"/>
            <a:ext cx="11527821" cy="1532799"/>
          </a:xfrm>
          <a:custGeom>
            <a:avLst/>
            <a:gdLst>
              <a:gd name="connsiteX0" fmla="*/ 0 w 8641104"/>
              <a:gd name="connsiteY0" fmla="*/ 321402 h 1188132"/>
              <a:gd name="connsiteX1" fmla="*/ 94137 w 8641104"/>
              <a:gd name="connsiteY1" fmla="*/ 94137 h 1188132"/>
              <a:gd name="connsiteX2" fmla="*/ 321403 w 8641104"/>
              <a:gd name="connsiteY2" fmla="*/ 1 h 1188132"/>
              <a:gd name="connsiteX3" fmla="*/ 8319702 w 8641104"/>
              <a:gd name="connsiteY3" fmla="*/ 0 h 1188132"/>
              <a:gd name="connsiteX4" fmla="*/ 8546967 w 8641104"/>
              <a:gd name="connsiteY4" fmla="*/ 94137 h 1188132"/>
              <a:gd name="connsiteX5" fmla="*/ 8641103 w 8641104"/>
              <a:gd name="connsiteY5" fmla="*/ 321403 h 1188132"/>
              <a:gd name="connsiteX6" fmla="*/ 8641104 w 8641104"/>
              <a:gd name="connsiteY6" fmla="*/ 866730 h 1188132"/>
              <a:gd name="connsiteX7" fmla="*/ 8546967 w 8641104"/>
              <a:gd name="connsiteY7" fmla="*/ 1093996 h 1188132"/>
              <a:gd name="connsiteX8" fmla="*/ 8319701 w 8641104"/>
              <a:gd name="connsiteY8" fmla="*/ 1188132 h 1188132"/>
              <a:gd name="connsiteX9" fmla="*/ 321402 w 8641104"/>
              <a:gd name="connsiteY9" fmla="*/ 1188132 h 1188132"/>
              <a:gd name="connsiteX10" fmla="*/ 94136 w 8641104"/>
              <a:gd name="connsiteY10" fmla="*/ 1093995 h 1188132"/>
              <a:gd name="connsiteX11" fmla="*/ 0 w 8641104"/>
              <a:gd name="connsiteY11" fmla="*/ 866729 h 1188132"/>
              <a:gd name="connsiteX12" fmla="*/ 0 w 8641104"/>
              <a:gd name="connsiteY12" fmla="*/ 321402 h 1188132"/>
              <a:gd name="connsiteX0" fmla="*/ 0 w 8641104"/>
              <a:gd name="connsiteY0" fmla="*/ 321402 h 1518028"/>
              <a:gd name="connsiteX1" fmla="*/ 94137 w 8641104"/>
              <a:gd name="connsiteY1" fmla="*/ 94137 h 1518028"/>
              <a:gd name="connsiteX2" fmla="*/ 321403 w 8641104"/>
              <a:gd name="connsiteY2" fmla="*/ 1 h 1518028"/>
              <a:gd name="connsiteX3" fmla="*/ 8319702 w 8641104"/>
              <a:gd name="connsiteY3" fmla="*/ 0 h 1518028"/>
              <a:gd name="connsiteX4" fmla="*/ 8546967 w 8641104"/>
              <a:gd name="connsiteY4" fmla="*/ 94137 h 1518028"/>
              <a:gd name="connsiteX5" fmla="*/ 8641103 w 8641104"/>
              <a:gd name="connsiteY5" fmla="*/ 321403 h 1518028"/>
              <a:gd name="connsiteX6" fmla="*/ 8641104 w 8641104"/>
              <a:gd name="connsiteY6" fmla="*/ 866730 h 1518028"/>
              <a:gd name="connsiteX7" fmla="*/ 8546967 w 8641104"/>
              <a:gd name="connsiteY7" fmla="*/ 1093996 h 1518028"/>
              <a:gd name="connsiteX8" fmla="*/ 8319701 w 8641104"/>
              <a:gd name="connsiteY8" fmla="*/ 1188132 h 1518028"/>
              <a:gd name="connsiteX9" fmla="*/ 321402 w 8641104"/>
              <a:gd name="connsiteY9" fmla="*/ 1188132 h 1518028"/>
              <a:gd name="connsiteX10" fmla="*/ 94136 w 8641104"/>
              <a:gd name="connsiteY10" fmla="*/ 1093995 h 1518028"/>
              <a:gd name="connsiteX11" fmla="*/ 0 w 8641104"/>
              <a:gd name="connsiteY11" fmla="*/ 1432787 h 1518028"/>
              <a:gd name="connsiteX12" fmla="*/ 0 w 8641104"/>
              <a:gd name="connsiteY12" fmla="*/ 321402 h 1518028"/>
              <a:gd name="connsiteX0" fmla="*/ 0 w 8641104"/>
              <a:gd name="connsiteY0" fmla="*/ 321402 h 1584703"/>
              <a:gd name="connsiteX1" fmla="*/ 94137 w 8641104"/>
              <a:gd name="connsiteY1" fmla="*/ 94137 h 1584703"/>
              <a:gd name="connsiteX2" fmla="*/ 321403 w 8641104"/>
              <a:gd name="connsiteY2" fmla="*/ 1 h 1584703"/>
              <a:gd name="connsiteX3" fmla="*/ 8319702 w 8641104"/>
              <a:gd name="connsiteY3" fmla="*/ 0 h 1584703"/>
              <a:gd name="connsiteX4" fmla="*/ 8546967 w 8641104"/>
              <a:gd name="connsiteY4" fmla="*/ 94137 h 1584703"/>
              <a:gd name="connsiteX5" fmla="*/ 8641103 w 8641104"/>
              <a:gd name="connsiteY5" fmla="*/ 321403 h 1584703"/>
              <a:gd name="connsiteX6" fmla="*/ 8641104 w 8641104"/>
              <a:gd name="connsiteY6" fmla="*/ 866730 h 1584703"/>
              <a:gd name="connsiteX7" fmla="*/ 8546967 w 8641104"/>
              <a:gd name="connsiteY7" fmla="*/ 1093996 h 1584703"/>
              <a:gd name="connsiteX8" fmla="*/ 8319701 w 8641104"/>
              <a:gd name="connsiteY8" fmla="*/ 1188132 h 1584703"/>
              <a:gd name="connsiteX9" fmla="*/ 321402 w 8641104"/>
              <a:gd name="connsiteY9" fmla="*/ 1188132 h 1584703"/>
              <a:gd name="connsiteX10" fmla="*/ 94136 w 8641104"/>
              <a:gd name="connsiteY10" fmla="*/ 1093995 h 1584703"/>
              <a:gd name="connsiteX11" fmla="*/ 0 w 8641104"/>
              <a:gd name="connsiteY11" fmla="*/ 1499462 h 1584703"/>
              <a:gd name="connsiteX12" fmla="*/ 0 w 8641104"/>
              <a:gd name="connsiteY12" fmla="*/ 321402 h 1584703"/>
              <a:gd name="connsiteX0" fmla="*/ 4762 w 8645866"/>
              <a:gd name="connsiteY0" fmla="*/ 321402 h 1499462"/>
              <a:gd name="connsiteX1" fmla="*/ 98899 w 8645866"/>
              <a:gd name="connsiteY1" fmla="*/ 94137 h 1499462"/>
              <a:gd name="connsiteX2" fmla="*/ 326165 w 8645866"/>
              <a:gd name="connsiteY2" fmla="*/ 1 h 1499462"/>
              <a:gd name="connsiteX3" fmla="*/ 8324464 w 8645866"/>
              <a:gd name="connsiteY3" fmla="*/ 0 h 1499462"/>
              <a:gd name="connsiteX4" fmla="*/ 8551729 w 8645866"/>
              <a:gd name="connsiteY4" fmla="*/ 94137 h 1499462"/>
              <a:gd name="connsiteX5" fmla="*/ 8645865 w 8645866"/>
              <a:gd name="connsiteY5" fmla="*/ 321403 h 1499462"/>
              <a:gd name="connsiteX6" fmla="*/ 8645866 w 8645866"/>
              <a:gd name="connsiteY6" fmla="*/ 866730 h 1499462"/>
              <a:gd name="connsiteX7" fmla="*/ 8551729 w 8645866"/>
              <a:gd name="connsiteY7" fmla="*/ 1093996 h 1499462"/>
              <a:gd name="connsiteX8" fmla="*/ 8324463 w 8645866"/>
              <a:gd name="connsiteY8" fmla="*/ 1188132 h 1499462"/>
              <a:gd name="connsiteX9" fmla="*/ 326164 w 8645866"/>
              <a:gd name="connsiteY9" fmla="*/ 1188132 h 1499462"/>
              <a:gd name="connsiteX10" fmla="*/ 98898 w 8645866"/>
              <a:gd name="connsiteY10" fmla="*/ 1093995 h 1499462"/>
              <a:gd name="connsiteX11" fmla="*/ 4762 w 8645866"/>
              <a:gd name="connsiteY11" fmla="*/ 1499462 h 1499462"/>
              <a:gd name="connsiteX12" fmla="*/ 4762 w 8645866"/>
              <a:gd name="connsiteY12" fmla="*/ 321402 h 1499462"/>
              <a:gd name="connsiteX0" fmla="*/ 4762 w 8645866"/>
              <a:gd name="connsiteY0" fmla="*/ 321402 h 1499462"/>
              <a:gd name="connsiteX1" fmla="*/ 98899 w 8645866"/>
              <a:gd name="connsiteY1" fmla="*/ 94137 h 1499462"/>
              <a:gd name="connsiteX2" fmla="*/ 326165 w 8645866"/>
              <a:gd name="connsiteY2" fmla="*/ 1 h 1499462"/>
              <a:gd name="connsiteX3" fmla="*/ 8324464 w 8645866"/>
              <a:gd name="connsiteY3" fmla="*/ 0 h 1499462"/>
              <a:gd name="connsiteX4" fmla="*/ 8551729 w 8645866"/>
              <a:gd name="connsiteY4" fmla="*/ 94137 h 1499462"/>
              <a:gd name="connsiteX5" fmla="*/ 8645865 w 8645866"/>
              <a:gd name="connsiteY5" fmla="*/ 321403 h 1499462"/>
              <a:gd name="connsiteX6" fmla="*/ 8645866 w 8645866"/>
              <a:gd name="connsiteY6" fmla="*/ 866730 h 1499462"/>
              <a:gd name="connsiteX7" fmla="*/ 8551729 w 8645866"/>
              <a:gd name="connsiteY7" fmla="*/ 1093996 h 1499462"/>
              <a:gd name="connsiteX8" fmla="*/ 8324463 w 8645866"/>
              <a:gd name="connsiteY8" fmla="*/ 1188132 h 1499462"/>
              <a:gd name="connsiteX9" fmla="*/ 326164 w 8645866"/>
              <a:gd name="connsiteY9" fmla="*/ 1188132 h 1499462"/>
              <a:gd name="connsiteX10" fmla="*/ 108423 w 8645866"/>
              <a:gd name="connsiteY10" fmla="*/ 1260683 h 1499462"/>
              <a:gd name="connsiteX11" fmla="*/ 4762 w 8645866"/>
              <a:gd name="connsiteY11" fmla="*/ 1499462 h 1499462"/>
              <a:gd name="connsiteX12" fmla="*/ 4762 w 8645866"/>
              <a:gd name="connsiteY12" fmla="*/ 321402 h 1499462"/>
              <a:gd name="connsiteX0" fmla="*/ 4762 w 8645866"/>
              <a:gd name="connsiteY0" fmla="*/ 321402 h 1499462"/>
              <a:gd name="connsiteX1" fmla="*/ 98899 w 8645866"/>
              <a:gd name="connsiteY1" fmla="*/ 94137 h 1499462"/>
              <a:gd name="connsiteX2" fmla="*/ 326165 w 8645866"/>
              <a:gd name="connsiteY2" fmla="*/ 1 h 1499462"/>
              <a:gd name="connsiteX3" fmla="*/ 8324464 w 8645866"/>
              <a:gd name="connsiteY3" fmla="*/ 0 h 1499462"/>
              <a:gd name="connsiteX4" fmla="*/ 8551729 w 8645866"/>
              <a:gd name="connsiteY4" fmla="*/ 94137 h 1499462"/>
              <a:gd name="connsiteX5" fmla="*/ 8645865 w 8645866"/>
              <a:gd name="connsiteY5" fmla="*/ 321403 h 1499462"/>
              <a:gd name="connsiteX6" fmla="*/ 8645866 w 8645866"/>
              <a:gd name="connsiteY6" fmla="*/ 866730 h 1499462"/>
              <a:gd name="connsiteX7" fmla="*/ 8551729 w 8645866"/>
              <a:gd name="connsiteY7" fmla="*/ 1093996 h 1499462"/>
              <a:gd name="connsiteX8" fmla="*/ 8324463 w 8645866"/>
              <a:gd name="connsiteY8" fmla="*/ 1188132 h 1499462"/>
              <a:gd name="connsiteX9" fmla="*/ 326164 w 8645866"/>
              <a:gd name="connsiteY9" fmla="*/ 1188132 h 1499462"/>
              <a:gd name="connsiteX10" fmla="*/ 108423 w 8645866"/>
              <a:gd name="connsiteY10" fmla="*/ 1274970 h 1499462"/>
              <a:gd name="connsiteX11" fmla="*/ 4762 w 8645866"/>
              <a:gd name="connsiteY11" fmla="*/ 1499462 h 1499462"/>
              <a:gd name="connsiteX12" fmla="*/ 4762 w 8645866"/>
              <a:gd name="connsiteY12" fmla="*/ 321402 h 1499462"/>
              <a:gd name="connsiteX0" fmla="*/ 4762 w 8645866"/>
              <a:gd name="connsiteY0" fmla="*/ 321402 h 1532799"/>
              <a:gd name="connsiteX1" fmla="*/ 98899 w 8645866"/>
              <a:gd name="connsiteY1" fmla="*/ 94137 h 1532799"/>
              <a:gd name="connsiteX2" fmla="*/ 326165 w 8645866"/>
              <a:gd name="connsiteY2" fmla="*/ 1 h 1532799"/>
              <a:gd name="connsiteX3" fmla="*/ 8324464 w 8645866"/>
              <a:gd name="connsiteY3" fmla="*/ 0 h 1532799"/>
              <a:gd name="connsiteX4" fmla="*/ 8551729 w 8645866"/>
              <a:gd name="connsiteY4" fmla="*/ 94137 h 1532799"/>
              <a:gd name="connsiteX5" fmla="*/ 8645865 w 8645866"/>
              <a:gd name="connsiteY5" fmla="*/ 321403 h 1532799"/>
              <a:gd name="connsiteX6" fmla="*/ 8645866 w 8645866"/>
              <a:gd name="connsiteY6" fmla="*/ 866730 h 1532799"/>
              <a:gd name="connsiteX7" fmla="*/ 8551729 w 8645866"/>
              <a:gd name="connsiteY7" fmla="*/ 1093996 h 1532799"/>
              <a:gd name="connsiteX8" fmla="*/ 8324463 w 8645866"/>
              <a:gd name="connsiteY8" fmla="*/ 1188132 h 1532799"/>
              <a:gd name="connsiteX9" fmla="*/ 326164 w 8645866"/>
              <a:gd name="connsiteY9" fmla="*/ 1188132 h 1532799"/>
              <a:gd name="connsiteX10" fmla="*/ 108423 w 8645866"/>
              <a:gd name="connsiteY10" fmla="*/ 1274970 h 1532799"/>
              <a:gd name="connsiteX11" fmla="*/ 4762 w 8645866"/>
              <a:gd name="connsiteY11" fmla="*/ 1532799 h 1532799"/>
              <a:gd name="connsiteX12" fmla="*/ 4762 w 8645866"/>
              <a:gd name="connsiteY12" fmla="*/ 321402 h 1532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645866" h="1532799">
                <a:moveTo>
                  <a:pt x="4762" y="321402"/>
                </a:moveTo>
                <a:cubicBezTo>
                  <a:pt x="4762" y="236161"/>
                  <a:pt x="38624" y="154411"/>
                  <a:pt x="98899" y="94137"/>
                </a:cubicBezTo>
                <a:cubicBezTo>
                  <a:pt x="159174" y="33862"/>
                  <a:pt x="240924" y="1"/>
                  <a:pt x="326165" y="1"/>
                </a:cubicBezTo>
                <a:lnTo>
                  <a:pt x="8324464" y="0"/>
                </a:lnTo>
                <a:cubicBezTo>
                  <a:pt x="8409705" y="0"/>
                  <a:pt x="8491455" y="33862"/>
                  <a:pt x="8551729" y="94137"/>
                </a:cubicBezTo>
                <a:cubicBezTo>
                  <a:pt x="8612004" y="154412"/>
                  <a:pt x="8645865" y="236162"/>
                  <a:pt x="8645865" y="321403"/>
                </a:cubicBezTo>
                <a:cubicBezTo>
                  <a:pt x="8645865" y="503179"/>
                  <a:pt x="8645866" y="684954"/>
                  <a:pt x="8645866" y="866730"/>
                </a:cubicBezTo>
                <a:cubicBezTo>
                  <a:pt x="8645866" y="951971"/>
                  <a:pt x="8612004" y="1033721"/>
                  <a:pt x="8551729" y="1093996"/>
                </a:cubicBezTo>
                <a:cubicBezTo>
                  <a:pt x="8491454" y="1154271"/>
                  <a:pt x="8409704" y="1188132"/>
                  <a:pt x="8324463" y="1188132"/>
                </a:cubicBezTo>
                <a:lnTo>
                  <a:pt x="326164" y="1188132"/>
                </a:lnTo>
                <a:cubicBezTo>
                  <a:pt x="240923" y="1188132"/>
                  <a:pt x="161990" y="1217526"/>
                  <a:pt x="108423" y="1274970"/>
                </a:cubicBezTo>
                <a:cubicBezTo>
                  <a:pt x="54856" y="1332415"/>
                  <a:pt x="0" y="1418015"/>
                  <a:pt x="4762" y="1532799"/>
                </a:cubicBezTo>
                <a:lnTo>
                  <a:pt x="4762" y="32140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400">
              <a:solidFill>
                <a:prstClr val="white"/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55357" y="188587"/>
            <a:ext cx="10081289" cy="1175757"/>
          </a:xfrm>
        </p:spPr>
        <p:txBody>
          <a:bodyPr/>
          <a:lstStyle>
            <a:lvl1pPr>
              <a:defRPr sz="4800" b="1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>
              <a:solidFill>
                <a:srgbClr val="553E32"/>
              </a:solidFill>
            </a:endParaRP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553E32"/>
                </a:solidFill>
              </a:rPr>
              <a:t>10 good reasons to invest in Flanders – An introduction to Europe’s ultimate business location</a:t>
            </a:r>
            <a:endParaRPr lang="nl-NL">
              <a:solidFill>
                <a:srgbClr val="553E32"/>
              </a:solidFill>
            </a:endParaRP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5DC88E-EFA6-496F-BEA7-33EBF588A62A}" type="slidenum">
              <a:rPr lang="nl-NL" smtClean="0">
                <a:solidFill>
                  <a:srgbClr val="553E32"/>
                </a:solidFill>
              </a:rPr>
              <a:pPr/>
              <a:t>‹#›</a:t>
            </a:fld>
            <a:endParaRPr lang="nl-NL">
              <a:solidFill>
                <a:srgbClr val="553E32"/>
              </a:solidFill>
            </a:endParaRPr>
          </a:p>
        </p:txBody>
      </p:sp>
      <p:pic>
        <p:nvPicPr>
          <p:cNvPr id="8" name="Afbeelding 7" descr="FIT_lo_BASIC_RGB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8954188" y="6071438"/>
            <a:ext cx="2866237" cy="62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557293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842" y="2266535"/>
            <a:ext cx="10390316" cy="2324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0928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lnSpc>
                <a:spcPct val="75000"/>
              </a:lnSpc>
              <a:defRPr sz="6000" b="1" cap="all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Click to add title</a:t>
            </a:r>
            <a:endParaRPr lang="nl-BE" dirty="0"/>
          </a:p>
        </p:txBody>
      </p:sp>
      <p:sp>
        <p:nvSpPr>
          <p:cNvPr id="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163393"/>
          </a:xfrm>
        </p:spPr>
        <p:txBody>
          <a:bodyPr>
            <a:normAutofit/>
          </a:bodyPr>
          <a:lstStyle>
            <a:lvl1pPr marL="0" indent="0" algn="ctr">
              <a:buNone/>
              <a:defRPr sz="40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add subtitle</a:t>
            </a:r>
            <a:endParaRPr lang="nl-BE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4138246" y="4892675"/>
            <a:ext cx="3915508" cy="365126"/>
          </a:xfrm>
        </p:spPr>
        <p:txBody>
          <a:bodyPr/>
          <a:lstStyle>
            <a:lvl1pPr>
              <a:defRPr sz="3200"/>
            </a:lvl1pPr>
          </a:lstStyle>
          <a:p>
            <a:pPr algn="ctr"/>
            <a:r>
              <a:rPr lang="nl-BE" dirty="0"/>
              <a:t>Click </a:t>
            </a:r>
            <a:r>
              <a:rPr lang="nl-BE" dirty="0" err="1"/>
              <a:t>to</a:t>
            </a:r>
            <a:r>
              <a:rPr lang="nl-BE" dirty="0"/>
              <a:t> </a:t>
            </a:r>
            <a:r>
              <a:rPr lang="nl-BE" dirty="0" err="1"/>
              <a:t>add</a:t>
            </a:r>
            <a:r>
              <a:rPr lang="nl-BE" dirty="0"/>
              <a:t> date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7120" y="5786090"/>
            <a:ext cx="7477760" cy="543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5229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lnSpc>
                <a:spcPct val="75000"/>
              </a:lnSpc>
              <a:defRPr sz="6000" b="1" cap="all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Click to add title</a:t>
            </a:r>
            <a:endParaRPr lang="nl-BE" dirty="0"/>
          </a:p>
        </p:txBody>
      </p:sp>
      <p:sp>
        <p:nvSpPr>
          <p:cNvPr id="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163393"/>
          </a:xfrm>
        </p:spPr>
        <p:txBody>
          <a:bodyPr>
            <a:normAutofit/>
          </a:bodyPr>
          <a:lstStyle>
            <a:lvl1pPr marL="0" indent="0" algn="ctr">
              <a:buNone/>
              <a:defRPr sz="40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add subtitle</a:t>
            </a:r>
            <a:endParaRPr lang="nl-BE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4138246" y="4892675"/>
            <a:ext cx="3915508" cy="365126"/>
          </a:xfrm>
        </p:spPr>
        <p:txBody>
          <a:bodyPr/>
          <a:lstStyle>
            <a:lvl1pPr>
              <a:defRPr sz="3200"/>
            </a:lvl1pPr>
          </a:lstStyle>
          <a:p>
            <a:pPr algn="ctr"/>
            <a:r>
              <a:rPr lang="nl-BE" dirty="0"/>
              <a:t>Click </a:t>
            </a:r>
            <a:r>
              <a:rPr lang="nl-BE" dirty="0" err="1"/>
              <a:t>to</a:t>
            </a:r>
            <a:r>
              <a:rPr lang="nl-BE" dirty="0"/>
              <a:t> </a:t>
            </a:r>
            <a:r>
              <a:rPr lang="nl-BE" dirty="0" err="1"/>
              <a:t>add</a:t>
            </a:r>
            <a:r>
              <a:rPr lang="nl-BE" dirty="0"/>
              <a:t> date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3816" y="5731916"/>
            <a:ext cx="8624367" cy="6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0529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lnSpc>
                <a:spcPct val="75000"/>
              </a:lnSpc>
              <a:defRPr sz="6000" b="1" cap="all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Click to add title</a:t>
            </a:r>
            <a:endParaRPr lang="nl-BE" dirty="0"/>
          </a:p>
        </p:txBody>
      </p:sp>
      <p:sp>
        <p:nvSpPr>
          <p:cNvPr id="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163393"/>
          </a:xfrm>
        </p:spPr>
        <p:txBody>
          <a:bodyPr>
            <a:normAutofit/>
          </a:bodyPr>
          <a:lstStyle>
            <a:lvl1pPr marL="0" indent="0" algn="ctr">
              <a:buNone/>
              <a:defRPr sz="40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add subtitle</a:t>
            </a:r>
            <a:endParaRPr lang="nl-BE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4138246" y="4892675"/>
            <a:ext cx="3915508" cy="365126"/>
          </a:xfrm>
        </p:spPr>
        <p:txBody>
          <a:bodyPr/>
          <a:lstStyle>
            <a:lvl1pPr>
              <a:defRPr sz="3200"/>
            </a:lvl1pPr>
          </a:lstStyle>
          <a:p>
            <a:pPr algn="ctr"/>
            <a:r>
              <a:rPr lang="nl-BE" dirty="0"/>
              <a:t>Click </a:t>
            </a:r>
            <a:r>
              <a:rPr lang="nl-BE" dirty="0" err="1"/>
              <a:t>to</a:t>
            </a:r>
            <a:r>
              <a:rPr lang="nl-BE" dirty="0"/>
              <a:t> </a:t>
            </a:r>
            <a:r>
              <a:rPr lang="nl-BE" dirty="0" err="1"/>
              <a:t>add</a:t>
            </a:r>
            <a:r>
              <a:rPr lang="nl-BE" dirty="0"/>
              <a:t> date</a:t>
            </a:r>
          </a:p>
        </p:txBody>
      </p:sp>
    </p:spTree>
    <p:extLst>
      <p:ext uri="{BB962C8B-B14F-4D97-AF65-F5344CB8AC3E}">
        <p14:creationId xmlns:p14="http://schemas.microsoft.com/office/powerpoint/2010/main" val="35488049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833" y="1389184"/>
            <a:ext cx="633399" cy="783831"/>
          </a:xfrm>
          <a:prstGeom prst="rect">
            <a:avLst/>
          </a:prstGeom>
        </p:spPr>
      </p:pic>
      <p:sp>
        <p:nvSpPr>
          <p:cNvPr id="10" name="Isosceles Triangle 9"/>
          <p:cNvSpPr/>
          <p:nvPr userDrawn="1"/>
        </p:nvSpPr>
        <p:spPr>
          <a:xfrm>
            <a:off x="2173016" y="0"/>
            <a:ext cx="2152800" cy="6858000"/>
          </a:xfrm>
          <a:prstGeom prst="triangle">
            <a:avLst>
              <a:gd name="adj" fmla="val 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9" name="Rectangle 8"/>
          <p:cNvSpPr/>
          <p:nvPr userDrawn="1"/>
        </p:nvSpPr>
        <p:spPr>
          <a:xfrm>
            <a:off x="0" y="0"/>
            <a:ext cx="2173016" cy="68580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736634" y="3960000"/>
            <a:ext cx="6593975" cy="1655761"/>
          </a:xfrm>
        </p:spPr>
        <p:txBody>
          <a:bodyPr bIns="72000" anchor="b" anchorCtr="0">
            <a:noAutofit/>
          </a:bodyPr>
          <a:lstStyle>
            <a:lvl1pPr algn="l">
              <a:lnSpc>
                <a:spcPct val="75000"/>
              </a:lnSpc>
              <a:spcBef>
                <a:spcPts val="600"/>
              </a:spcBef>
              <a:spcAft>
                <a:spcPts val="0"/>
              </a:spcAft>
              <a:defRPr sz="5400" b="1" u="sng" cap="none" baseline="0">
                <a:solidFill>
                  <a:srgbClr val="E6007E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to add Title</a:t>
            </a:r>
            <a:endParaRPr lang="nl-B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82020" y="4068000"/>
            <a:ext cx="2930258" cy="1655761"/>
          </a:xfrm>
        </p:spPr>
        <p:txBody>
          <a:bodyPr bIns="144000" anchor="b" anchorCtr="0">
            <a:noAutofit/>
          </a:bodyPr>
          <a:lstStyle>
            <a:lvl1pPr marL="0" indent="0" algn="ctr">
              <a:buNone/>
              <a:defRPr sz="5400" b="1" u="sng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add n° chapter</a:t>
            </a:r>
            <a:endParaRPr lang="nl-BE" dirty="0"/>
          </a:p>
        </p:txBody>
      </p:sp>
      <p:cxnSp>
        <p:nvCxnSpPr>
          <p:cNvPr id="15" name="Straight Connector 14"/>
          <p:cNvCxnSpPr/>
          <p:nvPr userDrawn="1"/>
        </p:nvCxnSpPr>
        <p:spPr>
          <a:xfrm flipV="1">
            <a:off x="0" y="0"/>
            <a:ext cx="9337431" cy="323557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5176194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17">
          <p15:clr>
            <a:srgbClr val="FBAE40"/>
          </p15:clr>
        </p15:guide>
        <p15:guide id="2" orient="horz" pos="216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99" y="6113651"/>
            <a:ext cx="3944815" cy="3258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 u="sng">
                <a:solidFill>
                  <a:srgbClr val="E6007E"/>
                </a:solidFill>
              </a:defRPr>
            </a:lvl1pPr>
          </a:lstStyle>
          <a:p>
            <a:r>
              <a:rPr lang="en-US" dirty="0"/>
              <a:t>Click to add title (color)</a:t>
            </a:r>
            <a:endParaRPr lang="nl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10515600" cy="4209415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n-US" dirty="0"/>
              <a:t>Click to add text (black)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nl-BE" dirty="0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324000" cy="68580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3800" y="5799688"/>
            <a:ext cx="514200" cy="636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3309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2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34.xml"/><Relationship Id="rId4" Type="http://schemas.openxmlformats.org/officeDocument/2006/relationships/slideLayout" Target="../slideLayouts/slideLayout3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8C747-E6FF-46C0-890F-EEA30C5184EE}" type="datetimeFigureOut">
              <a:rPr lang="nl-BE" smtClean="0"/>
              <a:t>1/12/2016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5CAF56-8A4B-4C10-9F28-24EE1396934F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7803484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5" r:id="rId2"/>
    <p:sldLayoutId id="2147483676" r:id="rId3"/>
    <p:sldLayoutId id="2147483703" r:id="rId4"/>
    <p:sldLayoutId id="2147483698" r:id="rId5"/>
    <p:sldLayoutId id="2147483699" r:id="rId6"/>
    <p:sldLayoutId id="2147483704" r:id="rId7"/>
    <p:sldLayoutId id="2147483681" r:id="rId8"/>
    <p:sldLayoutId id="2147483678" r:id="rId9"/>
    <p:sldLayoutId id="2147483684" r:id="rId10"/>
    <p:sldLayoutId id="2147483689" r:id="rId11"/>
    <p:sldLayoutId id="2147483685" r:id="rId12"/>
    <p:sldLayoutId id="2147483690" r:id="rId13"/>
    <p:sldLayoutId id="2147483688" r:id="rId14"/>
    <p:sldLayoutId id="2147483682" r:id="rId15"/>
    <p:sldLayoutId id="2147483691" r:id="rId16"/>
    <p:sldLayoutId id="2147483683" r:id="rId17"/>
    <p:sldLayoutId id="2147483693" r:id="rId18"/>
    <p:sldLayoutId id="2147483687" r:id="rId19"/>
    <p:sldLayoutId id="2147483694" r:id="rId20"/>
    <p:sldLayoutId id="2147483695" r:id="rId21"/>
    <p:sldLayoutId id="2147483705" r:id="rId22"/>
    <p:sldLayoutId id="2147483674" r:id="rId23"/>
    <p:sldLayoutId id="2147483700" r:id="rId24"/>
    <p:sldLayoutId id="2147483702" r:id="rId25"/>
    <p:sldLayoutId id="2147483655" r:id="rId26"/>
    <p:sldLayoutId id="2147483697" r:id="rId27"/>
    <p:sldLayoutId id="2147483706" r:id="rId28"/>
    <p:sldLayoutId id="2147483719" r:id="rId2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 rot="16200000">
            <a:off x="10881784" y="4586816"/>
            <a:ext cx="2133600" cy="48683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333">
                <a:solidFill>
                  <a:schemeClr val="tx2"/>
                </a:solidFill>
              </a:defRPr>
            </a:lvl1pPr>
          </a:lstStyle>
          <a:p>
            <a:endParaRPr lang="nl-NL" dirty="0">
              <a:solidFill>
                <a:srgbClr val="553E32"/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1039063" y="6196800"/>
            <a:ext cx="7465419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333">
                <a:solidFill>
                  <a:schemeClr val="tx2"/>
                </a:solidFill>
              </a:defRPr>
            </a:lvl1pPr>
          </a:lstStyle>
          <a:p>
            <a:r>
              <a:rPr lang="en-US">
                <a:solidFill>
                  <a:srgbClr val="553E32"/>
                </a:solidFill>
              </a:rPr>
              <a:t>10 good reasons to invest in Flanders – An introduction to Europe’s ultimate business location</a:t>
            </a:r>
            <a:endParaRPr lang="nl-NL" dirty="0">
              <a:solidFill>
                <a:srgbClr val="553E32"/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318127" y="6196800"/>
            <a:ext cx="657981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333">
                <a:solidFill>
                  <a:schemeClr val="tx2"/>
                </a:solidFill>
              </a:defRPr>
            </a:lvl1pPr>
          </a:lstStyle>
          <a:p>
            <a:fld id="{A45DC88E-EFA6-496F-BEA7-33EBF588A62A}" type="slidenum">
              <a:rPr lang="nl-NL" smtClean="0">
                <a:solidFill>
                  <a:srgbClr val="553E32"/>
                </a:solidFill>
              </a:rPr>
              <a:pPr/>
              <a:t>‹#›</a:t>
            </a:fld>
            <a:endParaRPr lang="nl-NL" dirty="0">
              <a:solidFill>
                <a:srgbClr val="553E3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23918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</p:sldLayoutIdLst>
  <p:hf hdr="0" ftr="0" dt="0"/>
  <p:txStyles>
    <p:titleStyle>
      <a:lvl1pPr algn="l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767981" rtl="0" eaLnBrk="1" latinLnBrk="0" hangingPunct="1">
        <a:spcBef>
          <a:spcPct val="20000"/>
        </a:spcBef>
        <a:buClr>
          <a:srgbClr val="F04E2A"/>
        </a:buClr>
        <a:buFontTx/>
        <a:buNone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383990" indent="-287993" algn="l" defTabSz="767981" rtl="0" eaLnBrk="1" latinLnBrk="0" hangingPunct="1">
        <a:spcBef>
          <a:spcPct val="20000"/>
        </a:spcBef>
        <a:buClr>
          <a:srgbClr val="F04E2A"/>
        </a:buClr>
        <a:buFont typeface="Arial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767981" indent="-383990" algn="l" defTabSz="767981" rtl="0" eaLnBrk="1" latinLnBrk="0" hangingPunct="1">
        <a:spcBef>
          <a:spcPct val="20000"/>
        </a:spcBef>
        <a:buClr>
          <a:srgbClr val="F04E2A"/>
        </a:buClr>
        <a:buFont typeface="Calibri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1151971" indent="-239994" algn="l" defTabSz="767981" rtl="0" eaLnBrk="1" latinLnBrk="0" hangingPunct="1">
        <a:spcBef>
          <a:spcPct val="20000"/>
        </a:spcBef>
        <a:buClr>
          <a:srgbClr val="F04E2A"/>
        </a:buClr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1535962" indent="-287993" algn="l" defTabSz="767981" rtl="0" eaLnBrk="1" latinLnBrk="0" hangingPunct="1">
        <a:spcBef>
          <a:spcPct val="20000"/>
        </a:spcBef>
        <a:buClr>
          <a:srgbClr val="F04E2A"/>
        </a:buClr>
        <a:buFont typeface="Calibri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 rot="16200000">
            <a:off x="10881784" y="4586817"/>
            <a:ext cx="2133600" cy="48683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333">
                <a:solidFill>
                  <a:schemeClr val="tx2"/>
                </a:solidFill>
              </a:defRPr>
            </a:lvl1pPr>
          </a:lstStyle>
          <a:p>
            <a:endParaRPr lang="nl-NL" dirty="0">
              <a:solidFill>
                <a:srgbClr val="553E32"/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1039063" y="6196800"/>
            <a:ext cx="7465419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333">
                <a:solidFill>
                  <a:schemeClr val="tx2"/>
                </a:solidFill>
              </a:defRPr>
            </a:lvl1pPr>
          </a:lstStyle>
          <a:p>
            <a:r>
              <a:rPr lang="en-US">
                <a:solidFill>
                  <a:srgbClr val="553E32"/>
                </a:solidFill>
              </a:rPr>
              <a:t>10 good reasons to invest in Flanders – An introduction to Europe’s ultimate business location</a:t>
            </a:r>
            <a:endParaRPr lang="nl-NL" dirty="0">
              <a:solidFill>
                <a:srgbClr val="553E32"/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318127" y="6196800"/>
            <a:ext cx="657981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333">
                <a:solidFill>
                  <a:schemeClr val="tx2"/>
                </a:solidFill>
              </a:defRPr>
            </a:lvl1pPr>
          </a:lstStyle>
          <a:p>
            <a:fld id="{A45DC88E-EFA6-496F-BEA7-33EBF588A62A}" type="slidenum">
              <a:rPr lang="nl-NL" smtClean="0">
                <a:solidFill>
                  <a:srgbClr val="553E32"/>
                </a:solidFill>
              </a:rPr>
              <a:pPr/>
              <a:t>‹#›</a:t>
            </a:fld>
            <a:endParaRPr lang="nl-NL" dirty="0">
              <a:solidFill>
                <a:srgbClr val="553E3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87343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</p:sldLayoutIdLst>
  <p:hf hdr="0" ftr="0" dt="0"/>
  <p:txStyles>
    <p:titleStyle>
      <a:lvl1pPr algn="l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767981" rtl="0" eaLnBrk="1" latinLnBrk="0" hangingPunct="1">
        <a:spcBef>
          <a:spcPct val="20000"/>
        </a:spcBef>
        <a:buClr>
          <a:schemeClr val="accent4"/>
        </a:buClr>
        <a:buFontTx/>
        <a:buNone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383990" indent="-287993" algn="l" defTabSz="767981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767981" indent="-383990" algn="l" defTabSz="767981" rtl="0" eaLnBrk="1" latinLnBrk="0" hangingPunct="1">
        <a:spcBef>
          <a:spcPct val="20000"/>
        </a:spcBef>
        <a:buClr>
          <a:schemeClr val="accent4"/>
        </a:buClr>
        <a:buFont typeface="Calibri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1151971" indent="-239994" algn="l" defTabSz="767981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1535962" indent="-287993" algn="l" defTabSz="767981" rtl="0" eaLnBrk="1" latinLnBrk="0" hangingPunct="1">
        <a:spcBef>
          <a:spcPct val="20000"/>
        </a:spcBef>
        <a:buClr>
          <a:schemeClr val="accent4"/>
        </a:buClr>
        <a:buFont typeface="Calibri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3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4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5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5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7" Type="http://schemas.openxmlformats.org/officeDocument/2006/relationships/image" Target="../media/image7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70.jpeg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74.png"/><Relationship Id="rId4" Type="http://schemas.openxmlformats.org/officeDocument/2006/relationships/image" Target="../media/image7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7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13" Type="http://schemas.openxmlformats.org/officeDocument/2006/relationships/image" Target="../media/image90.png"/><Relationship Id="rId18" Type="http://schemas.openxmlformats.org/officeDocument/2006/relationships/image" Target="../media/image95.png"/><Relationship Id="rId3" Type="http://schemas.openxmlformats.org/officeDocument/2006/relationships/diagramData" Target="../diagrams/data2.xml"/><Relationship Id="rId21" Type="http://schemas.openxmlformats.org/officeDocument/2006/relationships/image" Target="../media/image98.png"/><Relationship Id="rId7" Type="http://schemas.microsoft.com/office/2007/relationships/diagramDrawing" Target="../diagrams/drawing2.xml"/><Relationship Id="rId12" Type="http://schemas.openxmlformats.org/officeDocument/2006/relationships/image" Target="../media/image89.png"/><Relationship Id="rId17" Type="http://schemas.openxmlformats.org/officeDocument/2006/relationships/image" Target="../media/image94.png"/><Relationship Id="rId2" Type="http://schemas.openxmlformats.org/officeDocument/2006/relationships/notesSlide" Target="../notesSlides/notesSlide19.xml"/><Relationship Id="rId16" Type="http://schemas.openxmlformats.org/officeDocument/2006/relationships/image" Target="../media/image93.png"/><Relationship Id="rId20" Type="http://schemas.openxmlformats.org/officeDocument/2006/relationships/image" Target="../media/image97.png"/><Relationship Id="rId1" Type="http://schemas.openxmlformats.org/officeDocument/2006/relationships/slideLayout" Target="../slideLayouts/slideLayout9.xml"/><Relationship Id="rId6" Type="http://schemas.openxmlformats.org/officeDocument/2006/relationships/diagramColors" Target="../diagrams/colors2.xml"/><Relationship Id="rId11" Type="http://schemas.openxmlformats.org/officeDocument/2006/relationships/image" Target="../media/image88.png"/><Relationship Id="rId5" Type="http://schemas.openxmlformats.org/officeDocument/2006/relationships/diagramQuickStyle" Target="../diagrams/quickStyle2.xml"/><Relationship Id="rId15" Type="http://schemas.openxmlformats.org/officeDocument/2006/relationships/image" Target="../media/image92.png"/><Relationship Id="rId23" Type="http://schemas.openxmlformats.org/officeDocument/2006/relationships/image" Target="../media/image100.png"/><Relationship Id="rId10" Type="http://schemas.openxmlformats.org/officeDocument/2006/relationships/image" Target="../media/image87.png"/><Relationship Id="rId19" Type="http://schemas.openxmlformats.org/officeDocument/2006/relationships/image" Target="../media/image96.png"/><Relationship Id="rId4" Type="http://schemas.openxmlformats.org/officeDocument/2006/relationships/diagramLayout" Target="../diagrams/layout2.xml"/><Relationship Id="rId9" Type="http://schemas.openxmlformats.org/officeDocument/2006/relationships/image" Target="../media/image86.png"/><Relationship Id="rId14" Type="http://schemas.openxmlformats.org/officeDocument/2006/relationships/image" Target="../media/image91.png"/><Relationship Id="rId22" Type="http://schemas.openxmlformats.org/officeDocument/2006/relationships/image" Target="../media/image99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png"/><Relationship Id="rId13" Type="http://schemas.openxmlformats.org/officeDocument/2006/relationships/image" Target="../media/image112.png"/><Relationship Id="rId18" Type="http://schemas.openxmlformats.org/officeDocument/2006/relationships/image" Target="../media/image117.png"/><Relationship Id="rId26" Type="http://schemas.openxmlformats.org/officeDocument/2006/relationships/image" Target="../media/image125.png"/><Relationship Id="rId3" Type="http://schemas.openxmlformats.org/officeDocument/2006/relationships/image" Target="../media/image102.png"/><Relationship Id="rId21" Type="http://schemas.openxmlformats.org/officeDocument/2006/relationships/image" Target="../media/image120.png"/><Relationship Id="rId7" Type="http://schemas.openxmlformats.org/officeDocument/2006/relationships/image" Target="../media/image106.png"/><Relationship Id="rId12" Type="http://schemas.openxmlformats.org/officeDocument/2006/relationships/image" Target="../media/image111.png"/><Relationship Id="rId17" Type="http://schemas.openxmlformats.org/officeDocument/2006/relationships/image" Target="../media/image116.png"/><Relationship Id="rId25" Type="http://schemas.openxmlformats.org/officeDocument/2006/relationships/image" Target="../media/image124.png"/><Relationship Id="rId2" Type="http://schemas.openxmlformats.org/officeDocument/2006/relationships/image" Target="../media/image101.png"/><Relationship Id="rId16" Type="http://schemas.openxmlformats.org/officeDocument/2006/relationships/image" Target="../media/image115.png"/><Relationship Id="rId20" Type="http://schemas.openxmlformats.org/officeDocument/2006/relationships/image" Target="../media/image119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05.png"/><Relationship Id="rId11" Type="http://schemas.openxmlformats.org/officeDocument/2006/relationships/image" Target="../media/image110.png"/><Relationship Id="rId24" Type="http://schemas.openxmlformats.org/officeDocument/2006/relationships/image" Target="../media/image123.png"/><Relationship Id="rId5" Type="http://schemas.openxmlformats.org/officeDocument/2006/relationships/image" Target="../media/image104.png"/><Relationship Id="rId15" Type="http://schemas.openxmlformats.org/officeDocument/2006/relationships/image" Target="../media/image114.png"/><Relationship Id="rId23" Type="http://schemas.openxmlformats.org/officeDocument/2006/relationships/image" Target="../media/image122.png"/><Relationship Id="rId10" Type="http://schemas.openxmlformats.org/officeDocument/2006/relationships/image" Target="../media/image109.png"/><Relationship Id="rId19" Type="http://schemas.openxmlformats.org/officeDocument/2006/relationships/image" Target="../media/image118.png"/><Relationship Id="rId4" Type="http://schemas.openxmlformats.org/officeDocument/2006/relationships/image" Target="../media/image103.png"/><Relationship Id="rId9" Type="http://schemas.openxmlformats.org/officeDocument/2006/relationships/image" Target="../media/image108.png"/><Relationship Id="rId14" Type="http://schemas.openxmlformats.org/officeDocument/2006/relationships/image" Target="../media/image113.png"/><Relationship Id="rId22" Type="http://schemas.openxmlformats.org/officeDocument/2006/relationships/image" Target="../media/image121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2.png"/><Relationship Id="rId13" Type="http://schemas.openxmlformats.org/officeDocument/2006/relationships/image" Target="../media/image137.png"/><Relationship Id="rId18" Type="http://schemas.openxmlformats.org/officeDocument/2006/relationships/image" Target="../media/image142.png"/><Relationship Id="rId26" Type="http://schemas.openxmlformats.org/officeDocument/2006/relationships/image" Target="../media/image150.png"/><Relationship Id="rId3" Type="http://schemas.openxmlformats.org/officeDocument/2006/relationships/image" Target="../media/image127.png"/><Relationship Id="rId21" Type="http://schemas.openxmlformats.org/officeDocument/2006/relationships/image" Target="../media/image145.png"/><Relationship Id="rId7" Type="http://schemas.openxmlformats.org/officeDocument/2006/relationships/image" Target="../media/image131.png"/><Relationship Id="rId12" Type="http://schemas.openxmlformats.org/officeDocument/2006/relationships/image" Target="../media/image136.png"/><Relationship Id="rId17" Type="http://schemas.openxmlformats.org/officeDocument/2006/relationships/image" Target="../media/image141.png"/><Relationship Id="rId25" Type="http://schemas.openxmlformats.org/officeDocument/2006/relationships/image" Target="../media/image149.png"/><Relationship Id="rId2" Type="http://schemas.openxmlformats.org/officeDocument/2006/relationships/image" Target="../media/image126.png"/><Relationship Id="rId16" Type="http://schemas.openxmlformats.org/officeDocument/2006/relationships/image" Target="../media/image140.png"/><Relationship Id="rId20" Type="http://schemas.openxmlformats.org/officeDocument/2006/relationships/image" Target="../media/image144.png"/><Relationship Id="rId29" Type="http://schemas.openxmlformats.org/officeDocument/2006/relationships/image" Target="../media/image153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30.png"/><Relationship Id="rId11" Type="http://schemas.openxmlformats.org/officeDocument/2006/relationships/image" Target="../media/image135.png"/><Relationship Id="rId24" Type="http://schemas.openxmlformats.org/officeDocument/2006/relationships/image" Target="../media/image148.png"/><Relationship Id="rId5" Type="http://schemas.openxmlformats.org/officeDocument/2006/relationships/image" Target="../media/image129.png"/><Relationship Id="rId15" Type="http://schemas.openxmlformats.org/officeDocument/2006/relationships/image" Target="../media/image139.png"/><Relationship Id="rId23" Type="http://schemas.openxmlformats.org/officeDocument/2006/relationships/image" Target="../media/image147.png"/><Relationship Id="rId28" Type="http://schemas.openxmlformats.org/officeDocument/2006/relationships/image" Target="../media/image152.png"/><Relationship Id="rId10" Type="http://schemas.openxmlformats.org/officeDocument/2006/relationships/image" Target="../media/image134.png"/><Relationship Id="rId19" Type="http://schemas.openxmlformats.org/officeDocument/2006/relationships/image" Target="../media/image143.png"/><Relationship Id="rId4" Type="http://schemas.openxmlformats.org/officeDocument/2006/relationships/image" Target="../media/image128.png"/><Relationship Id="rId9" Type="http://schemas.openxmlformats.org/officeDocument/2006/relationships/image" Target="../media/image133.png"/><Relationship Id="rId14" Type="http://schemas.openxmlformats.org/officeDocument/2006/relationships/image" Target="../media/image138.png"/><Relationship Id="rId22" Type="http://schemas.openxmlformats.org/officeDocument/2006/relationships/image" Target="../media/image146.png"/><Relationship Id="rId27" Type="http://schemas.openxmlformats.org/officeDocument/2006/relationships/image" Target="../media/image151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0.png"/><Relationship Id="rId13" Type="http://schemas.openxmlformats.org/officeDocument/2006/relationships/image" Target="../media/image165.png"/><Relationship Id="rId18" Type="http://schemas.openxmlformats.org/officeDocument/2006/relationships/image" Target="../media/image170.jpeg"/><Relationship Id="rId26" Type="http://schemas.openxmlformats.org/officeDocument/2006/relationships/image" Target="../media/image178.png"/><Relationship Id="rId39" Type="http://schemas.openxmlformats.org/officeDocument/2006/relationships/image" Target="../media/image191.png"/><Relationship Id="rId3" Type="http://schemas.openxmlformats.org/officeDocument/2006/relationships/image" Target="../media/image155.png"/><Relationship Id="rId21" Type="http://schemas.openxmlformats.org/officeDocument/2006/relationships/image" Target="../media/image173.png"/><Relationship Id="rId34" Type="http://schemas.openxmlformats.org/officeDocument/2006/relationships/image" Target="../media/image186.png"/><Relationship Id="rId7" Type="http://schemas.openxmlformats.org/officeDocument/2006/relationships/image" Target="../media/image159.png"/><Relationship Id="rId12" Type="http://schemas.openxmlformats.org/officeDocument/2006/relationships/image" Target="../media/image164.jpeg"/><Relationship Id="rId17" Type="http://schemas.openxmlformats.org/officeDocument/2006/relationships/image" Target="../media/image169.png"/><Relationship Id="rId25" Type="http://schemas.openxmlformats.org/officeDocument/2006/relationships/image" Target="../media/image177.png"/><Relationship Id="rId33" Type="http://schemas.openxmlformats.org/officeDocument/2006/relationships/image" Target="../media/image185.png"/><Relationship Id="rId38" Type="http://schemas.openxmlformats.org/officeDocument/2006/relationships/image" Target="../media/image190.png"/><Relationship Id="rId2" Type="http://schemas.openxmlformats.org/officeDocument/2006/relationships/image" Target="../media/image154.png"/><Relationship Id="rId16" Type="http://schemas.openxmlformats.org/officeDocument/2006/relationships/image" Target="../media/image168.png"/><Relationship Id="rId20" Type="http://schemas.openxmlformats.org/officeDocument/2006/relationships/image" Target="../media/image172.png"/><Relationship Id="rId29" Type="http://schemas.openxmlformats.org/officeDocument/2006/relationships/image" Target="../media/image181.png"/><Relationship Id="rId41" Type="http://schemas.openxmlformats.org/officeDocument/2006/relationships/image" Target="../media/image193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58.png"/><Relationship Id="rId11" Type="http://schemas.openxmlformats.org/officeDocument/2006/relationships/image" Target="../media/image163.jpg"/><Relationship Id="rId24" Type="http://schemas.openxmlformats.org/officeDocument/2006/relationships/image" Target="../media/image176.png"/><Relationship Id="rId32" Type="http://schemas.openxmlformats.org/officeDocument/2006/relationships/image" Target="../media/image184.png"/><Relationship Id="rId37" Type="http://schemas.openxmlformats.org/officeDocument/2006/relationships/image" Target="../media/image189.png"/><Relationship Id="rId40" Type="http://schemas.openxmlformats.org/officeDocument/2006/relationships/image" Target="../media/image192.png"/><Relationship Id="rId5" Type="http://schemas.openxmlformats.org/officeDocument/2006/relationships/image" Target="../media/image157.png"/><Relationship Id="rId15" Type="http://schemas.openxmlformats.org/officeDocument/2006/relationships/image" Target="../media/image167.png"/><Relationship Id="rId23" Type="http://schemas.openxmlformats.org/officeDocument/2006/relationships/image" Target="../media/image175.png"/><Relationship Id="rId28" Type="http://schemas.openxmlformats.org/officeDocument/2006/relationships/image" Target="../media/image180.png"/><Relationship Id="rId36" Type="http://schemas.openxmlformats.org/officeDocument/2006/relationships/image" Target="../media/image188.png"/><Relationship Id="rId10" Type="http://schemas.openxmlformats.org/officeDocument/2006/relationships/image" Target="../media/image162.png"/><Relationship Id="rId19" Type="http://schemas.openxmlformats.org/officeDocument/2006/relationships/image" Target="../media/image171.jpg"/><Relationship Id="rId31" Type="http://schemas.openxmlformats.org/officeDocument/2006/relationships/image" Target="../media/image183.png"/><Relationship Id="rId4" Type="http://schemas.openxmlformats.org/officeDocument/2006/relationships/image" Target="../media/image156.png"/><Relationship Id="rId9" Type="http://schemas.openxmlformats.org/officeDocument/2006/relationships/image" Target="../media/image161.png"/><Relationship Id="rId14" Type="http://schemas.openxmlformats.org/officeDocument/2006/relationships/image" Target="../media/image166.jpeg"/><Relationship Id="rId22" Type="http://schemas.openxmlformats.org/officeDocument/2006/relationships/image" Target="../media/image174.png"/><Relationship Id="rId27" Type="http://schemas.openxmlformats.org/officeDocument/2006/relationships/image" Target="../media/image179.png"/><Relationship Id="rId30" Type="http://schemas.openxmlformats.org/officeDocument/2006/relationships/image" Target="../media/image182.png"/><Relationship Id="rId35" Type="http://schemas.openxmlformats.org/officeDocument/2006/relationships/image" Target="../media/image187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0.png"/><Relationship Id="rId13" Type="http://schemas.openxmlformats.org/officeDocument/2006/relationships/image" Target="../media/image205.png"/><Relationship Id="rId18" Type="http://schemas.openxmlformats.org/officeDocument/2006/relationships/image" Target="../media/image210.png"/><Relationship Id="rId26" Type="http://schemas.openxmlformats.org/officeDocument/2006/relationships/image" Target="../media/image218.png"/><Relationship Id="rId3" Type="http://schemas.openxmlformats.org/officeDocument/2006/relationships/image" Target="../media/image195.png"/><Relationship Id="rId21" Type="http://schemas.openxmlformats.org/officeDocument/2006/relationships/image" Target="../media/image213.png"/><Relationship Id="rId7" Type="http://schemas.openxmlformats.org/officeDocument/2006/relationships/image" Target="../media/image199.png"/><Relationship Id="rId12" Type="http://schemas.openxmlformats.org/officeDocument/2006/relationships/image" Target="../media/image204.png"/><Relationship Id="rId17" Type="http://schemas.openxmlformats.org/officeDocument/2006/relationships/image" Target="../media/image209.png"/><Relationship Id="rId25" Type="http://schemas.openxmlformats.org/officeDocument/2006/relationships/image" Target="../media/image217.png"/><Relationship Id="rId33" Type="http://schemas.openxmlformats.org/officeDocument/2006/relationships/image" Target="../media/image225.png"/><Relationship Id="rId2" Type="http://schemas.openxmlformats.org/officeDocument/2006/relationships/image" Target="../media/image194.png"/><Relationship Id="rId16" Type="http://schemas.openxmlformats.org/officeDocument/2006/relationships/image" Target="../media/image208.png"/><Relationship Id="rId20" Type="http://schemas.openxmlformats.org/officeDocument/2006/relationships/image" Target="../media/image212.png"/><Relationship Id="rId29" Type="http://schemas.openxmlformats.org/officeDocument/2006/relationships/image" Target="../media/image221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98.png"/><Relationship Id="rId11" Type="http://schemas.openxmlformats.org/officeDocument/2006/relationships/image" Target="../media/image203.png"/><Relationship Id="rId24" Type="http://schemas.openxmlformats.org/officeDocument/2006/relationships/image" Target="../media/image216.png"/><Relationship Id="rId32" Type="http://schemas.openxmlformats.org/officeDocument/2006/relationships/image" Target="../media/image224.png"/><Relationship Id="rId5" Type="http://schemas.openxmlformats.org/officeDocument/2006/relationships/image" Target="../media/image197.png"/><Relationship Id="rId15" Type="http://schemas.openxmlformats.org/officeDocument/2006/relationships/image" Target="../media/image207.png"/><Relationship Id="rId23" Type="http://schemas.openxmlformats.org/officeDocument/2006/relationships/image" Target="../media/image215.png"/><Relationship Id="rId28" Type="http://schemas.openxmlformats.org/officeDocument/2006/relationships/image" Target="../media/image220.png"/><Relationship Id="rId10" Type="http://schemas.openxmlformats.org/officeDocument/2006/relationships/image" Target="../media/image202.png"/><Relationship Id="rId19" Type="http://schemas.openxmlformats.org/officeDocument/2006/relationships/image" Target="../media/image211.gif"/><Relationship Id="rId31" Type="http://schemas.openxmlformats.org/officeDocument/2006/relationships/image" Target="../media/image223.png"/><Relationship Id="rId4" Type="http://schemas.openxmlformats.org/officeDocument/2006/relationships/image" Target="../media/image196.png"/><Relationship Id="rId9" Type="http://schemas.openxmlformats.org/officeDocument/2006/relationships/image" Target="../media/image201.png"/><Relationship Id="rId14" Type="http://schemas.openxmlformats.org/officeDocument/2006/relationships/image" Target="../media/image206.jpeg"/><Relationship Id="rId22" Type="http://schemas.openxmlformats.org/officeDocument/2006/relationships/image" Target="../media/image214.png"/><Relationship Id="rId27" Type="http://schemas.openxmlformats.org/officeDocument/2006/relationships/image" Target="../media/image219.png"/><Relationship Id="rId30" Type="http://schemas.openxmlformats.org/officeDocument/2006/relationships/image" Target="../media/image222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2.png"/><Relationship Id="rId13" Type="http://schemas.openxmlformats.org/officeDocument/2006/relationships/image" Target="../media/image237.png"/><Relationship Id="rId18" Type="http://schemas.openxmlformats.org/officeDocument/2006/relationships/image" Target="../media/image242.png"/><Relationship Id="rId3" Type="http://schemas.openxmlformats.org/officeDocument/2006/relationships/image" Target="../media/image227.png"/><Relationship Id="rId21" Type="http://schemas.openxmlformats.org/officeDocument/2006/relationships/image" Target="../media/image245.png"/><Relationship Id="rId7" Type="http://schemas.openxmlformats.org/officeDocument/2006/relationships/image" Target="../media/image231.png"/><Relationship Id="rId12" Type="http://schemas.openxmlformats.org/officeDocument/2006/relationships/image" Target="../media/image236.png"/><Relationship Id="rId17" Type="http://schemas.openxmlformats.org/officeDocument/2006/relationships/image" Target="../media/image241.png"/><Relationship Id="rId25" Type="http://schemas.openxmlformats.org/officeDocument/2006/relationships/image" Target="../media/image249.png"/><Relationship Id="rId2" Type="http://schemas.openxmlformats.org/officeDocument/2006/relationships/image" Target="../media/image226.png"/><Relationship Id="rId16" Type="http://schemas.openxmlformats.org/officeDocument/2006/relationships/image" Target="../media/image240.png"/><Relationship Id="rId20" Type="http://schemas.openxmlformats.org/officeDocument/2006/relationships/image" Target="../media/image244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30.png"/><Relationship Id="rId11" Type="http://schemas.openxmlformats.org/officeDocument/2006/relationships/image" Target="../media/image235.png"/><Relationship Id="rId24" Type="http://schemas.openxmlformats.org/officeDocument/2006/relationships/image" Target="../media/image248.png"/><Relationship Id="rId5" Type="http://schemas.openxmlformats.org/officeDocument/2006/relationships/image" Target="../media/image229.png"/><Relationship Id="rId15" Type="http://schemas.openxmlformats.org/officeDocument/2006/relationships/image" Target="../media/image239.png"/><Relationship Id="rId23" Type="http://schemas.openxmlformats.org/officeDocument/2006/relationships/image" Target="../media/image247.png"/><Relationship Id="rId10" Type="http://schemas.openxmlformats.org/officeDocument/2006/relationships/image" Target="../media/image234.png"/><Relationship Id="rId19" Type="http://schemas.openxmlformats.org/officeDocument/2006/relationships/image" Target="../media/image243.png"/><Relationship Id="rId4" Type="http://schemas.openxmlformats.org/officeDocument/2006/relationships/image" Target="../media/image228.png"/><Relationship Id="rId9" Type="http://schemas.openxmlformats.org/officeDocument/2006/relationships/image" Target="../media/image233.png"/><Relationship Id="rId14" Type="http://schemas.openxmlformats.org/officeDocument/2006/relationships/image" Target="../media/image238.png"/><Relationship Id="rId22" Type="http://schemas.openxmlformats.org/officeDocument/2006/relationships/image" Target="../media/image246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6.png"/><Relationship Id="rId13" Type="http://schemas.openxmlformats.org/officeDocument/2006/relationships/image" Target="../media/image261.png"/><Relationship Id="rId18" Type="http://schemas.openxmlformats.org/officeDocument/2006/relationships/image" Target="../media/image266.png"/><Relationship Id="rId26" Type="http://schemas.openxmlformats.org/officeDocument/2006/relationships/image" Target="../media/image274.png"/><Relationship Id="rId3" Type="http://schemas.openxmlformats.org/officeDocument/2006/relationships/image" Target="../media/image251.png"/><Relationship Id="rId21" Type="http://schemas.openxmlformats.org/officeDocument/2006/relationships/image" Target="../media/image269.png"/><Relationship Id="rId7" Type="http://schemas.openxmlformats.org/officeDocument/2006/relationships/image" Target="../media/image255.png"/><Relationship Id="rId12" Type="http://schemas.openxmlformats.org/officeDocument/2006/relationships/image" Target="../media/image260.png"/><Relationship Id="rId17" Type="http://schemas.openxmlformats.org/officeDocument/2006/relationships/image" Target="../media/image265.png"/><Relationship Id="rId25" Type="http://schemas.openxmlformats.org/officeDocument/2006/relationships/image" Target="../media/image273.png"/><Relationship Id="rId2" Type="http://schemas.openxmlformats.org/officeDocument/2006/relationships/image" Target="../media/image250.png"/><Relationship Id="rId16" Type="http://schemas.openxmlformats.org/officeDocument/2006/relationships/image" Target="../media/image264.png"/><Relationship Id="rId20" Type="http://schemas.openxmlformats.org/officeDocument/2006/relationships/image" Target="../media/image268.png"/><Relationship Id="rId29" Type="http://schemas.openxmlformats.org/officeDocument/2006/relationships/image" Target="../media/image277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54.png"/><Relationship Id="rId11" Type="http://schemas.openxmlformats.org/officeDocument/2006/relationships/image" Target="../media/image259.png"/><Relationship Id="rId24" Type="http://schemas.openxmlformats.org/officeDocument/2006/relationships/image" Target="../media/image272.png"/><Relationship Id="rId5" Type="http://schemas.openxmlformats.org/officeDocument/2006/relationships/image" Target="../media/image253.png"/><Relationship Id="rId15" Type="http://schemas.openxmlformats.org/officeDocument/2006/relationships/image" Target="../media/image263.png"/><Relationship Id="rId23" Type="http://schemas.openxmlformats.org/officeDocument/2006/relationships/image" Target="../media/image271.png"/><Relationship Id="rId28" Type="http://schemas.openxmlformats.org/officeDocument/2006/relationships/image" Target="../media/image276.png"/><Relationship Id="rId10" Type="http://schemas.openxmlformats.org/officeDocument/2006/relationships/image" Target="../media/image258.png"/><Relationship Id="rId19" Type="http://schemas.openxmlformats.org/officeDocument/2006/relationships/image" Target="../media/image267.png"/><Relationship Id="rId31" Type="http://schemas.openxmlformats.org/officeDocument/2006/relationships/image" Target="../media/image279.png"/><Relationship Id="rId4" Type="http://schemas.openxmlformats.org/officeDocument/2006/relationships/image" Target="../media/image252.png"/><Relationship Id="rId9" Type="http://schemas.openxmlformats.org/officeDocument/2006/relationships/image" Target="../media/image257.png"/><Relationship Id="rId14" Type="http://schemas.openxmlformats.org/officeDocument/2006/relationships/image" Target="../media/image262.png"/><Relationship Id="rId22" Type="http://schemas.openxmlformats.org/officeDocument/2006/relationships/image" Target="../media/image270.png"/><Relationship Id="rId27" Type="http://schemas.openxmlformats.org/officeDocument/2006/relationships/image" Target="../media/image275.png"/><Relationship Id="rId30" Type="http://schemas.openxmlformats.org/officeDocument/2006/relationships/image" Target="../media/image278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4.png"/><Relationship Id="rId13" Type="http://schemas.openxmlformats.org/officeDocument/2006/relationships/image" Target="../media/image289.png"/><Relationship Id="rId18" Type="http://schemas.openxmlformats.org/officeDocument/2006/relationships/image" Target="../media/image294.png"/><Relationship Id="rId26" Type="http://schemas.openxmlformats.org/officeDocument/2006/relationships/image" Target="../media/image302.png"/><Relationship Id="rId3" Type="http://schemas.openxmlformats.org/officeDocument/2006/relationships/image" Target="../media/image280.png"/><Relationship Id="rId21" Type="http://schemas.openxmlformats.org/officeDocument/2006/relationships/image" Target="../media/image297.png"/><Relationship Id="rId7" Type="http://schemas.openxmlformats.org/officeDocument/2006/relationships/image" Target="../media/image283.png"/><Relationship Id="rId12" Type="http://schemas.openxmlformats.org/officeDocument/2006/relationships/image" Target="../media/image288.png"/><Relationship Id="rId17" Type="http://schemas.openxmlformats.org/officeDocument/2006/relationships/image" Target="../media/image293.png"/><Relationship Id="rId25" Type="http://schemas.openxmlformats.org/officeDocument/2006/relationships/image" Target="../media/image301.png"/><Relationship Id="rId2" Type="http://schemas.openxmlformats.org/officeDocument/2006/relationships/image" Target="../media/image35.png"/><Relationship Id="rId16" Type="http://schemas.openxmlformats.org/officeDocument/2006/relationships/image" Target="../media/image292.png"/><Relationship Id="rId20" Type="http://schemas.openxmlformats.org/officeDocument/2006/relationships/image" Target="../media/image296.png"/><Relationship Id="rId29" Type="http://schemas.openxmlformats.org/officeDocument/2006/relationships/image" Target="../media/image305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44.png"/><Relationship Id="rId11" Type="http://schemas.openxmlformats.org/officeDocument/2006/relationships/image" Target="../media/image287.png"/><Relationship Id="rId24" Type="http://schemas.openxmlformats.org/officeDocument/2006/relationships/image" Target="../media/image300.png"/><Relationship Id="rId5" Type="http://schemas.openxmlformats.org/officeDocument/2006/relationships/image" Target="../media/image282.png"/><Relationship Id="rId15" Type="http://schemas.openxmlformats.org/officeDocument/2006/relationships/image" Target="../media/image291.png"/><Relationship Id="rId23" Type="http://schemas.openxmlformats.org/officeDocument/2006/relationships/image" Target="../media/image299.png"/><Relationship Id="rId28" Type="http://schemas.openxmlformats.org/officeDocument/2006/relationships/image" Target="../media/image304.png"/><Relationship Id="rId10" Type="http://schemas.openxmlformats.org/officeDocument/2006/relationships/image" Target="../media/image286.png"/><Relationship Id="rId19" Type="http://schemas.openxmlformats.org/officeDocument/2006/relationships/image" Target="../media/image295.png"/><Relationship Id="rId4" Type="http://schemas.openxmlformats.org/officeDocument/2006/relationships/image" Target="../media/image281.png"/><Relationship Id="rId9" Type="http://schemas.openxmlformats.org/officeDocument/2006/relationships/image" Target="../media/image285.png"/><Relationship Id="rId14" Type="http://schemas.openxmlformats.org/officeDocument/2006/relationships/image" Target="../media/image290.png"/><Relationship Id="rId22" Type="http://schemas.openxmlformats.org/officeDocument/2006/relationships/image" Target="../media/image298.png"/><Relationship Id="rId27" Type="http://schemas.openxmlformats.org/officeDocument/2006/relationships/image" Target="../media/image303.png"/><Relationship Id="rId30" Type="http://schemas.openxmlformats.org/officeDocument/2006/relationships/image" Target="../media/image30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7.emf"/></Relationships>
</file>

<file path=ppt/slides/_rels/slide4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18.jpeg"/><Relationship Id="rId18" Type="http://schemas.openxmlformats.org/officeDocument/2006/relationships/image" Target="../media/image323.jpeg"/><Relationship Id="rId26" Type="http://schemas.openxmlformats.org/officeDocument/2006/relationships/image" Target="../media/image331.jpeg"/><Relationship Id="rId39" Type="http://schemas.openxmlformats.org/officeDocument/2006/relationships/image" Target="../media/image344.png"/><Relationship Id="rId21" Type="http://schemas.openxmlformats.org/officeDocument/2006/relationships/image" Target="../media/image326.png"/><Relationship Id="rId34" Type="http://schemas.openxmlformats.org/officeDocument/2006/relationships/image" Target="../media/image339.jpeg"/><Relationship Id="rId42" Type="http://schemas.openxmlformats.org/officeDocument/2006/relationships/image" Target="../media/image347.png"/><Relationship Id="rId47" Type="http://schemas.openxmlformats.org/officeDocument/2006/relationships/image" Target="../media/image352.png"/><Relationship Id="rId50" Type="http://schemas.openxmlformats.org/officeDocument/2006/relationships/image" Target="../media/image355.png"/><Relationship Id="rId55" Type="http://schemas.openxmlformats.org/officeDocument/2006/relationships/image" Target="../media/image360.png"/><Relationship Id="rId7" Type="http://schemas.openxmlformats.org/officeDocument/2006/relationships/image" Target="../media/image312.jpeg"/><Relationship Id="rId12" Type="http://schemas.openxmlformats.org/officeDocument/2006/relationships/image" Target="../media/image317.png"/><Relationship Id="rId17" Type="http://schemas.openxmlformats.org/officeDocument/2006/relationships/image" Target="../media/image322.jpeg"/><Relationship Id="rId25" Type="http://schemas.openxmlformats.org/officeDocument/2006/relationships/image" Target="../media/image330.jpeg"/><Relationship Id="rId33" Type="http://schemas.openxmlformats.org/officeDocument/2006/relationships/image" Target="../media/image338.gif"/><Relationship Id="rId38" Type="http://schemas.openxmlformats.org/officeDocument/2006/relationships/image" Target="../media/image343.png"/><Relationship Id="rId46" Type="http://schemas.openxmlformats.org/officeDocument/2006/relationships/image" Target="../media/image351.png"/><Relationship Id="rId59" Type="http://schemas.openxmlformats.org/officeDocument/2006/relationships/image" Target="../media/image364.png"/><Relationship Id="rId2" Type="http://schemas.openxmlformats.org/officeDocument/2006/relationships/image" Target="../media/image307.png"/><Relationship Id="rId16" Type="http://schemas.openxmlformats.org/officeDocument/2006/relationships/image" Target="../media/image321.jpeg"/><Relationship Id="rId20" Type="http://schemas.openxmlformats.org/officeDocument/2006/relationships/image" Target="../media/image325.png"/><Relationship Id="rId29" Type="http://schemas.openxmlformats.org/officeDocument/2006/relationships/image" Target="../media/image334.png"/><Relationship Id="rId41" Type="http://schemas.openxmlformats.org/officeDocument/2006/relationships/image" Target="../media/image346.png"/><Relationship Id="rId54" Type="http://schemas.openxmlformats.org/officeDocument/2006/relationships/image" Target="../media/image359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11.jpeg"/><Relationship Id="rId11" Type="http://schemas.openxmlformats.org/officeDocument/2006/relationships/image" Target="../media/image316.png"/><Relationship Id="rId24" Type="http://schemas.openxmlformats.org/officeDocument/2006/relationships/image" Target="../media/image329.jpeg"/><Relationship Id="rId32" Type="http://schemas.openxmlformats.org/officeDocument/2006/relationships/image" Target="../media/image337.jpeg"/><Relationship Id="rId37" Type="http://schemas.openxmlformats.org/officeDocument/2006/relationships/image" Target="../media/image342.gif"/><Relationship Id="rId40" Type="http://schemas.openxmlformats.org/officeDocument/2006/relationships/image" Target="../media/image345.png"/><Relationship Id="rId45" Type="http://schemas.openxmlformats.org/officeDocument/2006/relationships/image" Target="../media/image350.png"/><Relationship Id="rId53" Type="http://schemas.openxmlformats.org/officeDocument/2006/relationships/image" Target="../media/image358.png"/><Relationship Id="rId58" Type="http://schemas.openxmlformats.org/officeDocument/2006/relationships/image" Target="../media/image363.png"/><Relationship Id="rId5" Type="http://schemas.openxmlformats.org/officeDocument/2006/relationships/image" Target="../media/image310.png"/><Relationship Id="rId15" Type="http://schemas.openxmlformats.org/officeDocument/2006/relationships/image" Target="../media/image320.png"/><Relationship Id="rId23" Type="http://schemas.openxmlformats.org/officeDocument/2006/relationships/image" Target="../media/image328.png"/><Relationship Id="rId28" Type="http://schemas.openxmlformats.org/officeDocument/2006/relationships/image" Target="../media/image333.png"/><Relationship Id="rId36" Type="http://schemas.openxmlformats.org/officeDocument/2006/relationships/image" Target="../media/image341.jpeg"/><Relationship Id="rId49" Type="http://schemas.openxmlformats.org/officeDocument/2006/relationships/image" Target="../media/image354.png"/><Relationship Id="rId57" Type="http://schemas.openxmlformats.org/officeDocument/2006/relationships/image" Target="../media/image362.png"/><Relationship Id="rId10" Type="http://schemas.openxmlformats.org/officeDocument/2006/relationships/image" Target="../media/image315.jpeg"/><Relationship Id="rId19" Type="http://schemas.openxmlformats.org/officeDocument/2006/relationships/image" Target="../media/image324.png"/><Relationship Id="rId31" Type="http://schemas.openxmlformats.org/officeDocument/2006/relationships/image" Target="../media/image336.png"/><Relationship Id="rId44" Type="http://schemas.openxmlformats.org/officeDocument/2006/relationships/image" Target="../media/image349.png"/><Relationship Id="rId52" Type="http://schemas.openxmlformats.org/officeDocument/2006/relationships/image" Target="../media/image357.png"/><Relationship Id="rId60" Type="http://schemas.openxmlformats.org/officeDocument/2006/relationships/image" Target="../media/image365.png"/><Relationship Id="rId4" Type="http://schemas.openxmlformats.org/officeDocument/2006/relationships/image" Target="../media/image309.png"/><Relationship Id="rId9" Type="http://schemas.openxmlformats.org/officeDocument/2006/relationships/image" Target="../media/image314.jpeg"/><Relationship Id="rId14" Type="http://schemas.openxmlformats.org/officeDocument/2006/relationships/image" Target="../media/image319.png"/><Relationship Id="rId22" Type="http://schemas.openxmlformats.org/officeDocument/2006/relationships/image" Target="../media/image327.png"/><Relationship Id="rId27" Type="http://schemas.openxmlformats.org/officeDocument/2006/relationships/image" Target="../media/image332.jpeg"/><Relationship Id="rId30" Type="http://schemas.openxmlformats.org/officeDocument/2006/relationships/image" Target="../media/image335.png"/><Relationship Id="rId35" Type="http://schemas.openxmlformats.org/officeDocument/2006/relationships/image" Target="../media/image340.gif"/><Relationship Id="rId43" Type="http://schemas.openxmlformats.org/officeDocument/2006/relationships/image" Target="../media/image348.png"/><Relationship Id="rId48" Type="http://schemas.openxmlformats.org/officeDocument/2006/relationships/image" Target="../media/image353.png"/><Relationship Id="rId56" Type="http://schemas.openxmlformats.org/officeDocument/2006/relationships/image" Target="../media/image361.png"/><Relationship Id="rId8" Type="http://schemas.openxmlformats.org/officeDocument/2006/relationships/image" Target="../media/image313.jpeg"/><Relationship Id="rId51" Type="http://schemas.openxmlformats.org/officeDocument/2006/relationships/image" Target="../media/image356.png"/><Relationship Id="rId3" Type="http://schemas.openxmlformats.org/officeDocument/2006/relationships/image" Target="../media/image308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6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9.xml"/><Relationship Id="rId5" Type="http://schemas.microsoft.com/office/2007/relationships/hdphoto" Target="../media/hdphoto1.wdp"/><Relationship Id="rId4" Type="http://schemas.openxmlformats.org/officeDocument/2006/relationships/image" Target="../media/image367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8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69.jp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70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2.png"/><Relationship Id="rId2" Type="http://schemas.openxmlformats.org/officeDocument/2006/relationships/image" Target="../media/image371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374.png"/><Relationship Id="rId4" Type="http://schemas.openxmlformats.org/officeDocument/2006/relationships/image" Target="../media/image373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6.jpg"/><Relationship Id="rId2" Type="http://schemas.openxmlformats.org/officeDocument/2006/relationships/image" Target="../media/image375.jpg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78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9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9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hyperlink" Target="mailto:istanbul@fitagency.com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4.xml"/><Relationship Id="rId4" Type="http://schemas.openxmlformats.org/officeDocument/2006/relationships/hyperlink" Target="mailto:sultan.demir@fitagency.be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0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BE" dirty="0">
                <a:solidFill>
                  <a:schemeClr val="tx1"/>
                </a:solidFill>
              </a:rPr>
              <a:t>Flanders,</a:t>
            </a:r>
            <a:br>
              <a:rPr lang="nl-BE" dirty="0">
                <a:solidFill>
                  <a:schemeClr val="tx1"/>
                </a:solidFill>
              </a:rPr>
            </a:br>
            <a:r>
              <a:rPr lang="nl-BE" dirty="0">
                <a:solidFill>
                  <a:schemeClr val="tx1"/>
                </a:solidFill>
              </a:rPr>
              <a:t>AVRUPA ve DüNYAYA </a:t>
            </a:r>
            <a:br>
              <a:rPr lang="nl-BE" dirty="0">
                <a:solidFill>
                  <a:schemeClr val="tx1"/>
                </a:solidFill>
              </a:rPr>
            </a:br>
            <a:r>
              <a:rPr lang="nl-BE" dirty="0">
                <a:solidFill>
                  <a:schemeClr val="tx1"/>
                </a:solidFill>
              </a:rPr>
              <a:t>Aç</a:t>
            </a:r>
            <a:r>
              <a:rPr lang="tr-TR" dirty="0">
                <a:solidFill>
                  <a:schemeClr val="tx1"/>
                </a:solidFill>
              </a:rPr>
              <a:t>I</a:t>
            </a:r>
            <a:r>
              <a:rPr lang="nl-BE" dirty="0">
                <a:solidFill>
                  <a:schemeClr val="tx1"/>
                </a:solidFill>
              </a:rPr>
              <a:t>LAN KAP</a:t>
            </a:r>
            <a:r>
              <a:rPr lang="tr-TR" dirty="0">
                <a:solidFill>
                  <a:schemeClr val="tx1"/>
                </a:solidFill>
              </a:rPr>
              <a:t>I</a:t>
            </a:r>
            <a:r>
              <a:rPr lang="nl-BE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/>
              <a:t>Belçika'nın kuzey bölgesi</a:t>
            </a:r>
            <a:endParaRPr lang="nl-BE" dirty="0"/>
          </a:p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672332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1" y="194738"/>
            <a:ext cx="3941618" cy="76664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0559" y="475909"/>
            <a:ext cx="3781425" cy="62865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9656619" y="2074683"/>
            <a:ext cx="2535381" cy="388348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endParaRPr lang="nl-BE" sz="2000" b="1" dirty="0"/>
          </a:p>
          <a:p>
            <a:pPr algn="ctr"/>
            <a:r>
              <a:rPr lang="nl-BE" sz="2000" b="1" dirty="0" err="1"/>
              <a:t>Picanol</a:t>
            </a:r>
            <a:r>
              <a:rPr lang="nl-BE" sz="2000" b="1" dirty="0"/>
              <a:t>/</a:t>
            </a:r>
          </a:p>
          <a:p>
            <a:pPr algn="ctr"/>
            <a:r>
              <a:rPr lang="nl-BE" sz="2000" b="1" dirty="0"/>
              <a:t>Van de </a:t>
            </a:r>
            <a:r>
              <a:rPr lang="nl-BE" sz="2000" b="1" dirty="0" err="1"/>
              <a:t>Wiele</a:t>
            </a:r>
            <a:r>
              <a:rPr lang="nl-BE" sz="2000" b="1" dirty="0"/>
              <a:t> Group</a:t>
            </a:r>
          </a:p>
          <a:p>
            <a:pPr algn="ctr"/>
            <a:endParaRPr lang="nl-BE" dirty="0"/>
          </a:p>
          <a:p>
            <a:pPr algn="ctr"/>
            <a:endParaRPr lang="nl-BE" dirty="0"/>
          </a:p>
          <a:p>
            <a:pPr algn="ctr"/>
            <a:r>
              <a:rPr lang="nl-BE" dirty="0"/>
              <a:t>Tekstil dokuma </a:t>
            </a:r>
            <a:r>
              <a:rPr lang="nl-BE" dirty="0" err="1"/>
              <a:t>makineleri</a:t>
            </a:r>
            <a:r>
              <a:rPr lang="nl-BE" dirty="0"/>
              <a:t> </a:t>
            </a:r>
          </a:p>
          <a:p>
            <a:endParaRPr lang="nl-BE" dirty="0"/>
          </a:p>
          <a:p>
            <a:endParaRPr lang="nl-BE" dirty="0"/>
          </a:p>
        </p:txBody>
      </p:sp>
      <p:pic>
        <p:nvPicPr>
          <p:cNvPr id="11" name="Content Placeholder 10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79441" y="1104559"/>
            <a:ext cx="10121796" cy="5312805"/>
          </a:xfrm>
          <a:prstGeom prst="rect">
            <a:avLst/>
          </a:prstGeom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21456249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9017" y="107004"/>
            <a:ext cx="1063319" cy="1215221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4"/>
          <a:srcRect l="5477"/>
          <a:stretch/>
        </p:blipFill>
        <p:spPr>
          <a:xfrm>
            <a:off x="-136187" y="1322225"/>
            <a:ext cx="10833638" cy="550230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20" name="TextBox 19"/>
          <p:cNvSpPr txBox="1"/>
          <p:nvPr/>
        </p:nvSpPr>
        <p:spPr>
          <a:xfrm>
            <a:off x="10052602" y="1856495"/>
            <a:ext cx="2185062" cy="395881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endParaRPr lang="en-US" sz="2000" b="1" dirty="0"/>
          </a:p>
          <a:p>
            <a:pPr algn="ctr"/>
            <a:endParaRPr lang="en-US" sz="2000" b="1" dirty="0"/>
          </a:p>
          <a:p>
            <a:pPr algn="ctr"/>
            <a:r>
              <a:rPr lang="en-US" sz="2000" b="1" dirty="0"/>
              <a:t>Balta Floorcovering</a:t>
            </a:r>
          </a:p>
          <a:p>
            <a:pPr algn="ctr"/>
            <a:r>
              <a:rPr lang="en-US" sz="2000" b="1" dirty="0" err="1"/>
              <a:t>Yer</a:t>
            </a:r>
            <a:r>
              <a:rPr lang="en-US" sz="2000" b="1" dirty="0"/>
              <a:t> </a:t>
            </a:r>
            <a:r>
              <a:rPr lang="en-US" sz="2000" b="1" dirty="0" err="1"/>
              <a:t>Dösemeleri</a:t>
            </a:r>
            <a:r>
              <a:rPr lang="en-US" sz="2000" b="1" dirty="0"/>
              <a:t> A.Ş./</a:t>
            </a:r>
          </a:p>
          <a:p>
            <a:pPr algn="ctr"/>
            <a:r>
              <a:rPr lang="nl-BE" sz="2000" b="1" dirty="0" err="1"/>
              <a:t>Balta</a:t>
            </a:r>
            <a:r>
              <a:rPr lang="nl-BE" sz="2000" b="1" dirty="0"/>
              <a:t> </a:t>
            </a:r>
            <a:r>
              <a:rPr lang="nl-BE" sz="2000" b="1" dirty="0" err="1"/>
              <a:t>Orient</a:t>
            </a:r>
            <a:endParaRPr lang="nl-BE" sz="2000" b="1" dirty="0"/>
          </a:p>
          <a:p>
            <a:pPr algn="ctr"/>
            <a:endParaRPr lang="nl-BE" dirty="0"/>
          </a:p>
          <a:p>
            <a:pPr algn="ctr"/>
            <a:endParaRPr lang="nl-BE" dirty="0"/>
          </a:p>
          <a:p>
            <a:pPr algn="ctr"/>
            <a:r>
              <a:rPr lang="nl-BE" dirty="0" err="1"/>
              <a:t>Yer</a:t>
            </a:r>
            <a:r>
              <a:rPr lang="nl-BE" dirty="0"/>
              <a:t> </a:t>
            </a:r>
            <a:r>
              <a:rPr lang="nl-BE" dirty="0" err="1"/>
              <a:t>döşemeleri</a:t>
            </a:r>
            <a:r>
              <a:rPr lang="nl-BE" dirty="0"/>
              <a:t> </a:t>
            </a:r>
          </a:p>
          <a:p>
            <a:pPr algn="ctr"/>
            <a:endParaRPr lang="nl-BE" dirty="0"/>
          </a:p>
          <a:p>
            <a:pPr algn="ctr"/>
            <a:endParaRPr lang="nl-BE" dirty="0"/>
          </a:p>
          <a:p>
            <a:pPr algn="ctr"/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7492730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5963" y="141432"/>
            <a:ext cx="3095625" cy="1476375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1449421"/>
            <a:ext cx="10235294" cy="4945109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5" name="TextBox 4"/>
          <p:cNvSpPr txBox="1"/>
          <p:nvPr/>
        </p:nvSpPr>
        <p:spPr>
          <a:xfrm>
            <a:off x="9795753" y="1792904"/>
            <a:ext cx="2223212" cy="362584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endParaRPr lang="en-US" sz="2000" b="1" dirty="0"/>
          </a:p>
          <a:p>
            <a:pPr algn="ctr"/>
            <a:endParaRPr lang="en-US" sz="2000" b="1" dirty="0"/>
          </a:p>
          <a:p>
            <a:pPr algn="ctr"/>
            <a:r>
              <a:rPr lang="en-US" sz="2000" b="1" dirty="0" err="1"/>
              <a:t>Puratos</a:t>
            </a:r>
            <a:r>
              <a:rPr lang="en-US" sz="2000" b="1" dirty="0"/>
              <a:t> Gıda San. </a:t>
            </a:r>
            <a:r>
              <a:rPr lang="en-US" sz="2000" b="1" dirty="0" err="1"/>
              <a:t>ve</a:t>
            </a:r>
            <a:r>
              <a:rPr lang="en-US" sz="2000" b="1" dirty="0"/>
              <a:t> Tic. A.Ş.</a:t>
            </a:r>
          </a:p>
          <a:p>
            <a:pPr algn="ctr"/>
            <a:endParaRPr lang="nl-BE" dirty="0"/>
          </a:p>
          <a:p>
            <a:pPr algn="ctr"/>
            <a:endParaRPr lang="nl-BE" dirty="0"/>
          </a:p>
          <a:p>
            <a:pPr algn="ctr"/>
            <a:r>
              <a:rPr lang="nl-BE" dirty="0" err="1"/>
              <a:t>Ekmekçilik</a:t>
            </a:r>
            <a:r>
              <a:rPr lang="nl-BE" dirty="0"/>
              <a:t>, </a:t>
            </a:r>
            <a:r>
              <a:rPr lang="nl-BE" dirty="0" err="1"/>
              <a:t>pastacılık</a:t>
            </a:r>
            <a:r>
              <a:rPr lang="nl-BE" dirty="0"/>
              <a:t> </a:t>
            </a:r>
            <a:r>
              <a:rPr lang="nl-BE" dirty="0" err="1"/>
              <a:t>ve</a:t>
            </a:r>
            <a:r>
              <a:rPr lang="nl-BE" dirty="0"/>
              <a:t> </a:t>
            </a:r>
            <a:r>
              <a:rPr lang="nl-BE" dirty="0" err="1"/>
              <a:t>çikolata</a:t>
            </a:r>
            <a:r>
              <a:rPr lang="nl-BE" dirty="0"/>
              <a:t> </a:t>
            </a:r>
            <a:r>
              <a:rPr lang="nl-BE" dirty="0" err="1"/>
              <a:t>ürünleri</a:t>
            </a:r>
            <a:r>
              <a:rPr lang="nl-B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702306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433821"/>
            <a:ext cx="4133850" cy="120015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005159" y="1313514"/>
            <a:ext cx="3186841" cy="467590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endParaRPr lang="nl-BE" dirty="0"/>
          </a:p>
          <a:p>
            <a:pPr algn="ctr"/>
            <a:endParaRPr lang="nl-BE" sz="2000" b="1" dirty="0"/>
          </a:p>
          <a:p>
            <a:pPr algn="ctr"/>
            <a:endParaRPr lang="nl-BE" sz="2000" b="1" dirty="0"/>
          </a:p>
          <a:p>
            <a:pPr algn="ctr"/>
            <a:r>
              <a:rPr lang="nl-BE" sz="2000" b="1" dirty="0"/>
              <a:t>La Lorraine </a:t>
            </a:r>
          </a:p>
          <a:p>
            <a:pPr algn="ctr"/>
            <a:r>
              <a:rPr lang="nl-BE" sz="2000" b="1" dirty="0" err="1"/>
              <a:t>Unlu</a:t>
            </a:r>
            <a:r>
              <a:rPr lang="nl-BE" sz="2000" b="1" dirty="0"/>
              <a:t> </a:t>
            </a:r>
            <a:r>
              <a:rPr lang="nl-BE" sz="2000" b="1" dirty="0" err="1"/>
              <a:t>Mamüller</a:t>
            </a:r>
            <a:r>
              <a:rPr lang="nl-BE" sz="2000" b="1" dirty="0"/>
              <a:t> San. Tic. A.Ş</a:t>
            </a:r>
          </a:p>
          <a:p>
            <a:pPr algn="ctr"/>
            <a:endParaRPr lang="nl-BE" sz="2000" dirty="0"/>
          </a:p>
          <a:p>
            <a:pPr algn="ctr"/>
            <a:endParaRPr lang="nl-BE" sz="2000" dirty="0"/>
          </a:p>
          <a:p>
            <a:pPr algn="ctr"/>
            <a:r>
              <a:rPr lang="nl-BE" sz="2000" dirty="0" err="1"/>
              <a:t>Taze</a:t>
            </a:r>
            <a:r>
              <a:rPr lang="nl-BE" sz="2000" dirty="0"/>
              <a:t> </a:t>
            </a:r>
            <a:r>
              <a:rPr lang="nl-BE" sz="2000" dirty="0" err="1"/>
              <a:t>ve</a:t>
            </a:r>
            <a:r>
              <a:rPr lang="nl-BE" sz="2000" dirty="0"/>
              <a:t> </a:t>
            </a:r>
            <a:r>
              <a:rPr lang="nl-BE" sz="2000" dirty="0" err="1"/>
              <a:t>donuk</a:t>
            </a:r>
            <a:endParaRPr lang="nl-BE" sz="2000" dirty="0"/>
          </a:p>
          <a:p>
            <a:pPr algn="ctr"/>
            <a:r>
              <a:rPr lang="nl-BE" sz="2000" dirty="0" err="1"/>
              <a:t>unlu</a:t>
            </a:r>
            <a:r>
              <a:rPr lang="nl-BE" sz="2000" dirty="0"/>
              <a:t> </a:t>
            </a:r>
            <a:r>
              <a:rPr lang="nl-BE" sz="2000" dirty="0" err="1"/>
              <a:t>mamüller</a:t>
            </a:r>
            <a:endParaRPr lang="nl-BE" sz="2000" dirty="0"/>
          </a:p>
          <a:p>
            <a:pPr algn="ctr"/>
            <a:endParaRPr lang="nl-BE" sz="2000" b="1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5993" y="1033896"/>
            <a:ext cx="9583574" cy="5235147"/>
          </a:xfrm>
          <a:prstGeom prst="rect">
            <a:avLst/>
          </a:prstGeom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9797889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233255" y="1066753"/>
            <a:ext cx="2718439" cy="476878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endParaRPr lang="nl-BE" sz="2000" b="1" dirty="0"/>
          </a:p>
          <a:p>
            <a:pPr algn="ctr"/>
            <a:endParaRPr lang="nl-BE" sz="2000" b="1" dirty="0"/>
          </a:p>
          <a:p>
            <a:pPr algn="ctr"/>
            <a:endParaRPr lang="nl-BE" sz="2000" b="1" dirty="0"/>
          </a:p>
          <a:p>
            <a:pPr algn="ctr"/>
            <a:endParaRPr lang="nl-BE" sz="2000" b="1" dirty="0"/>
          </a:p>
          <a:p>
            <a:pPr algn="ctr"/>
            <a:r>
              <a:rPr lang="nl-BE" sz="2000" b="1" dirty="0"/>
              <a:t>Bekaert Tekstil </a:t>
            </a:r>
            <a:r>
              <a:rPr lang="nl-BE" sz="2000" b="1" dirty="0" err="1"/>
              <a:t>Sanayi</a:t>
            </a:r>
            <a:r>
              <a:rPr lang="nl-BE" sz="2000" b="1" dirty="0"/>
              <a:t> </a:t>
            </a:r>
          </a:p>
          <a:p>
            <a:pPr algn="ctr"/>
            <a:r>
              <a:rPr lang="nl-BE" sz="2000" b="1" dirty="0" err="1"/>
              <a:t>ve</a:t>
            </a:r>
            <a:r>
              <a:rPr lang="nl-BE" sz="2000" b="1" dirty="0"/>
              <a:t> </a:t>
            </a:r>
            <a:r>
              <a:rPr lang="nl-BE" sz="2000" b="1" dirty="0" err="1"/>
              <a:t>Ticaret</a:t>
            </a:r>
            <a:r>
              <a:rPr lang="nl-BE" sz="2000" b="1" dirty="0"/>
              <a:t> A.S.</a:t>
            </a:r>
          </a:p>
          <a:p>
            <a:pPr algn="ctr"/>
            <a:endParaRPr lang="nl-BE" sz="2000" b="1" dirty="0"/>
          </a:p>
          <a:p>
            <a:pPr algn="ctr"/>
            <a:endParaRPr lang="nl-BE" sz="2000" b="1" dirty="0"/>
          </a:p>
          <a:p>
            <a:pPr algn="ctr"/>
            <a:endParaRPr lang="nl-BE" sz="2000" b="1" dirty="0"/>
          </a:p>
          <a:p>
            <a:pPr algn="ctr"/>
            <a:r>
              <a:rPr lang="nl-BE" sz="2000" dirty="0"/>
              <a:t>Dokuma </a:t>
            </a:r>
            <a:r>
              <a:rPr lang="nl-BE" sz="2000" dirty="0" err="1"/>
              <a:t>Ve</a:t>
            </a:r>
            <a:r>
              <a:rPr lang="nl-BE" sz="2000" dirty="0"/>
              <a:t> </a:t>
            </a:r>
            <a:r>
              <a:rPr lang="nl-BE" sz="2000" dirty="0" err="1"/>
              <a:t>Örgü</a:t>
            </a:r>
            <a:r>
              <a:rPr lang="nl-BE" sz="2000" dirty="0"/>
              <a:t> </a:t>
            </a:r>
            <a:r>
              <a:rPr lang="nl-BE" sz="2000" dirty="0" err="1"/>
              <a:t>Kumaş</a:t>
            </a:r>
            <a:endParaRPr lang="nl-BE" sz="20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696" y="161087"/>
            <a:ext cx="1866761" cy="1269672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7549" y="904673"/>
            <a:ext cx="9518200" cy="5739022"/>
          </a:xfrm>
          <a:prstGeom prst="rect">
            <a:avLst/>
          </a:prstGeom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7192036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/>
              <a:t>Fl</a:t>
            </a:r>
            <a:r>
              <a:rPr lang="nl-BE" dirty="0"/>
              <a:t>anders </a:t>
            </a:r>
            <a:r>
              <a:rPr lang="nl-BE" dirty="0" err="1"/>
              <a:t>bölgesinde</a:t>
            </a:r>
            <a:r>
              <a:rPr lang="nl-BE" dirty="0"/>
              <a:t> </a:t>
            </a:r>
            <a:r>
              <a:rPr lang="nl-BE" dirty="0" err="1"/>
              <a:t>Türk</a:t>
            </a:r>
            <a:r>
              <a:rPr lang="nl-BE" dirty="0"/>
              <a:t> </a:t>
            </a:r>
            <a:r>
              <a:rPr lang="nl-BE" dirty="0" err="1"/>
              <a:t>ba</a:t>
            </a:r>
            <a:r>
              <a:rPr lang="tr-TR" dirty="0"/>
              <a:t>ş</a:t>
            </a:r>
            <a:r>
              <a:rPr lang="nl-BE" dirty="0"/>
              <a:t>ar</a:t>
            </a:r>
            <a:r>
              <a:rPr lang="tr-TR" dirty="0"/>
              <a:t>ı</a:t>
            </a:r>
            <a:r>
              <a:rPr lang="nl-BE" dirty="0"/>
              <a:t> </a:t>
            </a:r>
            <a:r>
              <a:rPr lang="nl-BE" dirty="0" err="1"/>
              <a:t>öyküleri</a:t>
            </a:r>
            <a:endParaRPr lang="nl-BE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BE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40265463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6719" y="979842"/>
            <a:ext cx="9385570" cy="5591517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349828"/>
            <a:ext cx="7591425" cy="10668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779820" y="2252941"/>
            <a:ext cx="3210791" cy="410440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endParaRPr lang="tr-TR" dirty="0"/>
          </a:p>
          <a:p>
            <a:pPr algn="ctr"/>
            <a:r>
              <a:rPr lang="nl-BE" dirty="0" err="1"/>
              <a:t>Proje</a:t>
            </a:r>
            <a:r>
              <a:rPr lang="nl-BE" dirty="0"/>
              <a:t> </a:t>
            </a:r>
            <a:r>
              <a:rPr lang="nl-BE" dirty="0" err="1"/>
              <a:t>ve</a:t>
            </a:r>
            <a:r>
              <a:rPr lang="nl-BE" dirty="0"/>
              <a:t> </a:t>
            </a:r>
          </a:p>
          <a:p>
            <a:pPr algn="ctr"/>
            <a:r>
              <a:rPr lang="nl-BE" dirty="0" err="1"/>
              <a:t>genel</a:t>
            </a:r>
            <a:r>
              <a:rPr lang="nl-BE" dirty="0"/>
              <a:t> </a:t>
            </a:r>
            <a:r>
              <a:rPr lang="nl-BE" dirty="0" err="1"/>
              <a:t>kargo</a:t>
            </a:r>
            <a:r>
              <a:rPr lang="nl-BE" dirty="0"/>
              <a:t> </a:t>
            </a:r>
            <a:r>
              <a:rPr lang="nl-BE" dirty="0" err="1"/>
              <a:t>taşımacılığı</a:t>
            </a:r>
            <a:endParaRPr lang="nl-BE" dirty="0"/>
          </a:p>
          <a:p>
            <a:pPr algn="ctr"/>
            <a:endParaRPr lang="nl-BE" dirty="0"/>
          </a:p>
          <a:p>
            <a:pPr algn="ctr"/>
            <a:endParaRPr lang="nl-BE" dirty="0"/>
          </a:p>
          <a:p>
            <a:pPr algn="ctr"/>
            <a:r>
              <a:rPr lang="nl-BE" b="1" dirty="0"/>
              <a:t>Antwerp ana </a:t>
            </a:r>
            <a:r>
              <a:rPr lang="nl-BE" b="1" dirty="0" err="1"/>
              <a:t>yükleme</a:t>
            </a:r>
            <a:r>
              <a:rPr lang="nl-BE" b="1" dirty="0"/>
              <a:t> liman</a:t>
            </a:r>
            <a:r>
              <a:rPr lang="tr-TR" b="1" dirty="0"/>
              <a:t>ı</a:t>
            </a:r>
            <a:endParaRPr lang="nl-BE" b="1" dirty="0"/>
          </a:p>
        </p:txBody>
      </p:sp>
    </p:spTree>
    <p:extLst>
      <p:ext uri="{BB962C8B-B14F-4D97-AF65-F5344CB8AC3E}">
        <p14:creationId xmlns:p14="http://schemas.microsoft.com/office/powerpoint/2010/main" val="24922770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108328"/>
            <a:ext cx="9844392" cy="5449287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199" y="264777"/>
            <a:ext cx="4617028" cy="109556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9277754" y="1692612"/>
            <a:ext cx="2826327" cy="382385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endParaRPr lang="nl-BE" dirty="0"/>
          </a:p>
          <a:p>
            <a:pPr algn="ctr"/>
            <a:endParaRPr lang="nl-BE" dirty="0"/>
          </a:p>
          <a:p>
            <a:pPr algn="ctr"/>
            <a:r>
              <a:rPr lang="nl-BE" dirty="0" err="1"/>
              <a:t>Uyku</a:t>
            </a:r>
            <a:r>
              <a:rPr lang="nl-BE" dirty="0"/>
              <a:t> </a:t>
            </a:r>
            <a:r>
              <a:rPr lang="nl-BE" dirty="0" err="1"/>
              <a:t>sistemleri</a:t>
            </a:r>
            <a:r>
              <a:rPr lang="nl-BE" dirty="0"/>
              <a:t> </a:t>
            </a:r>
            <a:r>
              <a:rPr lang="nl-BE" dirty="0" err="1"/>
              <a:t>üreticisi</a:t>
            </a:r>
            <a:endParaRPr lang="nl-BE" dirty="0"/>
          </a:p>
          <a:p>
            <a:pPr algn="ctr"/>
            <a:endParaRPr lang="nl-BE" dirty="0"/>
          </a:p>
          <a:p>
            <a:pPr algn="ctr"/>
            <a:endParaRPr lang="nl-BE" dirty="0"/>
          </a:p>
          <a:p>
            <a:pPr algn="ctr"/>
            <a:r>
              <a:rPr lang="nl-BE" b="1" dirty="0" err="1"/>
              <a:t>Antwerp</a:t>
            </a:r>
            <a:r>
              <a:rPr lang="nl-BE" b="1" dirty="0"/>
              <a:t> liman</a:t>
            </a:r>
            <a:r>
              <a:rPr lang="tr-TR" b="1" dirty="0"/>
              <a:t>ı</a:t>
            </a:r>
            <a:r>
              <a:rPr lang="nl-BE" b="1" dirty="0"/>
              <a:t> </a:t>
            </a:r>
          </a:p>
          <a:p>
            <a:pPr algn="ctr"/>
            <a:r>
              <a:rPr lang="nl-BE" b="1" dirty="0" err="1"/>
              <a:t>yakınlarında</a:t>
            </a:r>
            <a:r>
              <a:rPr lang="nl-BE" b="1" dirty="0"/>
              <a:t> </a:t>
            </a:r>
            <a:r>
              <a:rPr lang="nl-BE" b="1" dirty="0" err="1"/>
              <a:t>kurulu</a:t>
            </a:r>
            <a:r>
              <a:rPr lang="nl-BE" b="1" dirty="0"/>
              <a:t> </a:t>
            </a:r>
          </a:p>
          <a:p>
            <a:pPr algn="ctr"/>
            <a:r>
              <a:rPr lang="nl-BE" b="1" dirty="0" err="1"/>
              <a:t>Satış</a:t>
            </a:r>
            <a:r>
              <a:rPr lang="nl-BE" b="1" dirty="0"/>
              <a:t> &amp; </a:t>
            </a:r>
            <a:r>
              <a:rPr lang="nl-BE" b="1" dirty="0" err="1"/>
              <a:t>Pazarlama</a:t>
            </a:r>
            <a:r>
              <a:rPr lang="nl-BE" b="1" dirty="0"/>
              <a:t> </a:t>
            </a:r>
            <a:r>
              <a:rPr lang="nl-BE" b="1" dirty="0" err="1"/>
              <a:t>merkezi</a:t>
            </a:r>
            <a:r>
              <a:rPr lang="nl-BE" b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791658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2765" y="195614"/>
            <a:ext cx="1449100" cy="1449100"/>
          </a:xfrm>
          <a:prstGeom prst="rect">
            <a:avLst/>
          </a:prstGeom>
        </p:spPr>
      </p:pic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1079772"/>
            <a:ext cx="10063521" cy="5396856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2" name="TextBox 1"/>
          <p:cNvSpPr txBox="1"/>
          <p:nvPr/>
        </p:nvSpPr>
        <p:spPr>
          <a:xfrm>
            <a:off x="9739303" y="1867711"/>
            <a:ext cx="2452697" cy="349488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endParaRPr lang="nl-BE" dirty="0"/>
          </a:p>
          <a:p>
            <a:pPr algn="ctr"/>
            <a:endParaRPr lang="nl-BE" dirty="0"/>
          </a:p>
          <a:p>
            <a:pPr algn="ctr"/>
            <a:r>
              <a:rPr lang="nl-BE" dirty="0" err="1"/>
              <a:t>Şarap</a:t>
            </a:r>
            <a:r>
              <a:rPr lang="nl-BE" dirty="0"/>
              <a:t> </a:t>
            </a:r>
            <a:r>
              <a:rPr lang="nl-BE" dirty="0" err="1"/>
              <a:t>üreticisi</a:t>
            </a:r>
            <a:r>
              <a:rPr lang="nl-BE" dirty="0"/>
              <a:t> </a:t>
            </a:r>
          </a:p>
          <a:p>
            <a:pPr algn="ctr"/>
            <a:endParaRPr lang="nl-BE" dirty="0"/>
          </a:p>
          <a:p>
            <a:pPr algn="ctr"/>
            <a:endParaRPr lang="nl-BE" dirty="0"/>
          </a:p>
          <a:p>
            <a:pPr algn="ctr"/>
            <a:r>
              <a:rPr lang="nl-BE" b="1" dirty="0"/>
              <a:t>Antwerp</a:t>
            </a:r>
          </a:p>
          <a:p>
            <a:pPr algn="ctr"/>
            <a:r>
              <a:rPr lang="nl-BE" b="1" dirty="0" err="1"/>
              <a:t>Satış</a:t>
            </a:r>
            <a:r>
              <a:rPr lang="nl-BE" b="1" dirty="0"/>
              <a:t> &amp; </a:t>
            </a:r>
            <a:r>
              <a:rPr lang="nl-BE" b="1" dirty="0" err="1"/>
              <a:t>Pazarlama</a:t>
            </a:r>
            <a:r>
              <a:rPr lang="nl-BE" b="1" dirty="0"/>
              <a:t> </a:t>
            </a:r>
            <a:r>
              <a:rPr lang="nl-BE" b="1" dirty="0" err="1"/>
              <a:t>merkezi</a:t>
            </a:r>
            <a:r>
              <a:rPr lang="nl-BE" b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500214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7077" y="142007"/>
            <a:ext cx="1089314" cy="1089314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249363" y="562288"/>
            <a:ext cx="9468569" cy="6045314"/>
            <a:chOff x="288555" y="465011"/>
            <a:chExt cx="8280816" cy="6045314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3"/>
            <a:srcRect l="33480"/>
            <a:stretch/>
          </p:blipFill>
          <p:spPr>
            <a:xfrm>
              <a:off x="288555" y="465011"/>
              <a:ext cx="4654388" cy="6045314"/>
            </a:xfrm>
            <a:prstGeom prst="rect">
              <a:avLst/>
            </a:prstGeom>
            <a:effectLst>
              <a:softEdge rad="635000"/>
            </a:effectLst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 rotWithShape="1">
            <a:blip r:embed="rId4"/>
            <a:srcRect r="20355"/>
            <a:stretch/>
          </p:blipFill>
          <p:spPr>
            <a:xfrm>
              <a:off x="3914983" y="465011"/>
              <a:ext cx="4654388" cy="6045314"/>
            </a:xfrm>
            <a:prstGeom prst="rect">
              <a:avLst/>
            </a:prstGeom>
            <a:effectLst>
              <a:softEdge rad="635000"/>
            </a:effectLst>
          </p:spPr>
        </p:pic>
      </p:grpSp>
      <p:sp>
        <p:nvSpPr>
          <p:cNvPr id="2" name="TextBox 1"/>
          <p:cNvSpPr txBox="1"/>
          <p:nvPr/>
        </p:nvSpPr>
        <p:spPr>
          <a:xfrm>
            <a:off x="9377856" y="1843102"/>
            <a:ext cx="2691245" cy="401089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endParaRPr lang="tr-TR" dirty="0"/>
          </a:p>
          <a:p>
            <a:pPr algn="ctr"/>
            <a:r>
              <a:rPr lang="nl-BE" dirty="0" err="1"/>
              <a:t>Atıştırmalık</a:t>
            </a:r>
            <a:r>
              <a:rPr lang="nl-BE" dirty="0"/>
              <a:t> </a:t>
            </a:r>
            <a:r>
              <a:rPr lang="nl-BE" dirty="0" err="1"/>
              <a:t>ve</a:t>
            </a:r>
            <a:r>
              <a:rPr lang="nl-BE" dirty="0"/>
              <a:t> </a:t>
            </a:r>
            <a:r>
              <a:rPr lang="nl-BE" dirty="0" err="1"/>
              <a:t>doyumluk</a:t>
            </a:r>
            <a:r>
              <a:rPr lang="nl-BE" dirty="0"/>
              <a:t> </a:t>
            </a:r>
            <a:r>
              <a:rPr lang="nl-BE" dirty="0" err="1"/>
              <a:t>lezzetler</a:t>
            </a:r>
            <a:r>
              <a:rPr lang="nl-BE" dirty="0"/>
              <a:t> </a:t>
            </a:r>
            <a:endParaRPr lang="tr-TR" dirty="0"/>
          </a:p>
          <a:p>
            <a:pPr algn="ctr"/>
            <a:endParaRPr lang="nl-BE" dirty="0"/>
          </a:p>
          <a:p>
            <a:pPr algn="ctr"/>
            <a:endParaRPr lang="tr-TR" dirty="0"/>
          </a:p>
          <a:p>
            <a:pPr algn="ctr"/>
            <a:r>
              <a:rPr lang="tr-TR" b="1" dirty="0"/>
              <a:t>Belçika’daki ilk mağazası</a:t>
            </a:r>
            <a:r>
              <a:rPr lang="nl-BE" b="1" dirty="0"/>
              <a:t>,</a:t>
            </a:r>
          </a:p>
          <a:p>
            <a:pPr algn="ctr"/>
            <a:r>
              <a:rPr lang="tr-TR" b="1" dirty="0"/>
              <a:t>Antwerp şehrinde</a:t>
            </a:r>
          </a:p>
          <a:p>
            <a:pPr algn="ctr"/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val="5240106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BE" dirty="0"/>
              <a:t>Bir bak</a:t>
            </a:r>
            <a:r>
              <a:rPr lang="tr-TR" dirty="0"/>
              <a:t>ış</a:t>
            </a:r>
            <a:r>
              <a:rPr lang="nl-BE" dirty="0"/>
              <a:t>ta </a:t>
            </a:r>
            <a:br>
              <a:rPr lang="nl-BE" dirty="0"/>
            </a:br>
            <a:r>
              <a:rPr lang="tr-TR" dirty="0"/>
              <a:t>Bel</a:t>
            </a:r>
            <a:r>
              <a:rPr lang="nl-BE" dirty="0"/>
              <a:t>çika - Flanders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/>
              <a:t>1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34438185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558" y="103909"/>
            <a:ext cx="2223654" cy="1274186"/>
          </a:xfrm>
          <a:prstGeom prst="rect">
            <a:avLst/>
          </a:prstGeom>
        </p:spPr>
      </p:pic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r="22795"/>
          <a:stretch/>
        </p:blipFill>
        <p:spPr>
          <a:xfrm>
            <a:off x="1" y="568628"/>
            <a:ext cx="5214026" cy="6103250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l="23344" b="790"/>
          <a:stretch/>
        </p:blipFill>
        <p:spPr>
          <a:xfrm>
            <a:off x="4407292" y="568628"/>
            <a:ext cx="5369006" cy="610325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2" name="TextBox 1"/>
          <p:cNvSpPr txBox="1"/>
          <p:nvPr/>
        </p:nvSpPr>
        <p:spPr>
          <a:xfrm>
            <a:off x="9187259" y="1498059"/>
            <a:ext cx="3004741" cy="395924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endParaRPr lang="nl-BE" dirty="0"/>
          </a:p>
          <a:p>
            <a:pPr algn="ctr"/>
            <a:endParaRPr lang="nl-BE" dirty="0"/>
          </a:p>
          <a:p>
            <a:pPr algn="ctr"/>
            <a:r>
              <a:rPr lang="nl-BE" dirty="0" err="1"/>
              <a:t>Göz</a:t>
            </a:r>
            <a:r>
              <a:rPr lang="nl-BE" dirty="0"/>
              <a:t> </a:t>
            </a:r>
            <a:r>
              <a:rPr lang="nl-BE" dirty="0" err="1"/>
              <a:t>sağlığı</a:t>
            </a:r>
            <a:r>
              <a:rPr lang="nl-BE" dirty="0"/>
              <a:t> </a:t>
            </a:r>
            <a:r>
              <a:rPr lang="nl-BE" dirty="0" err="1"/>
              <a:t>hizmeti</a:t>
            </a:r>
            <a:r>
              <a:rPr lang="nl-BE" dirty="0"/>
              <a:t> </a:t>
            </a:r>
          </a:p>
          <a:p>
            <a:pPr algn="ctr"/>
            <a:endParaRPr lang="nl-BE" dirty="0"/>
          </a:p>
          <a:p>
            <a:pPr algn="ctr"/>
            <a:endParaRPr lang="nl-BE" dirty="0"/>
          </a:p>
          <a:p>
            <a:pPr algn="ctr"/>
            <a:endParaRPr lang="nl-BE" dirty="0"/>
          </a:p>
          <a:p>
            <a:pPr algn="ctr"/>
            <a:r>
              <a:rPr lang="nl-BE" b="1" dirty="0"/>
              <a:t>Antwerp </a:t>
            </a:r>
            <a:r>
              <a:rPr lang="nl-BE" b="1" dirty="0" err="1"/>
              <a:t>şehrinde</a:t>
            </a:r>
            <a:r>
              <a:rPr lang="nl-BE" b="1" dirty="0"/>
              <a:t> </a:t>
            </a:r>
          </a:p>
          <a:p>
            <a:pPr algn="ctr"/>
            <a:r>
              <a:rPr lang="nl-BE" b="1" dirty="0"/>
              <a:t>“Eye2care </a:t>
            </a:r>
            <a:r>
              <a:rPr lang="nl-BE" b="1" dirty="0" err="1"/>
              <a:t>WestEye</a:t>
            </a:r>
            <a:r>
              <a:rPr lang="nl-BE" b="1" dirty="0"/>
              <a:t> Belgium” </a:t>
            </a:r>
            <a:r>
              <a:rPr lang="nl-BE" b="1" dirty="0" err="1"/>
              <a:t>şubesi</a:t>
            </a:r>
            <a:endParaRPr lang="nl-BE" b="1" dirty="0"/>
          </a:p>
        </p:txBody>
      </p:sp>
    </p:spTree>
    <p:extLst>
      <p:ext uri="{BB962C8B-B14F-4D97-AF65-F5344CB8AC3E}">
        <p14:creationId xmlns:p14="http://schemas.microsoft.com/office/powerpoint/2010/main" val="222674496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64182" y="3960000"/>
            <a:ext cx="7221682" cy="1655761"/>
          </a:xfrm>
        </p:spPr>
        <p:txBody>
          <a:bodyPr/>
          <a:lstStyle/>
          <a:p>
            <a:r>
              <a:rPr lang="nl-BE" dirty="0" err="1"/>
              <a:t>Avrupa</a:t>
            </a:r>
            <a:r>
              <a:rPr lang="nl-BE" dirty="0"/>
              <a:t> </a:t>
            </a:r>
            <a:r>
              <a:rPr lang="nl-BE" dirty="0" err="1"/>
              <a:t>pazar</a:t>
            </a:r>
            <a:r>
              <a:rPr lang="tr-TR" dirty="0"/>
              <a:t>ı</a:t>
            </a:r>
            <a:r>
              <a:rPr lang="nl-BE" dirty="0"/>
              <a:t>n</a:t>
            </a:r>
            <a:r>
              <a:rPr lang="tr-TR" dirty="0"/>
              <a:t>ı </a:t>
            </a:r>
            <a:br>
              <a:rPr lang="tr-TR" dirty="0"/>
            </a:br>
            <a:r>
              <a:rPr lang="nl-BE" dirty="0" err="1"/>
              <a:t>ele</a:t>
            </a:r>
            <a:r>
              <a:rPr lang="nl-BE" dirty="0"/>
              <a:t> </a:t>
            </a:r>
            <a:r>
              <a:rPr lang="nl-BE" dirty="0" err="1"/>
              <a:t>geçirmenin</a:t>
            </a:r>
            <a:r>
              <a:rPr lang="nl-BE" dirty="0"/>
              <a:t> </a:t>
            </a:r>
            <a:r>
              <a:rPr lang="nl-BE" dirty="0" err="1"/>
              <a:t>yollar</a:t>
            </a:r>
            <a:r>
              <a:rPr lang="tr-TR" dirty="0"/>
              <a:t>ı</a:t>
            </a:r>
            <a:r>
              <a:rPr lang="nl-BE" dirty="0"/>
              <a:t>n</a:t>
            </a:r>
            <a:r>
              <a:rPr lang="tr-TR" dirty="0"/>
              <a:t>ı</a:t>
            </a:r>
            <a:r>
              <a:rPr lang="nl-BE" dirty="0"/>
              <a:t> m</a:t>
            </a:r>
            <a:r>
              <a:rPr lang="tr-TR" dirty="0"/>
              <a:t>ı</a:t>
            </a:r>
            <a:r>
              <a:rPr lang="nl-BE" dirty="0"/>
              <a:t> ar</a:t>
            </a:r>
            <a:r>
              <a:rPr lang="tr-TR" dirty="0"/>
              <a:t>ı</a:t>
            </a:r>
            <a:r>
              <a:rPr lang="nl-BE" dirty="0" err="1"/>
              <a:t>yorsunuz</a:t>
            </a:r>
            <a:r>
              <a:rPr lang="nl-BE" dirty="0"/>
              <a:t>?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BE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74052765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/>
              <a:t>Fl</a:t>
            </a:r>
            <a:r>
              <a:rPr lang="nl-BE" dirty="0"/>
              <a:t>anders </a:t>
            </a:r>
            <a:r>
              <a:rPr lang="nl-BE" dirty="0" err="1"/>
              <a:t>bölgesinden</a:t>
            </a:r>
            <a:r>
              <a:rPr lang="nl-BE" dirty="0"/>
              <a:t> </a:t>
            </a:r>
            <a:r>
              <a:rPr lang="nl-BE" dirty="0" err="1"/>
              <a:t>ba</a:t>
            </a:r>
            <a:r>
              <a:rPr lang="tr-TR" dirty="0"/>
              <a:t>ş</a:t>
            </a:r>
            <a:r>
              <a:rPr lang="nl-BE" dirty="0" err="1"/>
              <a:t>lay</a:t>
            </a:r>
            <a:r>
              <a:rPr lang="tr-TR" dirty="0"/>
              <a:t>ı</a:t>
            </a:r>
            <a:r>
              <a:rPr lang="nl-BE" dirty="0"/>
              <a:t>n….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91990833"/>
              </p:ext>
            </p:extLst>
          </p:nvPr>
        </p:nvGraphicFramePr>
        <p:xfrm>
          <a:off x="838200" y="1825625"/>
          <a:ext cx="10515600" cy="42100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589809" y="1477710"/>
            <a:ext cx="4804064" cy="42595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nl-BE" sz="2400" b="1" u="sng" dirty="0" err="1">
                <a:solidFill>
                  <a:srgbClr val="000066"/>
                </a:solidFill>
              </a:rPr>
              <a:t>Karar</a:t>
            </a:r>
            <a:r>
              <a:rPr lang="nl-BE" sz="2400" b="1" u="sng" dirty="0">
                <a:solidFill>
                  <a:srgbClr val="000066"/>
                </a:solidFill>
              </a:rPr>
              <a:t> </a:t>
            </a:r>
            <a:r>
              <a:rPr lang="nl-BE" sz="2400" b="1" u="sng" dirty="0" err="1">
                <a:solidFill>
                  <a:srgbClr val="000066"/>
                </a:solidFill>
              </a:rPr>
              <a:t>kriterleri</a:t>
            </a:r>
            <a:endParaRPr lang="nl-BE" sz="2400" b="1" u="sng" dirty="0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706032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b="3494"/>
          <a:stretch/>
        </p:blipFill>
        <p:spPr>
          <a:xfrm>
            <a:off x="781235" y="142044"/>
            <a:ext cx="6890137" cy="6280022"/>
          </a:xfrm>
          <a:prstGeom prst="rect">
            <a:avLst/>
          </a:prstGeom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781235" y="500062"/>
            <a:ext cx="10515600" cy="1325563"/>
          </a:xfrm>
        </p:spPr>
        <p:txBody>
          <a:bodyPr/>
          <a:lstStyle/>
          <a:p>
            <a:r>
              <a:rPr lang="nl-BE" dirty="0"/>
              <a:t>Avrupan’</a:t>
            </a:r>
            <a:r>
              <a:rPr lang="tr-TR" dirty="0"/>
              <a:t>ı</a:t>
            </a:r>
            <a:r>
              <a:rPr lang="nl-BE" dirty="0"/>
              <a:t>n kalbinde merkezi co</a:t>
            </a:r>
            <a:r>
              <a:rPr lang="tr-TR" dirty="0"/>
              <a:t>ğ</a:t>
            </a:r>
            <a:r>
              <a:rPr lang="nl-BE" dirty="0"/>
              <a:t>rafi konum 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6355687" y="4596076"/>
            <a:ext cx="2924101" cy="2261924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0" y="6199188"/>
            <a:ext cx="658813" cy="365125"/>
          </a:xfrm>
          <a:prstGeom prst="rect">
            <a:avLst/>
          </a:prstGeom>
        </p:spPr>
        <p:txBody>
          <a:bodyPr/>
          <a:lstStyle/>
          <a:p>
            <a:fld id="{A45DC88E-EFA6-496F-BEA7-33EBF588A62A}" type="slidenum">
              <a:rPr lang="nl-NL" smtClean="0"/>
              <a:pPr/>
              <a:t>23</a:t>
            </a:fld>
            <a:endParaRPr lang="nl-NL"/>
          </a:p>
        </p:txBody>
      </p:sp>
      <p:sp>
        <p:nvSpPr>
          <p:cNvPr id="4" name="TextBox 3"/>
          <p:cNvSpPr txBox="1"/>
          <p:nvPr/>
        </p:nvSpPr>
        <p:spPr>
          <a:xfrm>
            <a:off x="7922538" y="2782683"/>
            <a:ext cx="3871144" cy="120032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2400" b="1" dirty="0"/>
              <a:t>500 km’l</a:t>
            </a:r>
            <a:r>
              <a:rPr lang="tr-TR" sz="2400" b="1" dirty="0"/>
              <a:t>ı</a:t>
            </a:r>
            <a:r>
              <a:rPr lang="nl-BE" sz="2400" b="1" dirty="0"/>
              <a:t>k yar</a:t>
            </a:r>
            <a:r>
              <a:rPr lang="tr-TR" sz="2400" b="1" dirty="0"/>
              <a:t>ı</a:t>
            </a:r>
            <a:r>
              <a:rPr lang="nl-BE" sz="2400" b="1" dirty="0" err="1"/>
              <a:t>çap</a:t>
            </a:r>
            <a:r>
              <a:rPr lang="nl-BE" sz="2400" b="1" dirty="0"/>
              <a:t> </a:t>
            </a:r>
            <a:r>
              <a:rPr lang="nl-BE" sz="2400" b="1" dirty="0" err="1"/>
              <a:t>içerisinde</a:t>
            </a:r>
            <a:endParaRPr lang="nl-BE" sz="2400" b="1" dirty="0"/>
          </a:p>
          <a:p>
            <a:pPr algn="ctr"/>
            <a:endParaRPr lang="nl-BE" sz="2400" b="1" dirty="0"/>
          </a:p>
          <a:p>
            <a:pPr algn="ctr"/>
            <a:r>
              <a:rPr lang="nl-BE" sz="2400" b="1" dirty="0"/>
              <a:t>200 </a:t>
            </a:r>
            <a:r>
              <a:rPr lang="nl-BE" sz="2400" b="1" dirty="0" err="1"/>
              <a:t>milyon</a:t>
            </a:r>
            <a:r>
              <a:rPr lang="nl-BE" sz="2400" b="1" dirty="0"/>
              <a:t> </a:t>
            </a:r>
            <a:r>
              <a:rPr lang="nl-BE" sz="2400" b="1" dirty="0" err="1"/>
              <a:t>tüketici</a:t>
            </a:r>
            <a:endParaRPr lang="nl-BE" sz="2400" b="1" dirty="0"/>
          </a:p>
        </p:txBody>
      </p:sp>
    </p:spTree>
    <p:extLst>
      <p:ext uri="{BB962C8B-B14F-4D97-AF65-F5344CB8AC3E}">
        <p14:creationId xmlns:p14="http://schemas.microsoft.com/office/powerpoint/2010/main" val="151398646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Picture 56"/>
          <p:cNvPicPr>
            <a:picLocks noChangeAspect="1"/>
          </p:cNvPicPr>
          <p:nvPr/>
        </p:nvPicPr>
        <p:blipFill rotWithShape="1">
          <a:blip r:embed="rId3"/>
          <a:srcRect b="5387"/>
          <a:stretch/>
        </p:blipFill>
        <p:spPr>
          <a:xfrm>
            <a:off x="3048000" y="82322"/>
            <a:ext cx="9144000" cy="6488599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64411" y="184887"/>
            <a:ext cx="4967177" cy="838022"/>
          </a:xfrm>
        </p:spPr>
        <p:txBody>
          <a:bodyPr/>
          <a:lstStyle/>
          <a:p>
            <a:r>
              <a:rPr lang="nl-BE" dirty="0"/>
              <a:t>Üstün ula</a:t>
            </a:r>
            <a:r>
              <a:rPr lang="tr-TR" dirty="0"/>
              <a:t>şı</a:t>
            </a:r>
            <a:r>
              <a:rPr lang="nl-BE" dirty="0"/>
              <a:t>m a</a:t>
            </a:r>
            <a:r>
              <a:rPr lang="tr-TR" dirty="0"/>
              <a:t>ğ</a:t>
            </a:r>
            <a:r>
              <a:rPr lang="nl-BE" dirty="0"/>
              <a:t>lar</a:t>
            </a:r>
            <a:r>
              <a:rPr lang="tr-TR" dirty="0"/>
              <a:t>ı</a:t>
            </a:r>
            <a:r>
              <a:rPr lang="nl-BE" dirty="0"/>
              <a:t>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0" y="6199188"/>
            <a:ext cx="658813" cy="365125"/>
          </a:xfrm>
          <a:prstGeom prst="rect">
            <a:avLst/>
          </a:prstGeom>
        </p:spPr>
        <p:txBody>
          <a:bodyPr/>
          <a:lstStyle/>
          <a:p>
            <a:fld id="{A45DC88E-EFA6-496F-BEA7-33EBF588A62A}" type="slidenum">
              <a:rPr lang="nl-NL" smtClean="0"/>
              <a:pPr/>
              <a:t>24</a:t>
            </a:fld>
            <a:endParaRPr lang="nl-NL"/>
          </a:p>
        </p:txBody>
      </p:sp>
      <p:sp>
        <p:nvSpPr>
          <p:cNvPr id="4" name="TextBox 3"/>
          <p:cNvSpPr txBox="1"/>
          <p:nvPr/>
        </p:nvSpPr>
        <p:spPr>
          <a:xfrm>
            <a:off x="838199" y="2865474"/>
            <a:ext cx="3365765" cy="83099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2400" b="1" dirty="0"/>
              <a:t>24 - 48 </a:t>
            </a:r>
            <a:r>
              <a:rPr lang="nl-BE" sz="2400" b="1" dirty="0" err="1"/>
              <a:t>saat</a:t>
            </a:r>
            <a:r>
              <a:rPr lang="nl-BE" sz="2400" b="1" dirty="0"/>
              <a:t> </a:t>
            </a:r>
            <a:r>
              <a:rPr lang="nl-BE" sz="2400" b="1" dirty="0" err="1"/>
              <a:t>içerisinde</a:t>
            </a:r>
            <a:endParaRPr lang="nl-BE" sz="2400" b="1" dirty="0"/>
          </a:p>
          <a:p>
            <a:pPr algn="ctr"/>
            <a:r>
              <a:rPr lang="nl-BE" sz="2400" b="1" dirty="0" err="1"/>
              <a:t>lojistik</a:t>
            </a:r>
            <a:r>
              <a:rPr lang="nl-BE" sz="2400" b="1" dirty="0"/>
              <a:t> da</a:t>
            </a:r>
            <a:r>
              <a:rPr lang="tr-TR" sz="2400" b="1" dirty="0"/>
              <a:t>ğı</a:t>
            </a:r>
            <a:r>
              <a:rPr lang="nl-BE" sz="2400" b="1" dirty="0"/>
              <a:t>t</a:t>
            </a:r>
            <a:r>
              <a:rPr lang="tr-TR" sz="2400" b="1" dirty="0"/>
              <a:t>ı</a:t>
            </a:r>
            <a:r>
              <a:rPr lang="nl-BE" sz="2400" b="1" dirty="0"/>
              <a:t>m</a:t>
            </a:r>
          </a:p>
        </p:txBody>
      </p:sp>
      <p:pic>
        <p:nvPicPr>
          <p:cNvPr id="5" name="Picture 4" descr="Turkish map flag by AYDeezy on DeviantArt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45122">
            <a:off x="9845632" y="4971060"/>
            <a:ext cx="2656472" cy="1700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99782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BE"/>
          </a:p>
        </p:txBody>
      </p:sp>
      <p:pic>
        <p:nvPicPr>
          <p:cNvPr id="158724" name="Picture 35" descr="belgie-haven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7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8725" name="Groep 29"/>
          <p:cNvGrpSpPr>
            <a:grpSpLocks/>
          </p:cNvGrpSpPr>
          <p:nvPr/>
        </p:nvGrpSpPr>
        <p:grpSpPr bwMode="auto">
          <a:xfrm>
            <a:off x="1600201" y="996951"/>
            <a:ext cx="2349500" cy="941388"/>
            <a:chOff x="76200" y="996950"/>
            <a:chExt cx="2349500" cy="941388"/>
          </a:xfrm>
        </p:grpSpPr>
        <p:sp>
          <p:nvSpPr>
            <p:cNvPr id="16409" name="Oval 14"/>
            <p:cNvSpPr>
              <a:spLocks noChangeArrowheads="1"/>
            </p:cNvSpPr>
            <p:nvPr/>
          </p:nvSpPr>
          <p:spPr bwMode="auto">
            <a:xfrm>
              <a:off x="1235075" y="1758950"/>
              <a:ext cx="179388" cy="179388"/>
            </a:xfrm>
            <a:prstGeom prst="ellipse">
              <a:avLst/>
            </a:prstGeom>
            <a:solidFill>
              <a:srgbClr val="003366"/>
            </a:solidFill>
            <a:ln w="9525">
              <a:solidFill>
                <a:srgbClr val="0033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defTabSz="914377">
                <a:defRPr/>
              </a:pPr>
              <a:endParaRPr lang="nl-NL" baseline="-25000">
                <a:solidFill>
                  <a:srgbClr val="FF0000"/>
                </a:solidFill>
                <a:latin typeface="Arial" charset="0"/>
              </a:endParaRPr>
            </a:p>
          </p:txBody>
        </p:sp>
        <p:sp>
          <p:nvSpPr>
            <p:cNvPr id="16410" name="Oval 15"/>
            <p:cNvSpPr>
              <a:spLocks noChangeArrowheads="1"/>
            </p:cNvSpPr>
            <p:nvPr/>
          </p:nvSpPr>
          <p:spPr bwMode="auto">
            <a:xfrm>
              <a:off x="1882775" y="1425575"/>
              <a:ext cx="179388" cy="179388"/>
            </a:xfrm>
            <a:prstGeom prst="ellipse">
              <a:avLst/>
            </a:prstGeom>
            <a:solidFill>
              <a:srgbClr val="003366"/>
            </a:solidFill>
            <a:ln w="9525">
              <a:solidFill>
                <a:srgbClr val="0033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defTabSz="914377">
                <a:defRPr/>
              </a:pPr>
              <a:endParaRPr lang="nl-NL" baseline="-25000">
                <a:solidFill>
                  <a:srgbClr val="FF0000"/>
                </a:solidFill>
                <a:latin typeface="Arial" charset="0"/>
              </a:endParaRPr>
            </a:p>
          </p:txBody>
        </p:sp>
        <p:sp>
          <p:nvSpPr>
            <p:cNvPr id="16411" name="Text Box 16"/>
            <p:cNvSpPr txBox="1">
              <a:spLocks noChangeArrowheads="1"/>
            </p:cNvSpPr>
            <p:nvPr/>
          </p:nvSpPr>
          <p:spPr bwMode="auto">
            <a:xfrm>
              <a:off x="76200" y="1476375"/>
              <a:ext cx="1276351" cy="3795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defTabSz="914377">
                <a:spcBef>
                  <a:spcPct val="50000"/>
                </a:spcBef>
                <a:defRPr/>
              </a:pPr>
              <a:r>
                <a:rPr lang="fr-FR" sz="2800" b="1" baseline="-25000" dirty="0" err="1">
                  <a:solidFill>
                    <a:srgbClr val="003366"/>
                  </a:solidFill>
                  <a:latin typeface="Arial" charset="0"/>
                </a:rPr>
                <a:t>Ostend</a:t>
              </a:r>
              <a:endParaRPr lang="nl-NL" sz="2800" b="1" baseline="-25000" dirty="0">
                <a:solidFill>
                  <a:srgbClr val="003366"/>
                </a:solidFill>
                <a:latin typeface="Arial" charset="0"/>
              </a:endParaRPr>
            </a:p>
          </p:txBody>
        </p:sp>
        <p:sp>
          <p:nvSpPr>
            <p:cNvPr id="16412" name="Text Box 17"/>
            <p:cNvSpPr txBox="1">
              <a:spLocks noChangeArrowheads="1"/>
            </p:cNvSpPr>
            <p:nvPr/>
          </p:nvSpPr>
          <p:spPr bwMode="auto">
            <a:xfrm>
              <a:off x="225425" y="996950"/>
              <a:ext cx="2200275" cy="3795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defTabSz="914377">
                <a:spcBef>
                  <a:spcPct val="50000"/>
                </a:spcBef>
                <a:defRPr/>
              </a:pPr>
              <a:r>
                <a:rPr lang="fr-FR" sz="2800" b="1" baseline="-25000" dirty="0" err="1">
                  <a:solidFill>
                    <a:srgbClr val="003366"/>
                  </a:solidFill>
                  <a:latin typeface="Arial" charset="0"/>
                </a:rPr>
                <a:t>Zeebruges</a:t>
              </a:r>
              <a:endParaRPr lang="nl-NL" sz="2800" b="1" baseline="-25000" dirty="0">
                <a:solidFill>
                  <a:srgbClr val="003366"/>
                </a:solidFill>
                <a:latin typeface="Arial" charset="0"/>
              </a:endParaRPr>
            </a:p>
          </p:txBody>
        </p:sp>
      </p:grpSp>
      <p:grpSp>
        <p:nvGrpSpPr>
          <p:cNvPr id="158726" name="Groep 30"/>
          <p:cNvGrpSpPr>
            <a:grpSpLocks/>
          </p:cNvGrpSpPr>
          <p:nvPr/>
        </p:nvGrpSpPr>
        <p:grpSpPr bwMode="auto">
          <a:xfrm>
            <a:off x="3667125" y="1828800"/>
            <a:ext cx="3775075" cy="1103491"/>
            <a:chOff x="2143125" y="1828800"/>
            <a:chExt cx="3775075" cy="1103491"/>
          </a:xfrm>
        </p:grpSpPr>
        <p:sp>
          <p:nvSpPr>
            <p:cNvPr id="16405" name="Oval 19"/>
            <p:cNvSpPr>
              <a:spLocks noChangeArrowheads="1"/>
            </p:cNvSpPr>
            <p:nvPr/>
          </p:nvSpPr>
          <p:spPr bwMode="auto">
            <a:xfrm>
              <a:off x="3070225" y="2432050"/>
              <a:ext cx="179388" cy="179388"/>
            </a:xfrm>
            <a:prstGeom prst="ellipse">
              <a:avLst/>
            </a:prstGeom>
            <a:solidFill>
              <a:srgbClr val="003366"/>
            </a:solidFill>
            <a:ln w="9525">
              <a:solidFill>
                <a:srgbClr val="0033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defTabSz="914377">
                <a:defRPr/>
              </a:pPr>
              <a:endParaRPr lang="nl-NL" baseline="-25000">
                <a:solidFill>
                  <a:srgbClr val="FF0000"/>
                </a:solidFill>
                <a:latin typeface="Arial" charset="0"/>
              </a:endParaRPr>
            </a:p>
          </p:txBody>
        </p:sp>
        <p:sp>
          <p:nvSpPr>
            <p:cNvPr id="16406" name="Oval 20"/>
            <p:cNvSpPr>
              <a:spLocks noChangeArrowheads="1"/>
            </p:cNvSpPr>
            <p:nvPr/>
          </p:nvSpPr>
          <p:spPr bwMode="auto">
            <a:xfrm>
              <a:off x="4562475" y="1828800"/>
              <a:ext cx="179388" cy="179388"/>
            </a:xfrm>
            <a:prstGeom prst="ellipse">
              <a:avLst/>
            </a:prstGeom>
            <a:solidFill>
              <a:srgbClr val="003366"/>
            </a:solidFill>
            <a:ln w="9525">
              <a:solidFill>
                <a:srgbClr val="0033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defTabSz="914377">
                <a:defRPr/>
              </a:pPr>
              <a:endParaRPr lang="nl-NL" baseline="-25000">
                <a:solidFill>
                  <a:srgbClr val="FF0000"/>
                </a:solidFill>
                <a:latin typeface="Arial" charset="0"/>
              </a:endParaRPr>
            </a:p>
          </p:txBody>
        </p:sp>
        <p:sp>
          <p:nvSpPr>
            <p:cNvPr id="16407" name="Text Box 21"/>
            <p:cNvSpPr txBox="1">
              <a:spLocks noChangeArrowheads="1"/>
            </p:cNvSpPr>
            <p:nvPr/>
          </p:nvSpPr>
          <p:spPr bwMode="auto">
            <a:xfrm>
              <a:off x="3717925" y="1946275"/>
              <a:ext cx="2200275" cy="3795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defTabSz="914377">
                <a:spcBef>
                  <a:spcPct val="50000"/>
                </a:spcBef>
                <a:defRPr/>
              </a:pPr>
              <a:r>
                <a:rPr lang="fr-FR" sz="2800" b="1" baseline="-25000" dirty="0" err="1">
                  <a:solidFill>
                    <a:srgbClr val="003366"/>
                  </a:solidFill>
                  <a:latin typeface="Arial" charset="0"/>
                </a:rPr>
                <a:t>Antwerp</a:t>
              </a:r>
              <a:endParaRPr lang="nl-NL" sz="2800" b="1" baseline="-25000" dirty="0">
                <a:solidFill>
                  <a:srgbClr val="003366"/>
                </a:solidFill>
                <a:latin typeface="Arial" charset="0"/>
              </a:endParaRPr>
            </a:p>
          </p:txBody>
        </p:sp>
        <p:sp>
          <p:nvSpPr>
            <p:cNvPr id="16408" name="Text Box 22"/>
            <p:cNvSpPr txBox="1">
              <a:spLocks noChangeArrowheads="1"/>
            </p:cNvSpPr>
            <p:nvPr/>
          </p:nvSpPr>
          <p:spPr bwMode="auto">
            <a:xfrm>
              <a:off x="2143125" y="2552700"/>
              <a:ext cx="2200275" cy="3795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defTabSz="914377">
                <a:spcBef>
                  <a:spcPct val="50000"/>
                </a:spcBef>
                <a:defRPr/>
              </a:pPr>
              <a:r>
                <a:rPr lang="fr-FR" sz="2800" b="1" baseline="-25000" dirty="0">
                  <a:solidFill>
                    <a:srgbClr val="003366"/>
                  </a:solidFill>
                  <a:latin typeface="Arial" charset="0"/>
                </a:rPr>
                <a:t>Gent</a:t>
              </a:r>
              <a:endParaRPr lang="nl-NL" sz="2800" b="1" baseline="-25000" dirty="0">
                <a:solidFill>
                  <a:srgbClr val="003366"/>
                </a:solidFill>
                <a:latin typeface="Arial" charset="0"/>
              </a:endParaRPr>
            </a:p>
          </p:txBody>
        </p:sp>
      </p:grpSp>
      <p:grpSp>
        <p:nvGrpSpPr>
          <p:cNvPr id="158727" name="Groep 31"/>
          <p:cNvGrpSpPr>
            <a:grpSpLocks/>
          </p:cNvGrpSpPr>
          <p:nvPr/>
        </p:nvGrpSpPr>
        <p:grpSpPr bwMode="auto">
          <a:xfrm>
            <a:off x="6000752" y="2936873"/>
            <a:ext cx="1712913" cy="500062"/>
            <a:chOff x="4476750" y="2936875"/>
            <a:chExt cx="1712913" cy="500063"/>
          </a:xfrm>
        </p:grpSpPr>
        <p:sp>
          <p:nvSpPr>
            <p:cNvPr id="16403" name="Oval 24"/>
            <p:cNvSpPr>
              <a:spLocks noChangeArrowheads="1"/>
            </p:cNvSpPr>
            <p:nvPr/>
          </p:nvSpPr>
          <p:spPr bwMode="auto">
            <a:xfrm>
              <a:off x="4476750" y="3257550"/>
              <a:ext cx="179388" cy="179388"/>
            </a:xfrm>
            <a:prstGeom prst="ellipse">
              <a:avLst/>
            </a:prstGeom>
            <a:solidFill>
              <a:srgbClr val="00800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 defTabSz="914377">
                <a:defRPr/>
              </a:pPr>
              <a:endParaRPr lang="nl-NL" baseline="-25000">
                <a:solidFill>
                  <a:srgbClr val="003366"/>
                </a:solidFill>
                <a:latin typeface="Arial" charset="0"/>
              </a:endParaRPr>
            </a:p>
          </p:txBody>
        </p:sp>
        <p:sp>
          <p:nvSpPr>
            <p:cNvPr id="16404" name="Text Box 25"/>
            <p:cNvSpPr txBox="1">
              <a:spLocks noChangeArrowheads="1"/>
            </p:cNvSpPr>
            <p:nvPr/>
          </p:nvSpPr>
          <p:spPr bwMode="auto">
            <a:xfrm>
              <a:off x="4770438" y="2936875"/>
              <a:ext cx="1419225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defTabSz="914377">
                <a:defRPr/>
              </a:pPr>
              <a:r>
                <a:rPr lang="fr-FR" sz="2400" b="1" baseline="-25000" dirty="0">
                  <a:solidFill>
                    <a:srgbClr val="006600"/>
                  </a:solidFill>
                  <a:latin typeface="Arial" charset="0"/>
                </a:rPr>
                <a:t>BRÜKSEL</a:t>
              </a:r>
              <a:endParaRPr lang="nl-NL" sz="2400" b="1" baseline="-25000" dirty="0">
                <a:solidFill>
                  <a:srgbClr val="006600"/>
                </a:solidFill>
                <a:latin typeface="Arial" charset="0"/>
              </a:endParaRPr>
            </a:p>
          </p:txBody>
        </p:sp>
      </p:grpSp>
      <p:sp>
        <p:nvSpPr>
          <p:cNvPr id="16392" name="Text Box 32"/>
          <p:cNvSpPr txBox="1">
            <a:spLocks noChangeArrowheads="1"/>
          </p:cNvSpPr>
          <p:nvPr/>
        </p:nvSpPr>
        <p:spPr bwMode="auto">
          <a:xfrm>
            <a:off x="3924301" y="1819275"/>
            <a:ext cx="120015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377">
              <a:spcBef>
                <a:spcPct val="50000"/>
              </a:spcBef>
              <a:defRPr/>
            </a:pPr>
            <a:r>
              <a:rPr lang="fr-FR" b="1">
                <a:solidFill>
                  <a:srgbClr val="FF0000"/>
                </a:solidFill>
                <a:latin typeface="Arial" charset="0"/>
              </a:rPr>
              <a:t>80 km</a:t>
            </a:r>
            <a:endParaRPr lang="nl-NL" b="1">
              <a:solidFill>
                <a:srgbClr val="FF0000"/>
              </a:solidFill>
              <a:latin typeface="Arial" charset="0"/>
            </a:endParaRPr>
          </a:p>
        </p:txBody>
      </p:sp>
      <p:grpSp>
        <p:nvGrpSpPr>
          <p:cNvPr id="158729" name="Groep 32"/>
          <p:cNvGrpSpPr>
            <a:grpSpLocks/>
          </p:cNvGrpSpPr>
          <p:nvPr/>
        </p:nvGrpSpPr>
        <p:grpSpPr bwMode="auto">
          <a:xfrm>
            <a:off x="2828925" y="1504951"/>
            <a:ext cx="3343275" cy="1025525"/>
            <a:chOff x="1304925" y="1504950"/>
            <a:chExt cx="3343275" cy="1025525"/>
          </a:xfrm>
        </p:grpSpPr>
        <p:sp>
          <p:nvSpPr>
            <p:cNvPr id="16400" name="Line 10"/>
            <p:cNvSpPr>
              <a:spLocks noChangeShapeType="1"/>
            </p:cNvSpPr>
            <p:nvPr/>
          </p:nvSpPr>
          <p:spPr bwMode="auto">
            <a:xfrm>
              <a:off x="1317625" y="1851025"/>
              <a:ext cx="3324225" cy="66675"/>
            </a:xfrm>
            <a:prstGeom prst="line">
              <a:avLst/>
            </a:prstGeom>
            <a:noFill/>
            <a:ln w="19050">
              <a:solidFill>
                <a:srgbClr val="003366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914377">
                <a:defRPr/>
              </a:pPr>
              <a:endParaRPr lang="nl-BE" sz="240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16401" name="Line 11"/>
            <p:cNvSpPr>
              <a:spLocks noChangeShapeType="1"/>
            </p:cNvSpPr>
            <p:nvPr/>
          </p:nvSpPr>
          <p:spPr bwMode="auto">
            <a:xfrm flipH="1" flipV="1">
              <a:off x="1974850" y="1514475"/>
              <a:ext cx="1177925" cy="1016000"/>
            </a:xfrm>
            <a:prstGeom prst="line">
              <a:avLst/>
            </a:prstGeom>
            <a:noFill/>
            <a:ln w="19050">
              <a:solidFill>
                <a:srgbClr val="003366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914377">
                <a:defRPr/>
              </a:pPr>
              <a:endParaRPr lang="nl-BE" sz="240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16402" name="Freeform 36"/>
            <p:cNvSpPr>
              <a:spLocks/>
            </p:cNvSpPr>
            <p:nvPr/>
          </p:nvSpPr>
          <p:spPr bwMode="auto">
            <a:xfrm>
              <a:off x="1304925" y="1504950"/>
              <a:ext cx="3343275" cy="1009650"/>
            </a:xfrm>
            <a:custGeom>
              <a:avLst/>
              <a:gdLst>
                <a:gd name="T0" fmla="*/ 2147483647 w 2106"/>
                <a:gd name="T1" fmla="*/ 2147483647 h 636"/>
                <a:gd name="T2" fmla="*/ 2147483647 w 2106"/>
                <a:gd name="T3" fmla="*/ 2147483647 h 636"/>
                <a:gd name="T4" fmla="*/ 2147483647 w 2106"/>
                <a:gd name="T5" fmla="*/ 0 h 636"/>
                <a:gd name="T6" fmla="*/ 0 w 2106"/>
                <a:gd name="T7" fmla="*/ 2147483647 h 636"/>
                <a:gd name="T8" fmla="*/ 2147483647 w 2106"/>
                <a:gd name="T9" fmla="*/ 2147483647 h 6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06"/>
                <a:gd name="T16" fmla="*/ 0 h 636"/>
                <a:gd name="T17" fmla="*/ 2106 w 2106"/>
                <a:gd name="T18" fmla="*/ 636 h 6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06" h="636">
                  <a:moveTo>
                    <a:pt x="1164" y="636"/>
                  </a:moveTo>
                  <a:lnTo>
                    <a:pt x="2106" y="258"/>
                  </a:lnTo>
                  <a:lnTo>
                    <a:pt x="414" y="0"/>
                  </a:lnTo>
                  <a:lnTo>
                    <a:pt x="0" y="216"/>
                  </a:lnTo>
                  <a:lnTo>
                    <a:pt x="1164" y="636"/>
                  </a:lnTo>
                  <a:close/>
                </a:path>
              </a:pathLst>
            </a:custGeom>
            <a:noFill/>
            <a:ln w="19050">
              <a:solidFill>
                <a:srgbClr val="003366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algn="ctr" defTabSz="914377">
                <a:defRPr/>
              </a:pPr>
              <a:endParaRPr lang="nl-BE" sz="240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158730" name="Groep 33"/>
          <p:cNvGrpSpPr>
            <a:grpSpLocks/>
          </p:cNvGrpSpPr>
          <p:nvPr/>
        </p:nvGrpSpPr>
        <p:grpSpPr bwMode="auto">
          <a:xfrm>
            <a:off x="4419600" y="1514475"/>
            <a:ext cx="3352800" cy="1970088"/>
            <a:chOff x="2895599" y="1514475"/>
            <a:chExt cx="3352801" cy="1970236"/>
          </a:xfrm>
        </p:grpSpPr>
        <p:pic>
          <p:nvPicPr>
            <p:cNvPr id="158734" name="Picture 51" descr="antwerpen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67275" y="1514475"/>
              <a:ext cx="1381125" cy="552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8735" name="Picture 52" descr="gent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95599" y="3005137"/>
              <a:ext cx="1382400" cy="4795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58731" name="Groep 34"/>
          <p:cNvGrpSpPr>
            <a:grpSpLocks/>
          </p:cNvGrpSpPr>
          <p:nvPr/>
        </p:nvGrpSpPr>
        <p:grpSpPr bwMode="auto">
          <a:xfrm>
            <a:off x="1809749" y="347664"/>
            <a:ext cx="1644651" cy="2276475"/>
            <a:chOff x="285750" y="347557"/>
            <a:chExt cx="1644650" cy="2275883"/>
          </a:xfrm>
        </p:grpSpPr>
        <p:pic>
          <p:nvPicPr>
            <p:cNvPr id="158732" name="Picture 49" descr="oostende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5750" y="2071395"/>
              <a:ext cx="1382400" cy="5520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8733" name="Picture 63" descr="logo-zeebrugge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0100" y="347557"/>
              <a:ext cx="930300" cy="7239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36393696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BE" sz="3200" dirty="0"/>
              <a:t/>
            </a:r>
            <a:br>
              <a:rPr lang="nl-BE" sz="3200" dirty="0"/>
            </a:br>
            <a:r>
              <a:rPr lang="nl-BE" sz="4900" dirty="0"/>
              <a:t>Uluslararas</a:t>
            </a:r>
            <a:r>
              <a:rPr lang="tr-TR" sz="4900" dirty="0"/>
              <a:t>ı</a:t>
            </a:r>
            <a:r>
              <a:rPr lang="nl-BE" sz="4900" dirty="0"/>
              <a:t> </a:t>
            </a:r>
            <a:r>
              <a:rPr lang="nl-BE" sz="4900" dirty="0" err="1"/>
              <a:t>deniz</a:t>
            </a:r>
            <a:r>
              <a:rPr lang="nl-BE" sz="4900" dirty="0"/>
              <a:t> </a:t>
            </a:r>
            <a:r>
              <a:rPr lang="nl-BE" sz="4900" dirty="0" err="1"/>
              <a:t>limanlar</a:t>
            </a:r>
            <a:r>
              <a:rPr lang="tr-TR" sz="4900" dirty="0"/>
              <a:t>ı</a:t>
            </a:r>
            <a:r>
              <a:rPr lang="nl-BE" sz="4900" dirty="0"/>
              <a:t/>
            </a:r>
            <a:br>
              <a:rPr lang="nl-BE" sz="4900" dirty="0"/>
            </a:br>
            <a:r>
              <a:rPr lang="nl-BE" sz="3200" dirty="0"/>
              <a:t/>
            </a:r>
            <a:br>
              <a:rPr lang="nl-BE" sz="3200" dirty="0"/>
            </a:br>
            <a:endParaRPr lang="nl-BE" sz="3200" dirty="0"/>
          </a:p>
        </p:txBody>
      </p:sp>
      <p:sp>
        <p:nvSpPr>
          <p:cNvPr id="10" name="Content Placeholder 7"/>
          <p:cNvSpPr>
            <a:spLocks noGrp="1"/>
          </p:cNvSpPr>
          <p:nvPr>
            <p:ph idx="1"/>
          </p:nvPr>
        </p:nvSpPr>
        <p:spPr>
          <a:xfrm>
            <a:off x="838200" y="1534679"/>
            <a:ext cx="10515600" cy="4209415"/>
          </a:xfrm>
        </p:spPr>
        <p:txBody>
          <a:bodyPr>
            <a:normAutofit fontScale="92500" lnSpcReduction="1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GB" sz="2400" b="1" dirty="0"/>
              <a:t>An</a:t>
            </a:r>
            <a:r>
              <a:rPr lang="tr-TR" sz="2400" b="1" dirty="0"/>
              <a:t>t</a:t>
            </a:r>
            <a:r>
              <a:rPr lang="nl-BE" sz="2400" b="1" dirty="0"/>
              <a:t>w</a:t>
            </a:r>
            <a:r>
              <a:rPr lang="tr-TR" sz="2400" b="1" dirty="0"/>
              <a:t>erp</a:t>
            </a:r>
            <a:r>
              <a:rPr lang="en-GB" sz="2400" b="1" dirty="0"/>
              <a:t> Liman</a:t>
            </a:r>
            <a:r>
              <a:rPr lang="tr-TR" sz="2400" b="1" dirty="0"/>
              <a:t>ı</a:t>
            </a:r>
            <a:endParaRPr lang="en-GB" sz="2400" b="1" dirty="0"/>
          </a:p>
          <a:p>
            <a:pPr marL="380990" indent="-380990">
              <a:spcBef>
                <a:spcPts val="0"/>
              </a:spcBef>
            </a:pPr>
            <a:r>
              <a:rPr lang="en-GB" sz="2133" dirty="0" err="1"/>
              <a:t>Avrupa’n</a:t>
            </a:r>
            <a:r>
              <a:rPr lang="tr-TR" sz="2133" dirty="0"/>
              <a:t>ı</a:t>
            </a:r>
            <a:r>
              <a:rPr lang="en-GB" sz="2133" dirty="0"/>
              <a:t>n 2. </a:t>
            </a:r>
            <a:r>
              <a:rPr lang="en-GB" sz="2133" dirty="0" err="1"/>
              <a:t>ve</a:t>
            </a:r>
            <a:r>
              <a:rPr lang="en-GB" sz="2133" dirty="0"/>
              <a:t> </a:t>
            </a:r>
            <a:r>
              <a:rPr lang="en-GB" sz="2133" dirty="0" err="1"/>
              <a:t>dünyan</a:t>
            </a:r>
            <a:r>
              <a:rPr lang="tr-TR" sz="2133" dirty="0"/>
              <a:t>ı</a:t>
            </a:r>
            <a:r>
              <a:rPr lang="en-GB" sz="2133" dirty="0"/>
              <a:t>n 10. en </a:t>
            </a:r>
            <a:r>
              <a:rPr lang="en-GB" sz="2133" dirty="0" err="1"/>
              <a:t>büyük</a:t>
            </a:r>
            <a:r>
              <a:rPr lang="en-GB" sz="2133" dirty="0"/>
              <a:t> </a:t>
            </a:r>
            <a:r>
              <a:rPr lang="en-GB" sz="2133" dirty="0" err="1"/>
              <a:t>liman</a:t>
            </a:r>
            <a:r>
              <a:rPr lang="tr-TR" sz="2133" dirty="0"/>
              <a:t>ı</a:t>
            </a:r>
            <a:endParaRPr lang="en-GB" sz="2133" dirty="0"/>
          </a:p>
          <a:p>
            <a:pPr marL="380990" indent="-380990">
              <a:spcBef>
                <a:spcPts val="0"/>
              </a:spcBef>
            </a:pPr>
            <a:r>
              <a:rPr lang="en-GB" sz="2133" dirty="0" err="1"/>
              <a:t>Avrupa’n</a:t>
            </a:r>
            <a:r>
              <a:rPr lang="tr-TR" sz="2133" dirty="0"/>
              <a:t>ı</a:t>
            </a:r>
            <a:r>
              <a:rPr lang="en-GB" sz="2133" dirty="0"/>
              <a:t>n en </a:t>
            </a:r>
            <a:r>
              <a:rPr lang="en-GB" sz="2133" dirty="0" err="1"/>
              <a:t>büyük</a:t>
            </a:r>
            <a:r>
              <a:rPr lang="en-GB" sz="2133" dirty="0"/>
              <a:t> (petro)</a:t>
            </a:r>
            <a:r>
              <a:rPr lang="en-GB" sz="2133" dirty="0" err="1"/>
              <a:t>kimyasal</a:t>
            </a:r>
            <a:r>
              <a:rPr lang="en-GB" sz="2133" dirty="0"/>
              <a:t> </a:t>
            </a:r>
            <a:r>
              <a:rPr lang="en-GB" sz="2133" dirty="0" err="1"/>
              <a:t>üretim</a:t>
            </a:r>
            <a:r>
              <a:rPr lang="en-GB" sz="2133" dirty="0"/>
              <a:t> </a:t>
            </a:r>
            <a:r>
              <a:rPr lang="en-GB" sz="2133" dirty="0" err="1"/>
              <a:t>ve</a:t>
            </a:r>
            <a:r>
              <a:rPr lang="en-GB" sz="2133" dirty="0"/>
              <a:t> </a:t>
            </a:r>
            <a:r>
              <a:rPr lang="en-GB" sz="2133" dirty="0" err="1"/>
              <a:t>tedarik</a:t>
            </a:r>
            <a:r>
              <a:rPr lang="en-GB" sz="2133" dirty="0"/>
              <a:t> </a:t>
            </a:r>
            <a:r>
              <a:rPr lang="en-GB" sz="2133" dirty="0" err="1"/>
              <a:t>üssü</a:t>
            </a:r>
            <a:endParaRPr lang="en-GB" sz="2133" dirty="0"/>
          </a:p>
          <a:p>
            <a:pPr>
              <a:spcBef>
                <a:spcPts val="0"/>
              </a:spcBef>
            </a:pPr>
            <a:endParaRPr lang="en-GB" sz="2400" b="1" dirty="0"/>
          </a:p>
          <a:p>
            <a:pPr marL="0" indent="0">
              <a:spcBef>
                <a:spcPts val="0"/>
              </a:spcBef>
              <a:buNone/>
            </a:pPr>
            <a:r>
              <a:rPr lang="en-GB" sz="2400" b="1" dirty="0">
                <a:ea typeface="楷体" pitchFamily="49" charset="-122"/>
              </a:rPr>
              <a:t>Gent </a:t>
            </a:r>
            <a:r>
              <a:rPr lang="en-GB" sz="2400" b="1" dirty="0" err="1">
                <a:ea typeface="楷体" pitchFamily="49" charset="-122"/>
              </a:rPr>
              <a:t>Liman</a:t>
            </a:r>
            <a:r>
              <a:rPr lang="tr-TR" sz="2400" b="1" dirty="0">
                <a:ea typeface="楷体" pitchFamily="49" charset="-122"/>
              </a:rPr>
              <a:t>ı</a:t>
            </a:r>
            <a:endParaRPr lang="en-GB" sz="2400" b="1" dirty="0">
              <a:ea typeface="楷体" pitchFamily="49" charset="-122"/>
            </a:endParaRPr>
          </a:p>
          <a:p>
            <a:pPr marL="380990" indent="-380990">
              <a:spcBef>
                <a:spcPts val="0"/>
              </a:spcBef>
            </a:pPr>
            <a:r>
              <a:rPr lang="en-GB" sz="2133" dirty="0" err="1">
                <a:ea typeface="楷体" pitchFamily="49" charset="-122"/>
              </a:rPr>
              <a:t>Çok</a:t>
            </a:r>
            <a:r>
              <a:rPr lang="en-GB" sz="2133" dirty="0">
                <a:ea typeface="楷体" pitchFamily="49" charset="-122"/>
              </a:rPr>
              <a:t> </a:t>
            </a:r>
            <a:r>
              <a:rPr lang="en-GB" sz="2133" dirty="0" err="1">
                <a:ea typeface="楷体" pitchFamily="49" charset="-122"/>
              </a:rPr>
              <a:t>yönlü</a:t>
            </a:r>
            <a:r>
              <a:rPr lang="en-GB" sz="2133" dirty="0">
                <a:ea typeface="楷体" pitchFamily="49" charset="-122"/>
              </a:rPr>
              <a:t> </a:t>
            </a:r>
            <a:r>
              <a:rPr lang="en-GB" sz="2133" dirty="0" err="1">
                <a:ea typeface="楷体" pitchFamily="49" charset="-122"/>
              </a:rPr>
              <a:t>ve</a:t>
            </a:r>
            <a:r>
              <a:rPr lang="en-GB" sz="2133" dirty="0">
                <a:ea typeface="楷体" pitchFamily="49" charset="-122"/>
              </a:rPr>
              <a:t> </a:t>
            </a:r>
            <a:r>
              <a:rPr lang="en-GB" sz="2133" dirty="0" err="1">
                <a:ea typeface="楷体" pitchFamily="49" charset="-122"/>
              </a:rPr>
              <a:t>çevre</a:t>
            </a:r>
            <a:r>
              <a:rPr lang="en-GB" sz="2133" dirty="0">
                <a:ea typeface="楷体" pitchFamily="49" charset="-122"/>
              </a:rPr>
              <a:t> </a:t>
            </a:r>
            <a:r>
              <a:rPr lang="en-GB" sz="2133" dirty="0" err="1">
                <a:ea typeface="楷体" pitchFamily="49" charset="-122"/>
              </a:rPr>
              <a:t>dostu</a:t>
            </a:r>
            <a:r>
              <a:rPr lang="en-GB" sz="2133" dirty="0">
                <a:ea typeface="楷体" pitchFamily="49" charset="-122"/>
              </a:rPr>
              <a:t> </a:t>
            </a:r>
            <a:r>
              <a:rPr lang="en-GB" sz="2133" dirty="0" err="1">
                <a:ea typeface="楷体" pitchFamily="49" charset="-122"/>
              </a:rPr>
              <a:t>liman</a:t>
            </a:r>
            <a:endParaRPr lang="en-GB" sz="2133" dirty="0">
              <a:ea typeface="楷体" pitchFamily="49" charset="-122"/>
            </a:endParaRPr>
          </a:p>
          <a:p>
            <a:pPr marL="380990" indent="-380990">
              <a:spcBef>
                <a:spcPts val="0"/>
              </a:spcBef>
            </a:pPr>
            <a:r>
              <a:rPr lang="en-GB" sz="2133" dirty="0" err="1">
                <a:ea typeface="楷体" pitchFamily="49" charset="-122"/>
              </a:rPr>
              <a:t>Dünyan</a:t>
            </a:r>
            <a:r>
              <a:rPr lang="tr-TR" sz="2133" dirty="0">
                <a:ea typeface="楷体" pitchFamily="49" charset="-122"/>
              </a:rPr>
              <a:t>ı</a:t>
            </a:r>
            <a:r>
              <a:rPr lang="en-GB" sz="2133" dirty="0">
                <a:ea typeface="楷体" pitchFamily="49" charset="-122"/>
              </a:rPr>
              <a:t>n en </a:t>
            </a:r>
            <a:r>
              <a:rPr lang="en-GB" sz="2133" dirty="0" err="1">
                <a:ea typeface="楷体" pitchFamily="49" charset="-122"/>
              </a:rPr>
              <a:t>büyük</a:t>
            </a:r>
            <a:r>
              <a:rPr lang="en-GB" sz="2133" dirty="0">
                <a:ea typeface="楷体" pitchFamily="49" charset="-122"/>
              </a:rPr>
              <a:t> </a:t>
            </a:r>
            <a:r>
              <a:rPr lang="en-GB" sz="2133" dirty="0" err="1">
                <a:ea typeface="楷体" pitchFamily="49" charset="-122"/>
              </a:rPr>
              <a:t>ka</a:t>
            </a:r>
            <a:r>
              <a:rPr lang="tr-TR" sz="2133" dirty="0">
                <a:ea typeface="楷体" pitchFamily="49" charset="-122"/>
              </a:rPr>
              <a:t>ğı</a:t>
            </a:r>
            <a:r>
              <a:rPr lang="en-GB" sz="2133" dirty="0">
                <a:ea typeface="楷体" pitchFamily="49" charset="-122"/>
              </a:rPr>
              <a:t>t </a:t>
            </a:r>
            <a:r>
              <a:rPr lang="en-GB" sz="2133" dirty="0" err="1">
                <a:ea typeface="楷体" pitchFamily="49" charset="-122"/>
              </a:rPr>
              <a:t>geri</a:t>
            </a:r>
            <a:r>
              <a:rPr lang="en-GB" sz="2133" dirty="0">
                <a:ea typeface="楷体" pitchFamily="49" charset="-122"/>
              </a:rPr>
              <a:t> </a:t>
            </a:r>
            <a:r>
              <a:rPr lang="en-GB" sz="2133" dirty="0" err="1">
                <a:ea typeface="楷体" pitchFamily="49" charset="-122"/>
              </a:rPr>
              <a:t>dönü</a:t>
            </a:r>
            <a:r>
              <a:rPr lang="tr-TR" sz="2133" dirty="0">
                <a:ea typeface="楷体" pitchFamily="49" charset="-122"/>
              </a:rPr>
              <a:t>ş</a:t>
            </a:r>
            <a:r>
              <a:rPr lang="en-GB" sz="2133" dirty="0" err="1">
                <a:ea typeface="楷体" pitchFamily="49" charset="-122"/>
              </a:rPr>
              <a:t>üm</a:t>
            </a:r>
            <a:r>
              <a:rPr lang="en-GB" sz="2133" dirty="0">
                <a:ea typeface="楷体" pitchFamily="49" charset="-122"/>
              </a:rPr>
              <a:t> </a:t>
            </a:r>
            <a:r>
              <a:rPr lang="en-GB" sz="2133" dirty="0" err="1">
                <a:ea typeface="楷体" pitchFamily="49" charset="-122"/>
              </a:rPr>
              <a:t>merkezi</a:t>
            </a:r>
            <a:r>
              <a:rPr lang="en-GB" sz="2133" dirty="0">
                <a:ea typeface="楷体" pitchFamily="49" charset="-122"/>
              </a:rPr>
              <a:t>  </a:t>
            </a:r>
          </a:p>
          <a:p>
            <a:pPr marL="380990" indent="-380990">
              <a:spcBef>
                <a:spcPts val="0"/>
              </a:spcBef>
            </a:pPr>
            <a:endParaRPr lang="en-GB" sz="2400" b="1" dirty="0">
              <a:ea typeface="楷体" pitchFamily="49" charset="-122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GB" sz="2400" b="1" dirty="0" err="1">
                <a:ea typeface="楷体" pitchFamily="49" charset="-122"/>
              </a:rPr>
              <a:t>Zeebruges</a:t>
            </a:r>
            <a:r>
              <a:rPr lang="en-GB" sz="2400" b="1" dirty="0">
                <a:ea typeface="楷体" pitchFamily="49" charset="-122"/>
              </a:rPr>
              <a:t> Liman</a:t>
            </a:r>
            <a:r>
              <a:rPr lang="tr-TR" sz="2400" b="1" dirty="0">
                <a:ea typeface="楷体" pitchFamily="49" charset="-122"/>
              </a:rPr>
              <a:t>ı</a:t>
            </a:r>
            <a:endParaRPr lang="en-GB" sz="2400" b="1" dirty="0">
              <a:ea typeface="楷体" pitchFamily="49" charset="-122"/>
            </a:endParaRPr>
          </a:p>
          <a:p>
            <a:pPr marL="380990" indent="-380990">
              <a:spcBef>
                <a:spcPts val="0"/>
              </a:spcBef>
            </a:pPr>
            <a:r>
              <a:rPr lang="en-GB" sz="2133" dirty="0" err="1">
                <a:ea typeface="楷体" pitchFamily="49" charset="-122"/>
              </a:rPr>
              <a:t>Dünyanin</a:t>
            </a:r>
            <a:r>
              <a:rPr lang="en-GB" sz="2133" dirty="0">
                <a:ea typeface="楷体" pitchFamily="49" charset="-122"/>
              </a:rPr>
              <a:t> 2. en </a:t>
            </a:r>
            <a:r>
              <a:rPr lang="en-GB" sz="2133" dirty="0" err="1">
                <a:ea typeface="楷体" pitchFamily="49" charset="-122"/>
              </a:rPr>
              <a:t>büyük</a:t>
            </a:r>
            <a:r>
              <a:rPr lang="en-GB" sz="2133" dirty="0">
                <a:ea typeface="楷体" pitchFamily="49" charset="-122"/>
              </a:rPr>
              <a:t> </a:t>
            </a:r>
            <a:r>
              <a:rPr lang="en-GB" sz="2133" dirty="0" err="1">
                <a:ea typeface="楷体" pitchFamily="49" charset="-122"/>
              </a:rPr>
              <a:t>araç</a:t>
            </a:r>
            <a:r>
              <a:rPr lang="en-GB" sz="2133" dirty="0">
                <a:ea typeface="楷体" pitchFamily="49" charset="-122"/>
              </a:rPr>
              <a:t> da</a:t>
            </a:r>
            <a:r>
              <a:rPr lang="tr-TR" sz="2133" dirty="0">
                <a:ea typeface="楷体" pitchFamily="49" charset="-122"/>
              </a:rPr>
              <a:t>ğı</a:t>
            </a:r>
            <a:r>
              <a:rPr lang="en-GB" sz="2133" dirty="0">
                <a:ea typeface="楷体" pitchFamily="49" charset="-122"/>
              </a:rPr>
              <a:t>t</a:t>
            </a:r>
            <a:r>
              <a:rPr lang="tr-TR" sz="2133" dirty="0">
                <a:ea typeface="楷体" pitchFamily="49" charset="-122"/>
              </a:rPr>
              <a:t>ı</a:t>
            </a:r>
            <a:r>
              <a:rPr lang="en-GB" sz="2133" dirty="0">
                <a:ea typeface="楷体" pitchFamily="49" charset="-122"/>
              </a:rPr>
              <a:t>m </a:t>
            </a:r>
            <a:r>
              <a:rPr lang="en-GB" sz="2133" dirty="0" err="1">
                <a:ea typeface="楷体" pitchFamily="49" charset="-122"/>
              </a:rPr>
              <a:t>platformu</a:t>
            </a:r>
            <a:endParaRPr lang="en-GB" sz="2133" dirty="0">
              <a:ea typeface="楷体" pitchFamily="49" charset="-122"/>
            </a:endParaRPr>
          </a:p>
          <a:p>
            <a:pPr marL="380990" indent="-380990">
              <a:spcBef>
                <a:spcPts val="0"/>
              </a:spcBef>
            </a:pPr>
            <a:r>
              <a:rPr lang="en-GB" sz="2133" dirty="0">
                <a:ea typeface="楷体" pitchFamily="49" charset="-122"/>
              </a:rPr>
              <a:t>LNG </a:t>
            </a:r>
            <a:r>
              <a:rPr lang="en-GB" sz="2133" dirty="0" err="1">
                <a:ea typeface="楷体" pitchFamily="49" charset="-122"/>
              </a:rPr>
              <a:t>üssü</a:t>
            </a:r>
            <a:endParaRPr lang="en-GB" sz="2133" dirty="0">
              <a:ea typeface="楷体" pitchFamily="49" charset="-122"/>
            </a:endParaRPr>
          </a:p>
          <a:p>
            <a:pPr>
              <a:spcBef>
                <a:spcPts val="0"/>
              </a:spcBef>
            </a:pPr>
            <a:endParaRPr lang="en-GB" sz="2400" dirty="0">
              <a:ea typeface="楷体" pitchFamily="49" charset="-122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GB" sz="2400" b="1" dirty="0">
                <a:ea typeface="楷体" pitchFamily="49" charset="-122"/>
              </a:rPr>
              <a:t>Ostend </a:t>
            </a:r>
            <a:r>
              <a:rPr lang="en-GB" sz="2400" b="1" dirty="0" err="1">
                <a:ea typeface="楷体" pitchFamily="49" charset="-122"/>
              </a:rPr>
              <a:t>Liman</a:t>
            </a:r>
            <a:r>
              <a:rPr lang="tr-TR" sz="2400" b="1" dirty="0">
                <a:ea typeface="楷体" pitchFamily="49" charset="-122"/>
              </a:rPr>
              <a:t>ı</a:t>
            </a:r>
            <a:endParaRPr lang="en-GB" sz="2400" b="1" dirty="0">
              <a:ea typeface="楷体" pitchFamily="49" charset="-122"/>
            </a:endParaRPr>
          </a:p>
          <a:p>
            <a:pPr marL="380990" indent="-380990">
              <a:lnSpc>
                <a:spcPct val="110000"/>
              </a:lnSpc>
              <a:spcBef>
                <a:spcPts val="0"/>
              </a:spcBef>
            </a:pPr>
            <a:r>
              <a:rPr lang="en-GB" sz="2133" dirty="0">
                <a:ea typeface="楷体" pitchFamily="49" charset="-122"/>
              </a:rPr>
              <a:t>Deniz </a:t>
            </a:r>
            <a:r>
              <a:rPr lang="en-GB" sz="2133" dirty="0" err="1">
                <a:ea typeface="楷体" pitchFamily="49" charset="-122"/>
              </a:rPr>
              <a:t>üstü</a:t>
            </a:r>
            <a:r>
              <a:rPr lang="en-GB" sz="2133" dirty="0">
                <a:ea typeface="楷体" pitchFamily="49" charset="-122"/>
              </a:rPr>
              <a:t> </a:t>
            </a:r>
            <a:r>
              <a:rPr lang="en-GB" sz="2133" dirty="0" err="1">
                <a:ea typeface="楷体" pitchFamily="49" charset="-122"/>
              </a:rPr>
              <a:t>rüzgar</a:t>
            </a:r>
            <a:r>
              <a:rPr lang="en-GB" sz="2133" dirty="0">
                <a:ea typeface="楷体" pitchFamily="49" charset="-122"/>
              </a:rPr>
              <a:t> </a:t>
            </a:r>
            <a:r>
              <a:rPr lang="en-GB" sz="2133" dirty="0" err="1">
                <a:ea typeface="楷体" pitchFamily="49" charset="-122"/>
              </a:rPr>
              <a:t>türbin</a:t>
            </a:r>
            <a:r>
              <a:rPr lang="en-GB" sz="2133" dirty="0">
                <a:ea typeface="楷体" pitchFamily="49" charset="-122"/>
              </a:rPr>
              <a:t> </a:t>
            </a:r>
            <a:r>
              <a:rPr lang="en-GB" sz="2133" dirty="0" err="1">
                <a:ea typeface="楷体" pitchFamily="49" charset="-122"/>
              </a:rPr>
              <a:t>hizmetleri</a:t>
            </a:r>
            <a:endParaRPr lang="en-GB" dirty="0"/>
          </a:p>
          <a:p>
            <a:pPr lvl="1">
              <a:buNone/>
            </a:pPr>
            <a:endParaRPr lang="en-GB" sz="2500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7715993" y="1357151"/>
            <a:ext cx="4038597" cy="4386943"/>
            <a:chOff x="5739027" y="1177125"/>
            <a:chExt cx="2685782" cy="2709807"/>
          </a:xfrm>
        </p:grpSpPr>
        <p:pic>
          <p:nvPicPr>
            <p:cNvPr id="94216" name="Picture 8" descr="http://www.portofantwerp.com/sites/portofantwerp/files/styles/first_level/public/MYPOA_en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739027" y="1177125"/>
              <a:ext cx="2685782" cy="810137"/>
            </a:xfrm>
            <a:prstGeom prst="rect">
              <a:avLst/>
            </a:prstGeom>
            <a:noFill/>
          </p:spPr>
        </p:pic>
        <p:pic>
          <p:nvPicPr>
            <p:cNvPr id="94218" name="Picture 10" descr="http://www.portofantwerp.com/sites/portofantwerp/files/styles/first_level/public/intro_image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739027" y="2123546"/>
              <a:ext cx="2685782" cy="810137"/>
            </a:xfrm>
            <a:prstGeom prst="rect">
              <a:avLst/>
            </a:prstGeom>
            <a:noFill/>
          </p:spPr>
        </p:pic>
        <p:pic>
          <p:nvPicPr>
            <p:cNvPr id="9218" name="Picture 2" descr="http://www.portofantwerp.com/sites/portofantwerp/files/styles/first_level/public/DSC_6680_corp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739027" y="3076795"/>
              <a:ext cx="2685782" cy="810137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325786438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Content Placeholder 12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62715" y="1309255"/>
            <a:ext cx="8770803" cy="442259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2589" y="72162"/>
            <a:ext cx="10515600" cy="1325563"/>
          </a:xfrm>
        </p:spPr>
        <p:txBody>
          <a:bodyPr/>
          <a:lstStyle/>
          <a:p>
            <a:r>
              <a:rPr lang="nl-BE" dirty="0"/>
              <a:t>Brüksel Havaliman</a:t>
            </a:r>
            <a:r>
              <a:rPr lang="tr-TR" dirty="0"/>
              <a:t>ı</a:t>
            </a:r>
            <a:endParaRPr lang="nl-BE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15047" y="1397725"/>
            <a:ext cx="3705148" cy="3855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12351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10945091" cy="1325563"/>
          </a:xfrm>
        </p:spPr>
        <p:txBody>
          <a:bodyPr/>
          <a:lstStyle/>
          <a:p>
            <a:r>
              <a:rPr lang="nl-BE" dirty="0" err="1"/>
              <a:t>Brüksel</a:t>
            </a:r>
            <a:r>
              <a:rPr lang="nl-BE" dirty="0"/>
              <a:t> </a:t>
            </a:r>
            <a:r>
              <a:rPr lang="nl-BE" dirty="0" err="1"/>
              <a:t>Havaliman</a:t>
            </a:r>
            <a:r>
              <a:rPr lang="tr-TR" dirty="0"/>
              <a:t>ı</a:t>
            </a:r>
            <a:r>
              <a:rPr lang="nl-BE" dirty="0"/>
              <a:t>, </a:t>
            </a:r>
            <a:br>
              <a:rPr lang="nl-BE" dirty="0"/>
            </a:br>
            <a:r>
              <a:rPr lang="nl-BE" dirty="0"/>
              <a:t>“</a:t>
            </a:r>
            <a:r>
              <a:rPr lang="nl-BE" dirty="0" err="1"/>
              <a:t>Dünyan</a:t>
            </a:r>
            <a:r>
              <a:rPr lang="tr-TR" dirty="0"/>
              <a:t>ı</a:t>
            </a:r>
            <a:r>
              <a:rPr lang="nl-BE" dirty="0"/>
              <a:t>n En İyi </a:t>
            </a:r>
            <a:r>
              <a:rPr lang="nl-BE" dirty="0" err="1"/>
              <a:t>Havaliman</a:t>
            </a:r>
            <a:r>
              <a:rPr lang="tr-TR" dirty="0"/>
              <a:t>ı</a:t>
            </a:r>
            <a:r>
              <a:rPr lang="nl-BE" dirty="0"/>
              <a:t> 2016”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2920" y="1541954"/>
            <a:ext cx="11079804" cy="4956123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102859622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Avrupa’daki</a:t>
            </a:r>
            <a:r>
              <a:rPr lang="nl-BE" dirty="0"/>
              <a:t> en </a:t>
            </a:r>
            <a:r>
              <a:rPr lang="nl-BE" dirty="0" err="1"/>
              <a:t>iyi</a:t>
            </a:r>
            <a:r>
              <a:rPr lang="nl-BE" dirty="0"/>
              <a:t> </a:t>
            </a:r>
            <a:r>
              <a:rPr lang="nl-BE" dirty="0" err="1"/>
              <a:t>lojistik</a:t>
            </a:r>
            <a:r>
              <a:rPr lang="nl-BE" dirty="0"/>
              <a:t> </a:t>
            </a:r>
            <a:r>
              <a:rPr lang="nl-BE" dirty="0" err="1"/>
              <a:t>merkezleri</a:t>
            </a:r>
            <a:r>
              <a:rPr lang="nl-BE" dirty="0"/>
              <a:t/>
            </a:r>
            <a:br>
              <a:rPr lang="nl-BE" dirty="0"/>
            </a:br>
            <a:endParaRPr lang="nl-BE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0" y="6196013"/>
            <a:ext cx="658813" cy="365125"/>
          </a:xfrm>
        </p:spPr>
        <p:txBody>
          <a:bodyPr/>
          <a:lstStyle/>
          <a:p>
            <a:fld id="{A45DC88E-EFA6-496F-BEA7-33EBF588A62A}" type="slidenum">
              <a:rPr lang="nl-NL" smtClean="0">
                <a:solidFill>
                  <a:srgbClr val="553E32"/>
                </a:solidFill>
              </a:rPr>
              <a:pPr/>
              <a:t>29</a:t>
            </a:fld>
            <a:endParaRPr lang="nl-NL">
              <a:solidFill>
                <a:srgbClr val="553E32"/>
              </a:solidFill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930114" y="1543329"/>
            <a:ext cx="5491952" cy="4305806"/>
            <a:chOff x="930114" y="1543329"/>
            <a:chExt cx="5491952" cy="4305806"/>
          </a:xfrm>
        </p:grpSpPr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30114" y="1543329"/>
              <a:ext cx="5401917" cy="1525791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20150" y="3373598"/>
              <a:ext cx="5401916" cy="2475537"/>
            </a:xfrm>
            <a:prstGeom prst="rect">
              <a:avLst/>
            </a:prstGeom>
          </p:spPr>
        </p:pic>
      </p:grpSp>
      <p:grpSp>
        <p:nvGrpSpPr>
          <p:cNvPr id="19" name="Group 18"/>
          <p:cNvGrpSpPr/>
          <p:nvPr/>
        </p:nvGrpSpPr>
        <p:grpSpPr>
          <a:xfrm>
            <a:off x="7237275" y="1355702"/>
            <a:ext cx="3211281" cy="5372332"/>
            <a:chOff x="7237275" y="1355702"/>
            <a:chExt cx="3211281" cy="5372332"/>
          </a:xfrm>
        </p:grpSpPr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237275" y="1355702"/>
              <a:ext cx="3211281" cy="5372332"/>
            </a:xfrm>
            <a:prstGeom prst="rect">
              <a:avLst/>
            </a:prstGeom>
          </p:spPr>
        </p:pic>
        <p:sp>
          <p:nvSpPr>
            <p:cNvPr id="7" name="Rectangle 6"/>
            <p:cNvSpPr/>
            <p:nvPr/>
          </p:nvSpPr>
          <p:spPr>
            <a:xfrm>
              <a:off x="7378995" y="2148068"/>
              <a:ext cx="2828261" cy="222992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 sz="24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346680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b="3494"/>
          <a:stretch/>
        </p:blipFill>
        <p:spPr>
          <a:xfrm>
            <a:off x="781235" y="142044"/>
            <a:ext cx="6890137" cy="6280022"/>
          </a:xfrm>
          <a:prstGeom prst="rect">
            <a:avLst/>
          </a:prstGeom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781235" y="500062"/>
            <a:ext cx="10515600" cy="1325563"/>
          </a:xfrm>
        </p:spPr>
        <p:txBody>
          <a:bodyPr/>
          <a:lstStyle/>
          <a:p>
            <a:r>
              <a:rPr lang="nl-BE" dirty="0"/>
              <a:t>Avrupan’</a:t>
            </a:r>
            <a:r>
              <a:rPr lang="tr-TR" dirty="0"/>
              <a:t>ı</a:t>
            </a:r>
            <a:r>
              <a:rPr lang="nl-BE" dirty="0"/>
              <a:t>n kalbinde merkezi co</a:t>
            </a:r>
            <a:r>
              <a:rPr lang="tr-TR" dirty="0"/>
              <a:t>ğ</a:t>
            </a:r>
            <a:r>
              <a:rPr lang="nl-BE" dirty="0"/>
              <a:t>rafi konum 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6355687" y="4596076"/>
            <a:ext cx="2924101" cy="2261924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0" y="6199188"/>
            <a:ext cx="658813" cy="365125"/>
          </a:xfrm>
          <a:prstGeom prst="rect">
            <a:avLst/>
          </a:prstGeom>
        </p:spPr>
        <p:txBody>
          <a:bodyPr/>
          <a:lstStyle/>
          <a:p>
            <a:fld id="{A45DC88E-EFA6-496F-BEA7-33EBF588A62A}" type="slidenum">
              <a:rPr lang="nl-NL" smtClean="0"/>
              <a:pPr/>
              <a:t>3</a:t>
            </a:fld>
            <a:endParaRPr lang="nl-NL"/>
          </a:p>
        </p:txBody>
      </p:sp>
      <p:sp>
        <p:nvSpPr>
          <p:cNvPr id="4" name="TextBox 3"/>
          <p:cNvSpPr txBox="1"/>
          <p:nvPr/>
        </p:nvSpPr>
        <p:spPr>
          <a:xfrm>
            <a:off x="7922538" y="2782683"/>
            <a:ext cx="3871144" cy="120032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2400" b="1" dirty="0"/>
              <a:t>500 km’l</a:t>
            </a:r>
            <a:r>
              <a:rPr lang="tr-TR" sz="2400" b="1" dirty="0"/>
              <a:t>ı</a:t>
            </a:r>
            <a:r>
              <a:rPr lang="nl-BE" sz="2400" b="1" dirty="0"/>
              <a:t>k yar</a:t>
            </a:r>
            <a:r>
              <a:rPr lang="tr-TR" sz="2400" b="1" dirty="0"/>
              <a:t>ı</a:t>
            </a:r>
            <a:r>
              <a:rPr lang="nl-BE" sz="2400" b="1" dirty="0" err="1"/>
              <a:t>çap</a:t>
            </a:r>
            <a:r>
              <a:rPr lang="nl-BE" sz="2400" b="1" dirty="0"/>
              <a:t> </a:t>
            </a:r>
            <a:r>
              <a:rPr lang="nl-BE" sz="2400" b="1" dirty="0" err="1"/>
              <a:t>içerisinde</a:t>
            </a:r>
            <a:endParaRPr lang="nl-BE" sz="2400" b="1" dirty="0"/>
          </a:p>
          <a:p>
            <a:pPr algn="ctr"/>
            <a:endParaRPr lang="nl-BE" sz="2400" b="1" dirty="0"/>
          </a:p>
          <a:p>
            <a:pPr algn="ctr"/>
            <a:r>
              <a:rPr lang="nl-BE" sz="2400" b="1" dirty="0"/>
              <a:t>200 </a:t>
            </a:r>
            <a:r>
              <a:rPr lang="nl-BE" sz="2400" b="1" dirty="0" err="1"/>
              <a:t>milyon</a:t>
            </a:r>
            <a:r>
              <a:rPr lang="nl-BE" sz="2400" b="1" dirty="0"/>
              <a:t> </a:t>
            </a:r>
            <a:r>
              <a:rPr lang="nl-BE" sz="2400" b="1" dirty="0" err="1"/>
              <a:t>tüketici</a:t>
            </a:r>
            <a:endParaRPr lang="nl-BE" sz="2400" b="1" dirty="0"/>
          </a:p>
        </p:txBody>
      </p:sp>
    </p:spTree>
    <p:extLst>
      <p:ext uri="{BB962C8B-B14F-4D97-AF65-F5344CB8AC3E}">
        <p14:creationId xmlns:p14="http://schemas.microsoft.com/office/powerpoint/2010/main" val="382544400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75302"/>
          </a:xfrm>
        </p:spPr>
        <p:txBody>
          <a:bodyPr>
            <a:normAutofit fontScale="90000"/>
          </a:bodyPr>
          <a:lstStyle/>
          <a:p>
            <a:r>
              <a:rPr lang="en-US" sz="4900" dirty="0">
                <a:latin typeface="+mn-lt"/>
              </a:rPr>
              <a:t/>
            </a:r>
            <a:br>
              <a:rPr lang="en-US" sz="4900" dirty="0">
                <a:latin typeface="+mn-lt"/>
              </a:rPr>
            </a:br>
            <a:r>
              <a:rPr lang="en-US" sz="4900" dirty="0" err="1"/>
              <a:t>Lojistik</a:t>
            </a:r>
            <a:r>
              <a:rPr lang="en-US" sz="4900" dirty="0"/>
              <a:t> depo </a:t>
            </a:r>
            <a:r>
              <a:rPr lang="en-US" sz="4900" dirty="0" err="1"/>
              <a:t>kiralar</a:t>
            </a:r>
            <a:r>
              <a:rPr lang="tr-TR" sz="4900" dirty="0"/>
              <a:t>ı</a:t>
            </a:r>
            <a:r>
              <a:rPr lang="en-US" dirty="0"/>
              <a:t/>
            </a:r>
            <a:br>
              <a:rPr lang="en-US" dirty="0"/>
            </a:br>
            <a:endParaRPr lang="nl-BE" dirty="0"/>
          </a:p>
        </p:txBody>
      </p:sp>
      <p:graphicFrame>
        <p:nvGraphicFramePr>
          <p:cNvPr id="16" name="Content Placeholder 1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03653014"/>
              </p:ext>
            </p:extLst>
          </p:nvPr>
        </p:nvGraphicFramePr>
        <p:xfrm>
          <a:off x="838200" y="1506682"/>
          <a:ext cx="10515600" cy="45289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7434333" y="6044623"/>
            <a:ext cx="3824593" cy="28473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nl-BE" sz="1200" b="1" i="1" dirty="0">
                <a:solidFill>
                  <a:prstClr val="black"/>
                </a:solidFill>
              </a:rPr>
              <a:t>Kaynak: Cushman &amp; Wakefield; Industrial Snapshot 2015</a:t>
            </a:r>
          </a:p>
        </p:txBody>
      </p:sp>
    </p:spTree>
    <p:extLst>
      <p:ext uri="{BB962C8B-B14F-4D97-AF65-F5344CB8AC3E}">
        <p14:creationId xmlns:p14="http://schemas.microsoft.com/office/powerpoint/2010/main" val="268051115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Ofis</a:t>
            </a:r>
            <a:r>
              <a:rPr lang="nl-BE" dirty="0"/>
              <a:t> </a:t>
            </a:r>
            <a:r>
              <a:rPr lang="nl-BE" dirty="0" err="1"/>
              <a:t>kiralar</a:t>
            </a:r>
            <a:r>
              <a:rPr lang="tr-TR" dirty="0"/>
              <a:t>ı</a:t>
            </a:r>
            <a:endParaRPr lang="nl-BE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45268" y="1506683"/>
            <a:ext cx="9736587" cy="4508211"/>
          </a:xfrm>
          <a:prstGeom prst="rect">
            <a:avLst/>
          </a:prstGeom>
        </p:spPr>
      </p:pic>
      <p:pic>
        <p:nvPicPr>
          <p:cNvPr id="5" name="Picture 4" descr="Zenith Building | Architecture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8153" y="2190286"/>
            <a:ext cx="4543701" cy="3595404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6" name="Rectangle 5"/>
          <p:cNvSpPr/>
          <p:nvPr/>
        </p:nvSpPr>
        <p:spPr>
          <a:xfrm>
            <a:off x="6973711" y="6014894"/>
            <a:ext cx="357976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BE" sz="1200" b="1" i="1" dirty="0" err="1">
                <a:solidFill>
                  <a:prstClr val="black"/>
                </a:solidFill>
              </a:rPr>
              <a:t>Kaynak</a:t>
            </a:r>
            <a:r>
              <a:rPr lang="nl-BE" sz="1200" b="1" i="1" dirty="0">
                <a:solidFill>
                  <a:prstClr val="black"/>
                </a:solidFill>
              </a:rPr>
              <a:t>: </a:t>
            </a:r>
            <a:r>
              <a:rPr lang="nl-BE" sz="1200" b="1" i="1" dirty="0" err="1">
                <a:solidFill>
                  <a:prstClr val="black"/>
                </a:solidFill>
              </a:rPr>
              <a:t>Cushman</a:t>
            </a:r>
            <a:r>
              <a:rPr lang="nl-BE" sz="1200" b="1" i="1" dirty="0">
                <a:solidFill>
                  <a:prstClr val="black"/>
                </a:solidFill>
              </a:rPr>
              <a:t> &amp; Wakefield; Office Snapshot 2015</a:t>
            </a:r>
          </a:p>
        </p:txBody>
      </p:sp>
    </p:spTree>
    <p:extLst>
      <p:ext uri="{BB962C8B-B14F-4D97-AF65-F5344CB8AC3E}">
        <p14:creationId xmlns:p14="http://schemas.microsoft.com/office/powerpoint/2010/main" val="325222158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dirty="0"/>
              <a:t>Ba</a:t>
            </a:r>
            <a:r>
              <a:rPr lang="tr-TR" dirty="0"/>
              <a:t>ş</a:t>
            </a:r>
            <a:r>
              <a:rPr lang="nl-BE" dirty="0"/>
              <a:t>l</a:t>
            </a:r>
            <a:r>
              <a:rPr lang="tr-TR" dirty="0"/>
              <a:t>ı</a:t>
            </a:r>
            <a:r>
              <a:rPr lang="nl-BE" dirty="0"/>
              <a:t>ca </a:t>
            </a:r>
            <a:r>
              <a:rPr lang="nl-BE" dirty="0" err="1"/>
              <a:t>sektörler</a:t>
            </a:r>
            <a:r>
              <a:rPr lang="nl-BE" dirty="0"/>
              <a:t/>
            </a:r>
            <a:br>
              <a:rPr lang="nl-BE" dirty="0"/>
            </a:br>
            <a:endParaRPr lang="nl-BE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01530689"/>
              </p:ext>
            </p:extLst>
          </p:nvPr>
        </p:nvGraphicFramePr>
        <p:xfrm>
          <a:off x="738287" y="1225073"/>
          <a:ext cx="10515600" cy="47991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10" name="Group 9"/>
          <p:cNvGrpSpPr/>
          <p:nvPr/>
        </p:nvGrpSpPr>
        <p:grpSpPr>
          <a:xfrm>
            <a:off x="10121152" y="1328627"/>
            <a:ext cx="1047965" cy="4045740"/>
            <a:chOff x="10304949" y="1470046"/>
            <a:chExt cx="1047965" cy="4045740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0304949" y="1470046"/>
              <a:ext cx="1047965" cy="350219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0894097" y="2049802"/>
              <a:ext cx="429282" cy="429282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0894097" y="2680289"/>
              <a:ext cx="444156" cy="402752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0585486" y="4492330"/>
              <a:ext cx="765066" cy="370653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10894098" y="5086504"/>
              <a:ext cx="429282" cy="429282"/>
            </a:xfrm>
            <a:prstGeom prst="rect">
              <a:avLst/>
            </a:prstGeom>
          </p:spPr>
        </p:pic>
      </p:grpSp>
      <p:pic>
        <p:nvPicPr>
          <p:cNvPr id="5" name="Picture 4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129746" y="3754888"/>
            <a:ext cx="1051647" cy="33209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354019" y="1328627"/>
            <a:ext cx="612490" cy="39605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9354019" y="4388791"/>
            <a:ext cx="873370" cy="29632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0571742" y="3140827"/>
            <a:ext cx="609651" cy="35013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0257530" y="5581512"/>
            <a:ext cx="905539" cy="33195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9404550" y="5581512"/>
            <a:ext cx="753067" cy="35357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9996217" y="4983386"/>
            <a:ext cx="633103" cy="293529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9050139" y="5001790"/>
            <a:ext cx="831774" cy="275125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8404134" y="4945085"/>
            <a:ext cx="565024" cy="35845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8618805" y="5568808"/>
            <a:ext cx="700706" cy="366278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4726" y="1404805"/>
            <a:ext cx="974785" cy="243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132575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Yaşam</a:t>
            </a:r>
            <a:r>
              <a:rPr lang="nl-BE" dirty="0"/>
              <a:t> </a:t>
            </a:r>
            <a:r>
              <a:rPr lang="nl-BE" dirty="0" err="1"/>
              <a:t>bilimleri</a:t>
            </a:r>
            <a:r>
              <a:rPr lang="nl-BE" dirty="0"/>
              <a:t>  </a:t>
            </a:r>
            <a:r>
              <a:rPr lang="nl-BE" dirty="0" err="1"/>
              <a:t>ve</a:t>
            </a:r>
            <a:r>
              <a:rPr lang="nl-BE" dirty="0"/>
              <a:t> </a:t>
            </a:r>
            <a:r>
              <a:rPr lang="nl-BE" dirty="0" err="1"/>
              <a:t>biyoteknoloji</a:t>
            </a:r>
            <a:endParaRPr lang="nl-BE" dirty="0"/>
          </a:p>
        </p:txBody>
      </p:sp>
      <p:pic>
        <p:nvPicPr>
          <p:cNvPr id="20" name="Content Placeholder 19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17828" y="3586083"/>
            <a:ext cx="1562692" cy="1170235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622" y="3625413"/>
            <a:ext cx="1465878" cy="478004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56146" y="4894792"/>
            <a:ext cx="1021169" cy="765877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09552" y="3478701"/>
            <a:ext cx="1927198" cy="840348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28306" y="4170373"/>
            <a:ext cx="1387314" cy="614994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16899" y="3619464"/>
            <a:ext cx="1046345" cy="935368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05443" y="3035322"/>
            <a:ext cx="784651" cy="800664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554313" y="1870365"/>
            <a:ext cx="8256699" cy="179081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261787" y="5005776"/>
            <a:ext cx="1316919" cy="327235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58416" y="1685305"/>
            <a:ext cx="1431678" cy="618224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806258" y="3290117"/>
            <a:ext cx="820593" cy="693697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199179" y="4894792"/>
            <a:ext cx="1533682" cy="656221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676711" y="4444072"/>
            <a:ext cx="1932841" cy="630106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9920919" y="4477870"/>
            <a:ext cx="1399324" cy="416922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30886" y="4179363"/>
            <a:ext cx="1617537" cy="442841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7424582" y="5169393"/>
            <a:ext cx="1475511" cy="721361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9409145" y="5053613"/>
            <a:ext cx="1839814" cy="763991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496416" y="1507168"/>
            <a:ext cx="1434447" cy="729807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0307684" y="2652563"/>
            <a:ext cx="1524385" cy="791228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10648394" y="1718917"/>
            <a:ext cx="946784" cy="698253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5272363" y="2672795"/>
            <a:ext cx="1402391" cy="554724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50161" y="2586096"/>
            <a:ext cx="1134048" cy="892606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1770147" y="2236975"/>
            <a:ext cx="1633923" cy="54697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554741" y="4785367"/>
            <a:ext cx="1002549" cy="1002549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7552" y="1638508"/>
            <a:ext cx="1078317" cy="598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3497001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7179" y="870671"/>
            <a:ext cx="2085109" cy="208510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(Petro)</a:t>
            </a:r>
            <a:r>
              <a:rPr lang="nl-BE" dirty="0" err="1"/>
              <a:t>Kimya</a:t>
            </a:r>
            <a:r>
              <a:rPr lang="nl-BE" dirty="0"/>
              <a:t> 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699067" y="2796646"/>
            <a:ext cx="1920155" cy="83583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13950" y="1805621"/>
            <a:ext cx="2084677" cy="90478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6522" y="2714074"/>
            <a:ext cx="1941369" cy="108716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73764" y="4611565"/>
            <a:ext cx="1223964" cy="78403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39000" y="3386740"/>
            <a:ext cx="2195945" cy="52972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28675" y="2161842"/>
            <a:ext cx="1811916" cy="50071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713950" y="4180046"/>
            <a:ext cx="1509228" cy="84236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006435" y="3372298"/>
            <a:ext cx="1220499" cy="1220499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277040" y="3084563"/>
            <a:ext cx="897983" cy="89798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968119" y="4208478"/>
            <a:ext cx="1903702" cy="1042952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812288" y="1463910"/>
            <a:ext cx="2585275" cy="523272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809176" y="3960164"/>
            <a:ext cx="1532227" cy="1532227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186547" y="2400489"/>
            <a:ext cx="2168235" cy="28548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9475129" y="3916464"/>
            <a:ext cx="998907" cy="998907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0252230" y="2408578"/>
            <a:ext cx="626918" cy="626918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838200" y="3801241"/>
            <a:ext cx="1860406" cy="744162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9338829" y="5172536"/>
            <a:ext cx="1762125" cy="394062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7141315" y="5172536"/>
            <a:ext cx="2105133" cy="63000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2978985" y="2851832"/>
            <a:ext cx="1681766" cy="58987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9100568" y="2616362"/>
            <a:ext cx="921677" cy="92167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7048934" y="2788781"/>
            <a:ext cx="1452196" cy="35778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5930410" y="3706283"/>
            <a:ext cx="1043855" cy="575459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9877851" y="1608205"/>
            <a:ext cx="1223103" cy="674097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769733" y="4939435"/>
            <a:ext cx="1633552" cy="702141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1120124" y="1706786"/>
            <a:ext cx="1231133" cy="529171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4722546" y="3829259"/>
            <a:ext cx="1016440" cy="472763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5659144" y="5103026"/>
            <a:ext cx="1334598" cy="677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466568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9514" y="3766942"/>
            <a:ext cx="1666875" cy="6667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L</a:t>
            </a:r>
            <a:r>
              <a:rPr lang="nl-BE" dirty="0" err="1"/>
              <a:t>ojistik</a:t>
            </a:r>
            <a:endParaRPr lang="nl-BE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70811" y="1532596"/>
            <a:ext cx="1174505" cy="86070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68240" y="2983314"/>
            <a:ext cx="1672004" cy="93632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4804" y="2393302"/>
            <a:ext cx="1687521" cy="80730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0451" y="3845474"/>
            <a:ext cx="1006259" cy="67083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81115" y="4146348"/>
            <a:ext cx="853794" cy="55389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666585" y="4811542"/>
            <a:ext cx="1476742" cy="110613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344612" y="4909502"/>
            <a:ext cx="1061912" cy="455105"/>
          </a:xfrm>
          <a:prstGeom prst="rect">
            <a:avLst/>
          </a:prstGeom>
        </p:spPr>
      </p:pic>
      <p:pic>
        <p:nvPicPr>
          <p:cNvPr id="13" name="Content Placeholder 1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029536" y="3085447"/>
            <a:ext cx="950034" cy="76002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6827" y="3105190"/>
            <a:ext cx="1048572" cy="592443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6593" y="4189021"/>
            <a:ext cx="1074568" cy="1074568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179" y="4564506"/>
            <a:ext cx="807322" cy="50233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2137" y="4588943"/>
            <a:ext cx="1308946" cy="222599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729935" y="2272907"/>
            <a:ext cx="1266860" cy="536121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5669839" y="5263589"/>
            <a:ext cx="852321" cy="56718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727615" y="2744328"/>
            <a:ext cx="1715576" cy="341069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5172" y="1944119"/>
            <a:ext cx="538162" cy="657577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4820" y="2430953"/>
            <a:ext cx="861458" cy="861458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4298177" y="2350883"/>
            <a:ext cx="1220184" cy="537188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9593866" y="4230457"/>
            <a:ext cx="1014911" cy="699161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6998201" y="1946957"/>
            <a:ext cx="1608992" cy="682886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808705" y="1458419"/>
            <a:ext cx="1143000" cy="72390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2035469" y="1375005"/>
            <a:ext cx="1595781" cy="761065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25"/>
          <a:srcRect r="51913"/>
          <a:stretch/>
        </p:blipFill>
        <p:spPr>
          <a:xfrm>
            <a:off x="4315803" y="4048213"/>
            <a:ext cx="1119530" cy="540730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224777" y="3146156"/>
            <a:ext cx="1355115" cy="297050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6059975" y="4724781"/>
            <a:ext cx="1073548" cy="497736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2422492" y="3767021"/>
            <a:ext cx="1762468" cy="528740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9140962" y="2581727"/>
            <a:ext cx="1569083" cy="390527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8479510" y="1750437"/>
            <a:ext cx="1894742" cy="600446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10374252" y="3124374"/>
            <a:ext cx="1108502" cy="755797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2896055" y="4973649"/>
            <a:ext cx="799882" cy="640543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11097305" y="2555836"/>
            <a:ext cx="664488" cy="664488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 rotWithShape="1">
          <a:blip r:embed="rId34"/>
          <a:srcRect l="32198" r="33257"/>
          <a:stretch/>
        </p:blipFill>
        <p:spPr>
          <a:xfrm>
            <a:off x="6423488" y="3449367"/>
            <a:ext cx="847432" cy="496531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7434853" y="3367526"/>
            <a:ext cx="1361391" cy="250371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10687202" y="1909204"/>
            <a:ext cx="1210945" cy="509218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10629086" y="3980038"/>
            <a:ext cx="904921" cy="332620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9799965" y="1298474"/>
            <a:ext cx="1461524" cy="537209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 rotWithShape="1">
          <a:blip r:embed="rId39"/>
          <a:srcRect b="28178"/>
          <a:stretch/>
        </p:blipFill>
        <p:spPr>
          <a:xfrm>
            <a:off x="1240819" y="5147412"/>
            <a:ext cx="1072459" cy="770262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5048161" y="1435164"/>
            <a:ext cx="1326092" cy="437509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41"/>
          <a:stretch>
            <a:fillRect/>
          </a:stretch>
        </p:blipFill>
        <p:spPr>
          <a:xfrm>
            <a:off x="10475899" y="5218904"/>
            <a:ext cx="1211294" cy="286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32639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Otomotiv</a:t>
            </a:r>
            <a:endParaRPr lang="nl-BE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89243" y="2192561"/>
            <a:ext cx="1686981" cy="162009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4418" y="2450786"/>
            <a:ext cx="1115149" cy="93008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36053" y="3467404"/>
            <a:ext cx="842442" cy="51786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10503" y="3840941"/>
            <a:ext cx="944003" cy="44388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73111" y="2966349"/>
            <a:ext cx="1526673" cy="76769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42761" y="3578480"/>
            <a:ext cx="1240387" cy="69684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14840" y="5094865"/>
            <a:ext cx="924087" cy="39101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9"/>
          <a:srcRect l="13468" t="19495" r="15421" b="16143"/>
          <a:stretch/>
        </p:blipFill>
        <p:spPr>
          <a:xfrm>
            <a:off x="4944303" y="2860235"/>
            <a:ext cx="1113399" cy="70999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072550" y="2278599"/>
            <a:ext cx="1407754" cy="34845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209091" y="4082074"/>
            <a:ext cx="1546589" cy="340103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12"/>
          <a:srcRect t="21914" b="18424"/>
          <a:stretch/>
        </p:blipFill>
        <p:spPr>
          <a:xfrm>
            <a:off x="2884825" y="5132489"/>
            <a:ext cx="1132686" cy="373699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087508" y="3212544"/>
            <a:ext cx="892450" cy="521503"/>
          </a:xfrm>
          <a:prstGeom prst="rect">
            <a:avLst/>
          </a:prstGeom>
        </p:spPr>
      </p:pic>
      <p:pic>
        <p:nvPicPr>
          <p:cNvPr id="17" name="Picture 2" descr="http://www.speedinc.com/media/catalog/category/tremec-logo.jpg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0" t="21907" r="86" b="18507"/>
          <a:stretch/>
        </p:blipFill>
        <p:spPr bwMode="auto">
          <a:xfrm>
            <a:off x="8466223" y="4027242"/>
            <a:ext cx="906770" cy="408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602580" y="3236366"/>
            <a:ext cx="1009166" cy="362265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908580" y="1608315"/>
            <a:ext cx="1254327" cy="684928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277112" y="1571697"/>
            <a:ext cx="969725" cy="947347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9715257" y="3637820"/>
            <a:ext cx="1857375" cy="1238250"/>
          </a:xfrm>
          <a:prstGeom prst="rect">
            <a:avLst/>
          </a:prstGeom>
        </p:spPr>
      </p:pic>
      <p:pic>
        <p:nvPicPr>
          <p:cNvPr id="24" name="Picture 2" descr="Bosal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828" y="1361222"/>
            <a:ext cx="1610284" cy="567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6995469" y="2359240"/>
            <a:ext cx="1313330" cy="695292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6398428" y="5120811"/>
            <a:ext cx="1786752" cy="397056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9669583" y="2429854"/>
            <a:ext cx="1865994" cy="398119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8298938" y="2234138"/>
            <a:ext cx="1241340" cy="935376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8612270" y="4654850"/>
            <a:ext cx="838780" cy="664489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867868" y="2453036"/>
            <a:ext cx="923004" cy="546849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968138" y="4653713"/>
            <a:ext cx="1260962" cy="839113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8533733" y="1271727"/>
            <a:ext cx="1307319" cy="871546"/>
          </a:xfrm>
          <a:prstGeom prst="rect">
            <a:avLst/>
          </a:prstGeom>
        </p:spPr>
      </p:pic>
      <p:pic>
        <p:nvPicPr>
          <p:cNvPr id="21" name="Picture 2" descr="http://thenewswheel.com/wp-content/uploads/2015/07/Subaru_logo.svg_.png"/>
          <p:cNvPicPr>
            <a:picLocks noChangeAspect="1" noChangeArrowheads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2993" y="3371423"/>
            <a:ext cx="914178" cy="532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10088389" y="1560639"/>
            <a:ext cx="1776215" cy="615382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9992055" y="4924973"/>
            <a:ext cx="1872549" cy="486304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31"/>
          <a:srcRect t="27549" b="26148"/>
          <a:stretch/>
        </p:blipFill>
        <p:spPr>
          <a:xfrm>
            <a:off x="2912589" y="4296204"/>
            <a:ext cx="1399371" cy="364072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4995449" y="4483879"/>
            <a:ext cx="1405087" cy="427036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7213310" y="1458033"/>
            <a:ext cx="791149" cy="742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43249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6570" y="3672239"/>
            <a:ext cx="2270613" cy="71883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Bilim </a:t>
            </a:r>
            <a:r>
              <a:rPr lang="nl-BE" dirty="0" err="1"/>
              <a:t>ve</a:t>
            </a:r>
            <a:r>
              <a:rPr lang="nl-BE" dirty="0"/>
              <a:t> </a:t>
            </a:r>
            <a:r>
              <a:rPr lang="nl-BE" dirty="0" err="1"/>
              <a:t>iletişim</a:t>
            </a:r>
            <a:r>
              <a:rPr lang="nl-BE" dirty="0"/>
              <a:t> </a:t>
            </a:r>
            <a:r>
              <a:rPr lang="nl-BE" dirty="0" err="1"/>
              <a:t>teknolojileri</a:t>
            </a:r>
            <a:endParaRPr lang="nl-BE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929415" y="1394396"/>
            <a:ext cx="1111862" cy="111186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77675" y="2886771"/>
            <a:ext cx="840031" cy="84003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56302" y="1998942"/>
            <a:ext cx="1358411" cy="47544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09301" y="3372456"/>
            <a:ext cx="1987062" cy="62095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97372" y="4060372"/>
            <a:ext cx="2156574" cy="60526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650749" y="2979125"/>
            <a:ext cx="1638301" cy="65532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578620" y="1656406"/>
            <a:ext cx="1182033" cy="115599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041277" y="4161614"/>
            <a:ext cx="1598734" cy="89828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001668" y="1558274"/>
            <a:ext cx="1129812" cy="101970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514713" y="3250919"/>
            <a:ext cx="1659181" cy="42132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97927" y="4824324"/>
            <a:ext cx="1795812" cy="464172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954839" y="3734929"/>
            <a:ext cx="1773848" cy="993355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090390" y="4727148"/>
            <a:ext cx="2020765" cy="67706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5857004" y="4799768"/>
            <a:ext cx="1536000" cy="977455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0007846" y="4031657"/>
            <a:ext cx="1345954" cy="507171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0470505" y="1622210"/>
            <a:ext cx="1295325" cy="977604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0364629" y="4843087"/>
            <a:ext cx="989172" cy="989172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712155" y="2630982"/>
            <a:ext cx="939330" cy="814606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7176001" y="2161725"/>
            <a:ext cx="1293294" cy="915478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7100520" y="1771240"/>
            <a:ext cx="1602300" cy="463165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2066506" y="2691136"/>
            <a:ext cx="1460832" cy="60868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10579023" y="2904073"/>
            <a:ext cx="1078287" cy="1026717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4602543" y="4884789"/>
            <a:ext cx="905768" cy="905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113968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3055" y="1890585"/>
            <a:ext cx="1488160" cy="148816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Çevre </a:t>
            </a:r>
            <a:r>
              <a:rPr lang="nl-BE" dirty="0" err="1"/>
              <a:t>ve</a:t>
            </a:r>
            <a:r>
              <a:rPr lang="nl-BE" dirty="0"/>
              <a:t> </a:t>
            </a:r>
            <a:r>
              <a:rPr lang="nl-BE" dirty="0" err="1"/>
              <a:t>yenilenebilir</a:t>
            </a:r>
            <a:r>
              <a:rPr lang="nl-BE" dirty="0"/>
              <a:t> </a:t>
            </a:r>
            <a:r>
              <a:rPr lang="nl-BE" dirty="0" err="1"/>
              <a:t>enerji</a:t>
            </a:r>
            <a:endParaRPr lang="nl-BE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921057" y="2418430"/>
            <a:ext cx="1181100" cy="75927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72468" y="2174317"/>
            <a:ext cx="1027600" cy="10276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68181" y="3538304"/>
            <a:ext cx="1628042" cy="91170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54866" y="2668777"/>
            <a:ext cx="1402373" cy="4991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84423" y="3975777"/>
            <a:ext cx="1182932" cy="63615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45852" y="4577591"/>
            <a:ext cx="1618517" cy="60208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154866" y="3540002"/>
            <a:ext cx="1617052" cy="80852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889655" y="2686092"/>
            <a:ext cx="1781175" cy="37147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709605" y="5029911"/>
            <a:ext cx="1838325" cy="5715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445852" y="3661878"/>
            <a:ext cx="1714500" cy="79295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782908" y="2151934"/>
            <a:ext cx="1277816" cy="41072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0101264" y="3337870"/>
            <a:ext cx="1126514" cy="947192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932861" y="4715947"/>
            <a:ext cx="1729885" cy="409018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986587" y="1754354"/>
            <a:ext cx="1368669" cy="741362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923745" y="2966768"/>
            <a:ext cx="1318294" cy="1318294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384423" y="4715947"/>
            <a:ext cx="1353283" cy="1353283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4316016" y="3097249"/>
            <a:ext cx="2051538" cy="45832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567355" y="1768333"/>
            <a:ext cx="1286139" cy="29936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21"/>
          <a:srcRect t="22210" b="35256"/>
          <a:stretch/>
        </p:blipFill>
        <p:spPr>
          <a:xfrm>
            <a:off x="2305047" y="3097249"/>
            <a:ext cx="1526933" cy="649465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10294879" y="5124965"/>
            <a:ext cx="1143916" cy="473596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8466158" y="1612938"/>
            <a:ext cx="2040650" cy="420497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10074887" y="2763394"/>
            <a:ext cx="1399076" cy="601357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5121883" y="4291948"/>
            <a:ext cx="1146298" cy="504371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26"/>
          <a:srcRect t="38762" b="35640"/>
          <a:stretch/>
        </p:blipFill>
        <p:spPr>
          <a:xfrm>
            <a:off x="4517322" y="1800516"/>
            <a:ext cx="2063485" cy="528212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27"/>
          <a:srcRect t="35557" b="35810"/>
          <a:stretch/>
        </p:blipFill>
        <p:spPr>
          <a:xfrm>
            <a:off x="8355256" y="5299744"/>
            <a:ext cx="1640787" cy="469811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3322209" y="5412685"/>
            <a:ext cx="1790151" cy="555258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1055224" y="1712661"/>
            <a:ext cx="1151905" cy="442306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594399" y="4129701"/>
            <a:ext cx="790755" cy="790755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31"/>
          <a:srcRect t="30405" b="36725"/>
          <a:stretch/>
        </p:blipFill>
        <p:spPr>
          <a:xfrm>
            <a:off x="9919467" y="4204654"/>
            <a:ext cx="1770682" cy="582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52294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81102" y="4666798"/>
            <a:ext cx="2143673" cy="416942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99666" y="3858019"/>
            <a:ext cx="1428748" cy="9069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Tekstil</a:t>
            </a:r>
            <a:r>
              <a:rPr lang="nl-BE" dirty="0"/>
              <a:t> </a:t>
            </a:r>
            <a:r>
              <a:rPr lang="nl-BE" dirty="0" err="1"/>
              <a:t>ve</a:t>
            </a:r>
            <a:r>
              <a:rPr lang="nl-BE" dirty="0"/>
              <a:t> </a:t>
            </a:r>
            <a:r>
              <a:rPr lang="nl-BE" dirty="0" err="1"/>
              <a:t>moda</a:t>
            </a:r>
            <a:r>
              <a:rPr lang="nl-BE" dirty="0"/>
              <a:t> 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3781912" y="3371278"/>
            <a:ext cx="1646360" cy="59427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22938" y="2454551"/>
            <a:ext cx="1174871" cy="56743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05695" y="2482618"/>
            <a:ext cx="1406769" cy="95681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15114" y="3002057"/>
            <a:ext cx="1313717" cy="70777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18124" y="3827343"/>
            <a:ext cx="1192822" cy="100395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9"/>
          <a:srcRect t="29357"/>
          <a:stretch/>
        </p:blipFill>
        <p:spPr>
          <a:xfrm>
            <a:off x="8104722" y="3971591"/>
            <a:ext cx="1848217" cy="80171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774098" y="1780255"/>
            <a:ext cx="2313111" cy="44102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853044" y="2590801"/>
            <a:ext cx="1742343" cy="54921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226419" y="4516645"/>
            <a:ext cx="2302119" cy="63767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183303" y="2482618"/>
            <a:ext cx="1691054" cy="49463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91516" y="3397376"/>
            <a:ext cx="2156130" cy="31010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028935" y="3445790"/>
            <a:ext cx="1912487" cy="98060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205711" y="4534795"/>
            <a:ext cx="1610825" cy="634431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0138639" y="2163312"/>
            <a:ext cx="1599468" cy="838745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793415" y="1686884"/>
            <a:ext cx="1323060" cy="560167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116257" y="5014821"/>
            <a:ext cx="1558253" cy="639997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6404739" y="1739825"/>
            <a:ext cx="1994755" cy="513047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4848040" y="4666798"/>
            <a:ext cx="1112596" cy="1112596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9447211" y="1573112"/>
            <a:ext cx="1398344" cy="50629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2399110" y="1535645"/>
            <a:ext cx="1057458" cy="70497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654017" y="4082874"/>
            <a:ext cx="1155018" cy="636842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6476216" y="5334819"/>
            <a:ext cx="1648797" cy="490957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26"/>
          <a:srcRect b="34170"/>
          <a:stretch/>
        </p:blipFill>
        <p:spPr>
          <a:xfrm>
            <a:off x="9272340" y="3285791"/>
            <a:ext cx="1414739" cy="425646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10845555" y="3058546"/>
            <a:ext cx="1016489" cy="677659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3066523" y="5194907"/>
            <a:ext cx="1022656" cy="681771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8511805" y="5348218"/>
            <a:ext cx="1521069" cy="395895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4398533" y="3978392"/>
            <a:ext cx="1052789" cy="701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44313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36839">
            <a:off x="6741989" y="1409293"/>
            <a:ext cx="5843173" cy="4748798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17" name="Rectangle 2"/>
          <p:cNvSpPr>
            <a:spLocks noGrp="1" noChangeArrowheads="1"/>
          </p:cNvSpPr>
          <p:nvPr>
            <p:ph type="title"/>
          </p:nvPr>
        </p:nvSpPr>
        <p:spPr>
          <a:xfrm>
            <a:off x="692284" y="407261"/>
            <a:ext cx="10924713" cy="1325563"/>
          </a:xfrm>
        </p:spPr>
        <p:txBody>
          <a:bodyPr>
            <a:normAutofit/>
          </a:bodyPr>
          <a:lstStyle/>
          <a:p>
            <a:pPr defTabSz="457189" fontAlgn="base">
              <a:spcAft>
                <a:spcPct val="0"/>
              </a:spcAft>
            </a:pPr>
            <a:r>
              <a:rPr lang="nl-BE" altLang="zh-TW" dirty="0" err="1"/>
              <a:t>Belçika’n</a:t>
            </a:r>
            <a:r>
              <a:rPr lang="tr-TR" altLang="zh-TW" dirty="0"/>
              <a:t>ı</a:t>
            </a:r>
            <a:r>
              <a:rPr lang="nl-BE" altLang="zh-TW" dirty="0"/>
              <a:t>n </a:t>
            </a:r>
            <a:r>
              <a:rPr lang="nl-BE" altLang="zh-TW" dirty="0" err="1"/>
              <a:t>idari</a:t>
            </a:r>
            <a:r>
              <a:rPr lang="nl-BE" altLang="zh-TW" dirty="0"/>
              <a:t> </a:t>
            </a:r>
            <a:r>
              <a:rPr lang="nl-BE" altLang="zh-TW" dirty="0" err="1"/>
              <a:t>yap</a:t>
            </a:r>
            <a:r>
              <a:rPr lang="tr-TR" altLang="zh-TW" dirty="0"/>
              <a:t>ı</a:t>
            </a:r>
            <a:r>
              <a:rPr lang="nl-BE" altLang="zh-TW" dirty="0"/>
              <a:t>s</a:t>
            </a:r>
            <a:r>
              <a:rPr lang="tr-TR" altLang="zh-TW" dirty="0"/>
              <a:t>ı</a:t>
            </a:r>
            <a:r>
              <a:rPr lang="nl-BE" altLang="zh-TW" dirty="0"/>
              <a:t>:  </a:t>
            </a:r>
            <a:r>
              <a:rPr lang="nl-BE" altLang="zh-TW" dirty="0" err="1"/>
              <a:t>federal</a:t>
            </a:r>
            <a:r>
              <a:rPr lang="nl-BE" altLang="zh-TW" dirty="0"/>
              <a:t> </a:t>
            </a:r>
            <a:r>
              <a:rPr lang="nl-BE" altLang="zh-TW" dirty="0" err="1"/>
              <a:t>devlet</a:t>
            </a:r>
            <a:r>
              <a:rPr lang="fr-FR" altLang="zh-TW" dirty="0">
                <a:cs typeface="Times New Roman" pitchFamily="18" charset="0"/>
              </a:rPr>
              <a:t> … </a:t>
            </a:r>
            <a:r>
              <a:rPr lang="fr-FR" dirty="0">
                <a:cs typeface="Times New Roman" pitchFamily="18" charset="0"/>
              </a:rPr>
              <a:t>3 </a:t>
            </a:r>
            <a:r>
              <a:rPr lang="fr-FR" dirty="0" err="1">
                <a:cs typeface="Times New Roman" pitchFamily="18" charset="0"/>
              </a:rPr>
              <a:t>bölge</a:t>
            </a:r>
            <a:r>
              <a:rPr lang="fr-FR" dirty="0">
                <a:cs typeface="Times New Roman" pitchFamily="18" charset="0"/>
              </a:rPr>
              <a:t/>
            </a:r>
            <a:br>
              <a:rPr lang="fr-FR" dirty="0">
                <a:cs typeface="Times New Roman" pitchFamily="18" charset="0"/>
              </a:rPr>
            </a:br>
            <a:endParaRPr lang="en-US" altLang="zh-TW" dirty="0">
              <a:ea typeface="楷体" pitchFamily="49" charset="-122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458819" y="1732824"/>
            <a:ext cx="7465504" cy="3866768"/>
            <a:chOff x="1104900" y="1587500"/>
            <a:chExt cx="9979056" cy="5165893"/>
          </a:xfrm>
        </p:grpSpPr>
        <p:pic>
          <p:nvPicPr>
            <p:cNvPr id="12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104900" y="1587500"/>
              <a:ext cx="8915400" cy="26098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13" name="Group 12"/>
            <p:cNvGrpSpPr/>
            <p:nvPr/>
          </p:nvGrpSpPr>
          <p:grpSpPr>
            <a:xfrm>
              <a:off x="1207209" y="4436734"/>
              <a:ext cx="9876747" cy="2316659"/>
              <a:chOff x="905406" y="3327553"/>
              <a:chExt cx="7407560" cy="1737496"/>
            </a:xfrm>
          </p:grpSpPr>
          <p:sp>
            <p:nvSpPr>
              <p:cNvPr id="14" name="Rectangle 13"/>
              <p:cNvSpPr>
                <a:spLocks noChangeArrowheads="1"/>
              </p:cNvSpPr>
              <p:nvPr/>
            </p:nvSpPr>
            <p:spPr bwMode="auto">
              <a:xfrm>
                <a:off x="905406" y="3327553"/>
                <a:ext cx="2525551" cy="1696315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  <a:effectLst>
                <a:glow rad="63500">
                  <a:schemeClr val="accent1">
                    <a:satMod val="175000"/>
                    <a:alpha val="40000"/>
                  </a:schemeClr>
                </a:glow>
                <a:softEdge rad="12700"/>
              </a:effectLst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1867" b="1" i="1" u="sng" dirty="0"/>
                  <a:t>Flanders</a:t>
                </a:r>
                <a:r>
                  <a:rPr lang="nl-BE" sz="1867" b="1" i="1" u="sng" dirty="0"/>
                  <a:t> </a:t>
                </a:r>
                <a:r>
                  <a:rPr lang="en-US" sz="1867" b="1" i="1" u="sng" dirty="0" err="1"/>
                  <a:t>Bölgesi</a:t>
                </a:r>
                <a:endParaRPr lang="en-US" sz="1867" b="1" i="1" u="sng" dirty="0"/>
              </a:p>
              <a:p>
                <a:pPr algn="ctr"/>
                <a:endParaRPr lang="nl-BE" sz="1867" b="1" dirty="0"/>
              </a:p>
              <a:p>
                <a:pPr algn="ctr"/>
                <a:r>
                  <a:rPr lang="nl-BE" sz="1600" b="1" dirty="0" err="1">
                    <a:solidFill>
                      <a:srgbClr val="FFC000"/>
                    </a:solidFill>
                  </a:rPr>
                  <a:t>Belçika</a:t>
                </a:r>
                <a:r>
                  <a:rPr lang="nl-BE" sz="1600" b="1" dirty="0">
                    <a:solidFill>
                      <a:srgbClr val="FFC000"/>
                    </a:solidFill>
                  </a:rPr>
                  <a:t> </a:t>
                </a:r>
                <a:r>
                  <a:rPr lang="nl-BE" sz="1600" b="1" dirty="0" err="1">
                    <a:solidFill>
                      <a:srgbClr val="FFC000"/>
                    </a:solidFill>
                  </a:rPr>
                  <a:t>nüfusunun</a:t>
                </a:r>
                <a:r>
                  <a:rPr lang="nl-BE" sz="1600" b="1" dirty="0">
                    <a:solidFill>
                      <a:srgbClr val="FFC000"/>
                    </a:solidFill>
                  </a:rPr>
                  <a:t> % 58</a:t>
                </a:r>
              </a:p>
              <a:p>
                <a:pPr algn="ctr"/>
                <a:endParaRPr lang="nl-BE" sz="1867" b="1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楷体" pitchFamily="49" charset="-122"/>
                  <a:ea typeface="楷体" pitchFamily="49" charset="-122"/>
                </a:endParaRPr>
              </a:p>
              <a:p>
                <a:pPr algn="ctr"/>
                <a:r>
                  <a:rPr lang="nl-BE" sz="1600" b="1" dirty="0" err="1">
                    <a:solidFill>
                      <a:srgbClr val="FF0000"/>
                    </a:solidFill>
                  </a:rPr>
                  <a:t>Ihracat</a:t>
                </a:r>
                <a:r>
                  <a:rPr lang="tr-TR" sz="1600" b="1" dirty="0">
                    <a:solidFill>
                      <a:srgbClr val="FF0000"/>
                    </a:solidFill>
                  </a:rPr>
                  <a:t>ın</a:t>
                </a:r>
                <a:r>
                  <a:rPr lang="nl-BE" sz="1600" b="1" dirty="0">
                    <a:solidFill>
                      <a:srgbClr val="FF0000"/>
                    </a:solidFill>
                  </a:rPr>
                  <a:t> % 83,1</a:t>
                </a:r>
              </a:p>
              <a:p>
                <a:pPr algn="ctr"/>
                <a:endParaRPr lang="en-US" sz="1600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15" name="Rectangle 14"/>
              <p:cNvSpPr>
                <a:spLocks noChangeArrowheads="1"/>
              </p:cNvSpPr>
              <p:nvPr/>
            </p:nvSpPr>
            <p:spPr bwMode="auto">
              <a:xfrm>
                <a:off x="3315483" y="3327553"/>
                <a:ext cx="2828037" cy="1737496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  <a:effectLst/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1867" b="1" i="1" u="sng" dirty="0" err="1"/>
                  <a:t>Brüksel</a:t>
                </a:r>
                <a:r>
                  <a:rPr lang="en-US" sz="1867" b="1" i="1" u="sng" dirty="0"/>
                  <a:t> Ba</a:t>
                </a:r>
                <a:r>
                  <a:rPr lang="tr-TR" sz="1867" b="1" i="1" u="sng" dirty="0"/>
                  <a:t>ş</a:t>
                </a:r>
                <a:r>
                  <a:rPr lang="en-US" sz="1867" b="1" i="1" u="sng" dirty="0" err="1"/>
                  <a:t>kent</a:t>
                </a:r>
                <a:r>
                  <a:rPr lang="en-US" sz="1867" b="1" i="1" u="sng" dirty="0"/>
                  <a:t> </a:t>
                </a:r>
                <a:r>
                  <a:rPr lang="en-US" sz="1867" b="1" i="1" u="sng" dirty="0" err="1"/>
                  <a:t>Bölgesi</a:t>
                </a:r>
                <a:endParaRPr lang="en-US" sz="1867" b="1" i="1" u="sng" dirty="0"/>
              </a:p>
              <a:p>
                <a:pPr algn="ctr"/>
                <a:endParaRPr lang="nl-BE" altLang="zh-CN" sz="1867" b="1" dirty="0">
                  <a:latin typeface="楷体" pitchFamily="49" charset="-122"/>
                  <a:ea typeface="楷体" pitchFamily="49" charset="-122"/>
                </a:endParaRPr>
              </a:p>
              <a:p>
                <a:r>
                  <a:rPr lang="nl-BE" sz="1867" b="1" dirty="0"/>
                  <a:t>    </a:t>
                </a:r>
                <a:r>
                  <a:rPr lang="nl-BE" sz="1600" b="1" dirty="0" err="1">
                    <a:solidFill>
                      <a:srgbClr val="FFC000"/>
                    </a:solidFill>
                  </a:rPr>
                  <a:t>Belçika</a:t>
                </a:r>
                <a:r>
                  <a:rPr lang="nl-BE" sz="1600" b="1" dirty="0">
                    <a:solidFill>
                      <a:srgbClr val="FFC000"/>
                    </a:solidFill>
                  </a:rPr>
                  <a:t> </a:t>
                </a:r>
                <a:r>
                  <a:rPr lang="nl-BE" sz="1600" b="1" dirty="0" err="1">
                    <a:solidFill>
                      <a:srgbClr val="FFC000"/>
                    </a:solidFill>
                  </a:rPr>
                  <a:t>nüfusunun</a:t>
                </a:r>
                <a:r>
                  <a:rPr lang="nl-BE" sz="1600" b="1" dirty="0">
                    <a:solidFill>
                      <a:srgbClr val="FFC000"/>
                    </a:solidFill>
                  </a:rPr>
                  <a:t> % 10</a:t>
                </a:r>
              </a:p>
              <a:p>
                <a:pPr algn="ctr"/>
                <a:endParaRPr lang="nl-BE" sz="1600" b="1" dirty="0"/>
              </a:p>
              <a:p>
                <a:pPr algn="ctr"/>
                <a:r>
                  <a:rPr lang="nl-BE" sz="1600" b="1" dirty="0" err="1">
                    <a:solidFill>
                      <a:srgbClr val="FF0000"/>
                    </a:solidFill>
                  </a:rPr>
                  <a:t>Ihracat</a:t>
                </a:r>
                <a:r>
                  <a:rPr lang="tr-TR" sz="1600" b="1" dirty="0">
                    <a:solidFill>
                      <a:srgbClr val="FF0000"/>
                    </a:solidFill>
                  </a:rPr>
                  <a:t>ın</a:t>
                </a:r>
                <a:r>
                  <a:rPr lang="nl-BE" sz="1600" b="1" dirty="0">
                    <a:solidFill>
                      <a:srgbClr val="FF0000"/>
                    </a:solidFill>
                  </a:rPr>
                  <a:t> % 2,3 </a:t>
                </a:r>
              </a:p>
              <a:p>
                <a:pPr algn="ctr"/>
                <a:endParaRPr lang="en-US" sz="1867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16" name="Rectangle 18"/>
              <p:cNvSpPr>
                <a:spLocks noChangeArrowheads="1"/>
              </p:cNvSpPr>
              <p:nvPr/>
            </p:nvSpPr>
            <p:spPr bwMode="auto">
              <a:xfrm>
                <a:off x="5645991" y="3343150"/>
                <a:ext cx="2666975" cy="1655132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  <a:effectLst/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nl-BE" sz="1867" b="1" i="1" u="sng" dirty="0" err="1"/>
                  <a:t>Valon</a:t>
                </a:r>
                <a:r>
                  <a:rPr lang="nl-BE" sz="1867" b="1" i="1" u="sng" dirty="0"/>
                  <a:t> </a:t>
                </a:r>
                <a:r>
                  <a:rPr lang="nl-BE" sz="1867" b="1" i="1" u="sng" dirty="0" err="1"/>
                  <a:t>Bölgesi</a:t>
                </a:r>
                <a:endParaRPr lang="en-US" sz="1867" b="1" i="1" u="sng" dirty="0"/>
              </a:p>
              <a:p>
                <a:pPr algn="ctr"/>
                <a:r>
                  <a:rPr lang="nl-BE" sz="1867" b="1" dirty="0"/>
                  <a:t> </a:t>
                </a:r>
              </a:p>
              <a:p>
                <a:pPr algn="ctr"/>
                <a:r>
                  <a:rPr lang="nl-BE" sz="1600" b="1" dirty="0"/>
                  <a:t>  </a:t>
                </a:r>
                <a:r>
                  <a:rPr lang="nl-BE" sz="1600" b="1" dirty="0" err="1">
                    <a:solidFill>
                      <a:srgbClr val="FFC000"/>
                    </a:solidFill>
                  </a:rPr>
                  <a:t>Belçika</a:t>
                </a:r>
                <a:r>
                  <a:rPr lang="nl-BE" sz="1600" b="1" dirty="0">
                    <a:solidFill>
                      <a:srgbClr val="FFC000"/>
                    </a:solidFill>
                  </a:rPr>
                  <a:t> </a:t>
                </a:r>
                <a:r>
                  <a:rPr lang="nl-BE" sz="1600" b="1" dirty="0" err="1">
                    <a:solidFill>
                      <a:srgbClr val="FFC000"/>
                    </a:solidFill>
                  </a:rPr>
                  <a:t>nüfusunun</a:t>
                </a:r>
                <a:r>
                  <a:rPr lang="nl-BE" sz="1600" b="1" dirty="0">
                    <a:solidFill>
                      <a:srgbClr val="FFC000"/>
                    </a:solidFill>
                  </a:rPr>
                  <a:t> % 32</a:t>
                </a:r>
              </a:p>
              <a:p>
                <a:pPr algn="ctr"/>
                <a:endParaRPr lang="nl-BE" sz="1600" b="1" dirty="0"/>
              </a:p>
              <a:p>
                <a:pPr algn="ctr"/>
                <a:r>
                  <a:rPr lang="nl-BE" sz="1600" b="1" dirty="0" err="1">
                    <a:solidFill>
                      <a:srgbClr val="FF0000"/>
                    </a:solidFill>
                  </a:rPr>
                  <a:t>Ihracat</a:t>
                </a:r>
                <a:r>
                  <a:rPr lang="tr-TR" sz="1600" b="1" dirty="0">
                    <a:solidFill>
                      <a:srgbClr val="FF0000"/>
                    </a:solidFill>
                  </a:rPr>
                  <a:t>ın</a:t>
                </a:r>
                <a:r>
                  <a:rPr lang="nl-BE" sz="1600" b="1" dirty="0">
                    <a:solidFill>
                      <a:srgbClr val="FF0000"/>
                    </a:solidFill>
                  </a:rPr>
                  <a:t> % 14,6 </a:t>
                </a:r>
              </a:p>
              <a:p>
                <a:pPr algn="ctr"/>
                <a:endParaRPr lang="en-US" sz="1600" dirty="0">
                  <a:solidFill>
                    <a:srgbClr val="FF0000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6855057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20" descr="http://www.vbgk.be/wp-content/uploads/heinz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10635" y="2986178"/>
            <a:ext cx="1083245" cy="979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Gıda</a:t>
            </a:r>
            <a:r>
              <a:rPr lang="nl-BE" dirty="0"/>
              <a:t/>
            </a:r>
            <a:br>
              <a:rPr lang="nl-BE" dirty="0"/>
            </a:br>
            <a:endParaRPr lang="nl-BE" dirty="0"/>
          </a:p>
        </p:txBody>
      </p:sp>
      <p:pic>
        <p:nvPicPr>
          <p:cNvPr id="5" name="Picture 4" descr="http://seeklogo.com/images/L/Lotus_Bakeries-logo-9D7F181506-seeklogo.com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9988" y="2092348"/>
            <a:ext cx="767690" cy="767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http://www.foodjobs.be/upload_BE/logo/P/logoPuratos_9657BDE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03650" y="2544688"/>
            <a:ext cx="1031064" cy="515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3" descr="http://www.animalagriculture.org/images/Logos/cargill_logo_2small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3955" y="1645997"/>
            <a:ext cx="864013" cy="385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5" descr="http://www.themissingsynch.nl/_img/31/articles/1276246025Heineken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97131" y="2656611"/>
            <a:ext cx="988030" cy="7408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8" descr="http://www.malnutrition.org/images/Logo%20Alpro%203D%20rvb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32791" y="1753104"/>
            <a:ext cx="905833" cy="509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0" descr="http://belgium.cemsclub.org/cemsclub/images/stories/pg_logo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608886" y="2434836"/>
            <a:ext cx="632468" cy="2743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6" descr="http://www.kt.dtu.dk/upload/institutter/kt/mp2t/danisco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9129934" y="2451126"/>
            <a:ext cx="1410163" cy="392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8" descr="http://www.gimv.com/download/en/497767/file/scaletomax-230-124-DOWN/canvas-124-230-Center-FFFFFF-false/skananoliko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902212" y="2591109"/>
            <a:ext cx="1152017" cy="620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0" descr="http://brilliont.com/blogs/id/files/2008/07/kraft.gif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452413" y="2591962"/>
            <a:ext cx="1187983" cy="471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7" descr="http://vdab.be/agenda/20110910.gif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849581" y="2453000"/>
            <a:ext cx="894657" cy="6987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4" descr="http://www.expocadweb.com/10cphi/Data/EC/Event/Exhibitors/722/coLogo1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16768" y="4790155"/>
            <a:ext cx="1055863" cy="247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8" descr="http://foodanddrinkbusiness.com/wp-content/uploads/2010/06/LantmannenUnibakeLogo1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867625" y="4993241"/>
            <a:ext cx="1124580" cy="595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10" descr="http://www.halalstock.com/images/sup/dossche.gif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932067" y="4682308"/>
            <a:ext cx="631564" cy="631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14" descr="http://img.goudengids.be/02324716/02324716.jp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902645" y="5249118"/>
            <a:ext cx="1079929" cy="444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18" descr="http://img.vandaag.be/tmp/450/350/r/articles/200904171525_stuk-glas-gevonden-in-saus-van-la-william.jpg"/>
          <p:cNvPicPr>
            <a:picLocks noChangeAspect="1" noChangeArrowheads="1"/>
          </p:cNvPicPr>
          <p:nvPr/>
        </p:nvPicPr>
        <p:blipFill>
          <a:blip r:embed="rId17" cstate="print"/>
          <a:srcRect r="39520" b="28354"/>
          <a:stretch>
            <a:fillRect/>
          </a:stretch>
        </p:blipFill>
        <p:spPr bwMode="auto">
          <a:xfrm>
            <a:off x="2886888" y="4873261"/>
            <a:ext cx="705097" cy="568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20" descr="http://maytourbiking.be/vondelmolen.jpg"/>
          <p:cNvPicPr>
            <a:picLocks noChangeAspect="1" noChangeArrowheads="1"/>
          </p:cNvPicPr>
          <p:nvPr/>
        </p:nvPicPr>
        <p:blipFill>
          <a:blip r:embed="rId18" cstate="print"/>
          <a:srcRect t="12280" b="12666"/>
          <a:stretch>
            <a:fillRect/>
          </a:stretch>
        </p:blipFill>
        <p:spPr bwMode="auto">
          <a:xfrm>
            <a:off x="7391146" y="5027497"/>
            <a:ext cx="836934" cy="628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22" descr="http://www.frieslandcampina.com/images/FrieslandCampina/logo_fc.png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4555082" y="4268524"/>
            <a:ext cx="1301944" cy="55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24" descr="http://myjobspace.co.nz/logos/manual/18917.png?1197975660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9248732" y="3645337"/>
            <a:ext cx="863943" cy="540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28" descr="http://www.potatopro.com/logos/PinguinLutosa.png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5354839" y="4063137"/>
            <a:ext cx="1861256" cy="5083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Picture 28" descr="http://www.bc2000.be/upload/TienseSuiker.gif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8715127" y="1668757"/>
            <a:ext cx="569745" cy="73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12" descr="http://www.gimv.com/download/en/1265172/file/scaletomax-230-124-DOWN/canvas-124-230-Center-FFFFFF-false/vdm_excellence_in_food_eps_prev_1.png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9202909" y="2936699"/>
            <a:ext cx="1079500" cy="58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16" descr="http://www.alfa-editores.com/web/images/stories/NOTIALFA/NotiAlfa_340_5_Diciembre_2011/eng1a.jpg"/>
          <p:cNvPicPr>
            <a:picLocks noChangeAspect="1" noChangeArrowheads="1"/>
          </p:cNvPicPr>
          <p:nvPr/>
        </p:nvPicPr>
        <p:blipFill>
          <a:blip r:embed="rId24" cstate="print"/>
          <a:srcRect/>
          <a:stretch>
            <a:fillRect/>
          </a:stretch>
        </p:blipFill>
        <p:spPr bwMode="auto">
          <a:xfrm>
            <a:off x="2118433" y="3575077"/>
            <a:ext cx="1147443" cy="4298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Picture 25" descr="http://www.marketconsult.co.uk/web_images/unileverlogo.jpg"/>
          <p:cNvPicPr>
            <a:picLocks noChangeAspect="1" noChangeArrowheads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3514816" y="4028139"/>
            <a:ext cx="798001" cy="83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Picture 4" descr="http://scvso.org/images/logo-Nestle.jpg"/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3924547" y="3197618"/>
            <a:ext cx="935719" cy="725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Picture 2" descr="http://3.bp.blogspot.com/-X6bPSpEjlhs/Tf9aXfkFxPI/AAAAAAAAATA/54HArmz5lJM/s1600/barilla.jpg"/>
          <p:cNvPicPr>
            <a:picLocks noChangeAspect="1" noChangeArrowheads="1"/>
          </p:cNvPicPr>
          <p:nvPr/>
        </p:nvPicPr>
        <p:blipFill>
          <a:blip r:embed="rId27" cstate="print"/>
          <a:srcRect/>
          <a:stretch>
            <a:fillRect/>
          </a:stretch>
        </p:blipFill>
        <p:spPr bwMode="auto">
          <a:xfrm>
            <a:off x="2187777" y="4154267"/>
            <a:ext cx="1118808" cy="433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Picture 6" descr="http://www.struik.nl/Portals/0/Layout/struik_logo.png"/>
          <p:cNvPicPr>
            <a:picLocks noChangeAspect="1" noChangeArrowheads="1"/>
          </p:cNvPicPr>
          <p:nvPr/>
        </p:nvPicPr>
        <p:blipFill>
          <a:blip r:embed="rId28" cstate="print"/>
          <a:srcRect/>
          <a:stretch>
            <a:fillRect/>
          </a:stretch>
        </p:blipFill>
        <p:spPr bwMode="auto">
          <a:xfrm>
            <a:off x="8686886" y="4383668"/>
            <a:ext cx="646430" cy="638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Picture 2" descr="http://www.ecodesk.com/uploads/2010/10/coca_cola_large.gif"/>
          <p:cNvPicPr>
            <a:picLocks noChangeAspect="1" noChangeArrowheads="1"/>
          </p:cNvPicPr>
          <p:nvPr/>
        </p:nvPicPr>
        <p:blipFill>
          <a:blip r:embed="rId29" cstate="print"/>
          <a:srcRect/>
          <a:stretch>
            <a:fillRect/>
          </a:stretch>
        </p:blipFill>
        <p:spPr bwMode="auto">
          <a:xfrm>
            <a:off x="760653" y="3587366"/>
            <a:ext cx="1082956" cy="377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Picture 10" descr="http://1.bp.blogspot.com/-DsF6olxsBEk/T37NryR9cKI/AAAAAAAAAY4/PZAfisqZQEM/s1600/Brand-bonduelle-755297.gif"/>
          <p:cNvPicPr>
            <a:picLocks noChangeAspect="1" noChangeArrowheads="1"/>
          </p:cNvPicPr>
          <p:nvPr/>
        </p:nvPicPr>
        <p:blipFill>
          <a:blip r:embed="rId30" cstate="print"/>
          <a:srcRect/>
          <a:stretch>
            <a:fillRect/>
          </a:stretch>
        </p:blipFill>
        <p:spPr bwMode="auto">
          <a:xfrm>
            <a:off x="7570112" y="4043532"/>
            <a:ext cx="891480" cy="339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6" name="Group 45"/>
          <p:cNvGrpSpPr>
            <a:grpSpLocks/>
          </p:cNvGrpSpPr>
          <p:nvPr/>
        </p:nvGrpSpPr>
        <p:grpSpPr bwMode="auto">
          <a:xfrm>
            <a:off x="3925120" y="1750681"/>
            <a:ext cx="1364834" cy="543533"/>
            <a:chOff x="6948264" y="3486150"/>
            <a:chExt cx="1656184" cy="720080"/>
          </a:xfrm>
        </p:grpSpPr>
        <p:sp>
          <p:nvSpPr>
            <p:cNvPr id="48" name="Rectangle 47"/>
            <p:cNvSpPr/>
            <p:nvPr/>
          </p:nvSpPr>
          <p:spPr>
            <a:xfrm>
              <a:off x="6948264" y="3486150"/>
              <a:ext cx="1656184" cy="720080"/>
            </a:xfrm>
            <a:prstGeom prst="rect">
              <a:avLst/>
            </a:prstGeom>
            <a:solidFill>
              <a:schemeClr val="bg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nl-BE">
                <a:solidFill>
                  <a:srgbClr val="FFFFFF"/>
                </a:solidFill>
              </a:endParaRPr>
            </a:p>
          </p:txBody>
        </p:sp>
        <p:pic>
          <p:nvPicPr>
            <p:cNvPr id="49" name="Picture 8" descr="http://www.savingwithshellie.com/wp-content/uploads/2010/06/kelloggs-logo.png"/>
            <p:cNvPicPr>
              <a:picLocks noChangeAspect="1" noChangeArrowheads="1"/>
            </p:cNvPicPr>
            <p:nvPr/>
          </p:nvPicPr>
          <p:blipFill>
            <a:blip r:embed="rId31" cstate="print"/>
            <a:srcRect/>
            <a:stretch>
              <a:fillRect/>
            </a:stretch>
          </p:blipFill>
          <p:spPr bwMode="auto">
            <a:xfrm>
              <a:off x="7020272" y="3557707"/>
              <a:ext cx="1512168" cy="591373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</p:pic>
      </p:grpSp>
      <p:pic>
        <p:nvPicPr>
          <p:cNvPr id="56" name="Picture 8" descr="http://www.expo2010china.hu/hirkepek/zespri_logo.jpg"/>
          <p:cNvPicPr>
            <a:picLocks noChangeAspect="1" noChangeArrowheads="1"/>
          </p:cNvPicPr>
          <p:nvPr/>
        </p:nvPicPr>
        <p:blipFill>
          <a:blip r:embed="rId32" cstate="print"/>
          <a:srcRect/>
          <a:stretch>
            <a:fillRect/>
          </a:stretch>
        </p:blipFill>
        <p:spPr bwMode="auto">
          <a:xfrm>
            <a:off x="6424948" y="3363065"/>
            <a:ext cx="840098" cy="643770"/>
          </a:xfrm>
          <a:prstGeom prst="rect">
            <a:avLst/>
          </a:prstGeom>
          <a:noFill/>
        </p:spPr>
      </p:pic>
      <p:pic>
        <p:nvPicPr>
          <p:cNvPr id="58" name="Picture 12" descr="http://www.logotypes101.com/files/455/e09d1add04b750ed707495d5fb700c49/lrg_Barry_Callebaut.gif"/>
          <p:cNvPicPr>
            <a:picLocks noChangeAspect="1" noChangeArrowheads="1"/>
          </p:cNvPicPr>
          <p:nvPr/>
        </p:nvPicPr>
        <p:blipFill>
          <a:blip r:embed="rId33" cstate="print"/>
          <a:srcRect t="40999" b="38959"/>
          <a:stretch>
            <a:fillRect/>
          </a:stretch>
        </p:blipFill>
        <p:spPr bwMode="auto">
          <a:xfrm>
            <a:off x="6068652" y="1257702"/>
            <a:ext cx="2073220" cy="415523"/>
          </a:xfrm>
          <a:prstGeom prst="rect">
            <a:avLst/>
          </a:prstGeom>
          <a:noFill/>
        </p:spPr>
      </p:pic>
      <p:pic>
        <p:nvPicPr>
          <p:cNvPr id="40968" name="Picture 8" descr="http://www.markify.com/images/ctm/originals/000121186.JPG"/>
          <p:cNvPicPr>
            <a:picLocks noChangeAspect="1" noChangeArrowheads="1"/>
          </p:cNvPicPr>
          <p:nvPr/>
        </p:nvPicPr>
        <p:blipFill>
          <a:blip r:embed="rId34" cstate="print"/>
          <a:srcRect/>
          <a:stretch>
            <a:fillRect/>
          </a:stretch>
        </p:blipFill>
        <p:spPr bwMode="auto">
          <a:xfrm>
            <a:off x="7378955" y="2140822"/>
            <a:ext cx="934508" cy="547281"/>
          </a:xfrm>
          <a:prstGeom prst="rect">
            <a:avLst/>
          </a:prstGeom>
          <a:noFill/>
        </p:spPr>
      </p:pic>
      <p:pic>
        <p:nvPicPr>
          <p:cNvPr id="40972" name="Picture 12" descr="http://beertalking.files.wordpress.com/2008/11/inbev-logo.gif"/>
          <p:cNvPicPr>
            <a:picLocks noChangeAspect="1" noChangeArrowheads="1"/>
          </p:cNvPicPr>
          <p:nvPr/>
        </p:nvPicPr>
        <p:blipFill>
          <a:blip r:embed="rId35" cstate="print"/>
          <a:srcRect/>
          <a:stretch>
            <a:fillRect/>
          </a:stretch>
        </p:blipFill>
        <p:spPr bwMode="auto">
          <a:xfrm>
            <a:off x="622621" y="2939324"/>
            <a:ext cx="1075500" cy="505850"/>
          </a:xfrm>
          <a:prstGeom prst="rect">
            <a:avLst/>
          </a:prstGeom>
          <a:noFill/>
        </p:spPr>
      </p:pic>
      <p:pic>
        <p:nvPicPr>
          <p:cNvPr id="40974" name="Picture 14" descr="http://www.tsc-silos.com/tscsilo/upload/Image/Referenties/Aveve_logo.jpg"/>
          <p:cNvPicPr>
            <a:picLocks noChangeAspect="1" noChangeArrowheads="1"/>
          </p:cNvPicPr>
          <p:nvPr/>
        </p:nvPicPr>
        <p:blipFill>
          <a:blip r:embed="rId36" cstate="print"/>
          <a:srcRect/>
          <a:stretch>
            <a:fillRect/>
          </a:stretch>
        </p:blipFill>
        <p:spPr bwMode="auto">
          <a:xfrm>
            <a:off x="777430" y="1439765"/>
            <a:ext cx="995201" cy="480184"/>
          </a:xfrm>
          <a:prstGeom prst="rect">
            <a:avLst/>
          </a:prstGeom>
          <a:noFill/>
        </p:spPr>
      </p:pic>
      <p:pic>
        <p:nvPicPr>
          <p:cNvPr id="40978" name="Picture 18" descr="http://www.vandermaes.be/promo/nieuws_bestanden/image005.gif"/>
          <p:cNvPicPr>
            <a:picLocks noChangeAspect="1" noChangeArrowheads="1"/>
          </p:cNvPicPr>
          <p:nvPr/>
        </p:nvPicPr>
        <p:blipFill>
          <a:blip r:embed="rId37" cstate="print"/>
          <a:srcRect/>
          <a:stretch>
            <a:fillRect/>
          </a:stretch>
        </p:blipFill>
        <p:spPr bwMode="auto">
          <a:xfrm>
            <a:off x="1733353" y="1933154"/>
            <a:ext cx="1437572" cy="496154"/>
          </a:xfrm>
          <a:prstGeom prst="rect">
            <a:avLst/>
          </a:prstGeom>
          <a:noFill/>
        </p:spPr>
      </p:pic>
      <p:pic>
        <p:nvPicPr>
          <p:cNvPr id="35842" name="Picture 2" descr="http://www.muldernaturalfoods.com/wp-content/themes/mulder/images/logoM.png"/>
          <p:cNvPicPr>
            <a:picLocks noChangeAspect="1" noChangeArrowheads="1"/>
          </p:cNvPicPr>
          <p:nvPr/>
        </p:nvPicPr>
        <p:blipFill>
          <a:blip r:embed="rId38" cstate="print"/>
          <a:srcRect/>
          <a:stretch>
            <a:fillRect/>
          </a:stretch>
        </p:blipFill>
        <p:spPr bwMode="auto">
          <a:xfrm>
            <a:off x="10775725" y="4412213"/>
            <a:ext cx="1196287" cy="780187"/>
          </a:xfrm>
          <a:prstGeom prst="rect">
            <a:avLst/>
          </a:prstGeom>
          <a:noFill/>
        </p:spPr>
      </p:pic>
      <p:pic>
        <p:nvPicPr>
          <p:cNvPr id="35844" name="Picture 4" descr="http://www.pocoloco.be/sites/all/themes/pocoloco_theme/logo.png"/>
          <p:cNvPicPr>
            <a:picLocks noChangeAspect="1" noChangeArrowheads="1"/>
          </p:cNvPicPr>
          <p:nvPr/>
        </p:nvPicPr>
        <p:blipFill>
          <a:blip r:embed="rId39" cstate="print"/>
          <a:srcRect/>
          <a:stretch>
            <a:fillRect/>
          </a:stretch>
        </p:blipFill>
        <p:spPr bwMode="auto">
          <a:xfrm>
            <a:off x="11017915" y="1269923"/>
            <a:ext cx="834930" cy="787669"/>
          </a:xfrm>
          <a:prstGeom prst="rect">
            <a:avLst/>
          </a:prstGeom>
          <a:noFill/>
        </p:spPr>
      </p:pic>
      <p:pic>
        <p:nvPicPr>
          <p:cNvPr id="63" name="Picture 4"/>
          <p:cNvPicPr>
            <a:picLocks noChangeAspect="1" noChangeArrowheads="1"/>
          </p:cNvPicPr>
          <p:nvPr/>
        </p:nvPicPr>
        <p:blipFill>
          <a:blip r:embed="rId4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876245" y="1748133"/>
            <a:ext cx="747774" cy="51461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Picture 31"/>
          <p:cNvPicPr>
            <a:picLocks noChangeAspect="1" noChangeArrowheads="1"/>
          </p:cNvPicPr>
          <p:nvPr/>
        </p:nvPicPr>
        <p:blipFill>
          <a:blip r:embed="rId4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723614" y="4406392"/>
            <a:ext cx="964624" cy="308680"/>
          </a:xfrm>
          <a:prstGeom prst="rect">
            <a:avLst/>
          </a:prstGeom>
          <a:noFill/>
          <a:ln>
            <a:noFill/>
          </a:ln>
        </p:spPr>
      </p:pic>
      <p:pic>
        <p:nvPicPr>
          <p:cNvPr id="66" name="Picture 32"/>
          <p:cNvPicPr>
            <a:picLocks noChangeAspect="1" noChangeArrowheads="1"/>
          </p:cNvPicPr>
          <p:nvPr/>
        </p:nvPicPr>
        <p:blipFill>
          <a:blip r:embed="rId4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19869" y="3045400"/>
            <a:ext cx="943966" cy="458872"/>
          </a:xfrm>
          <a:prstGeom prst="rect">
            <a:avLst/>
          </a:prstGeom>
          <a:noFill/>
          <a:ln>
            <a:noFill/>
          </a:ln>
        </p:spPr>
      </p:pic>
      <p:pic>
        <p:nvPicPr>
          <p:cNvPr id="69" name="Picture 46"/>
          <p:cNvPicPr>
            <a:picLocks noChangeAspect="1" noChangeArrowheads="1"/>
          </p:cNvPicPr>
          <p:nvPr/>
        </p:nvPicPr>
        <p:blipFill>
          <a:blip r:embed="rId4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551789" y="3589234"/>
            <a:ext cx="1063282" cy="691133"/>
          </a:xfrm>
          <a:prstGeom prst="rect">
            <a:avLst/>
          </a:prstGeom>
          <a:noFill/>
          <a:ln>
            <a:noFill/>
          </a:ln>
        </p:spPr>
      </p:pic>
      <p:pic>
        <p:nvPicPr>
          <p:cNvPr id="70" name="Picture 47"/>
          <p:cNvPicPr>
            <a:picLocks noChangeAspect="1" noChangeArrowheads="1"/>
          </p:cNvPicPr>
          <p:nvPr/>
        </p:nvPicPr>
        <p:blipFill>
          <a:blip r:embed="rId4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31903" y="2920738"/>
            <a:ext cx="688784" cy="59694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5"/>
          <a:srcRect t="26489" b="26318"/>
          <a:stretch/>
        </p:blipFill>
        <p:spPr>
          <a:xfrm>
            <a:off x="6076085" y="5572895"/>
            <a:ext cx="1506704" cy="473176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46"/>
          <a:stretch>
            <a:fillRect/>
          </a:stretch>
        </p:blipFill>
        <p:spPr>
          <a:xfrm>
            <a:off x="10589796" y="2242774"/>
            <a:ext cx="1265030" cy="766987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47"/>
          <a:stretch>
            <a:fillRect/>
          </a:stretch>
        </p:blipFill>
        <p:spPr>
          <a:xfrm>
            <a:off x="9202909" y="5060410"/>
            <a:ext cx="909766" cy="367883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48"/>
          <a:stretch>
            <a:fillRect/>
          </a:stretch>
        </p:blipFill>
        <p:spPr>
          <a:xfrm>
            <a:off x="2284695" y="1276228"/>
            <a:ext cx="1417823" cy="453561"/>
          </a:xfrm>
          <a:prstGeom prst="rect">
            <a:avLst/>
          </a:prstGeom>
        </p:spPr>
      </p:pic>
      <p:pic>
        <p:nvPicPr>
          <p:cNvPr id="60" name="Picture 59"/>
          <p:cNvPicPr>
            <a:picLocks noChangeAspect="1"/>
          </p:cNvPicPr>
          <p:nvPr/>
        </p:nvPicPr>
        <p:blipFill>
          <a:blip r:embed="rId49"/>
          <a:stretch>
            <a:fillRect/>
          </a:stretch>
        </p:blipFill>
        <p:spPr>
          <a:xfrm>
            <a:off x="6414369" y="4709517"/>
            <a:ext cx="466725" cy="762000"/>
          </a:xfrm>
          <a:prstGeom prst="rect">
            <a:avLst/>
          </a:prstGeom>
        </p:spPr>
      </p:pic>
      <p:pic>
        <p:nvPicPr>
          <p:cNvPr id="61" name="Picture 60"/>
          <p:cNvPicPr>
            <a:picLocks noChangeAspect="1"/>
          </p:cNvPicPr>
          <p:nvPr/>
        </p:nvPicPr>
        <p:blipFill>
          <a:blip r:embed="rId50"/>
          <a:stretch>
            <a:fillRect/>
          </a:stretch>
        </p:blipFill>
        <p:spPr>
          <a:xfrm>
            <a:off x="10375675" y="5060410"/>
            <a:ext cx="800100" cy="762000"/>
          </a:xfrm>
          <a:prstGeom prst="rect">
            <a:avLst/>
          </a:prstGeom>
        </p:spPr>
      </p:pic>
      <p:pic>
        <p:nvPicPr>
          <p:cNvPr id="62" name="Picture 61"/>
          <p:cNvPicPr>
            <a:picLocks noChangeAspect="1"/>
          </p:cNvPicPr>
          <p:nvPr/>
        </p:nvPicPr>
        <p:blipFill>
          <a:blip r:embed="rId51"/>
          <a:stretch>
            <a:fillRect/>
          </a:stretch>
        </p:blipFill>
        <p:spPr>
          <a:xfrm>
            <a:off x="7125740" y="4632308"/>
            <a:ext cx="1047750" cy="390525"/>
          </a:xfrm>
          <a:prstGeom prst="rect">
            <a:avLst/>
          </a:prstGeom>
        </p:spPr>
      </p:pic>
      <p:pic>
        <p:nvPicPr>
          <p:cNvPr id="35840" name="Picture 35839"/>
          <p:cNvPicPr>
            <a:picLocks noChangeAspect="1"/>
          </p:cNvPicPr>
          <p:nvPr/>
        </p:nvPicPr>
        <p:blipFill>
          <a:blip r:embed="rId52"/>
          <a:stretch>
            <a:fillRect/>
          </a:stretch>
        </p:blipFill>
        <p:spPr>
          <a:xfrm>
            <a:off x="8512267" y="5177024"/>
            <a:ext cx="559142" cy="639019"/>
          </a:xfrm>
          <a:prstGeom prst="rect">
            <a:avLst/>
          </a:prstGeom>
        </p:spPr>
      </p:pic>
      <p:pic>
        <p:nvPicPr>
          <p:cNvPr id="35841" name="Picture 35840"/>
          <p:cNvPicPr>
            <a:picLocks noChangeAspect="1"/>
          </p:cNvPicPr>
          <p:nvPr/>
        </p:nvPicPr>
        <p:blipFill>
          <a:blip r:embed="rId53"/>
          <a:stretch>
            <a:fillRect/>
          </a:stretch>
        </p:blipFill>
        <p:spPr>
          <a:xfrm>
            <a:off x="7954345" y="3087481"/>
            <a:ext cx="1047750" cy="752475"/>
          </a:xfrm>
          <a:prstGeom prst="rect">
            <a:avLst/>
          </a:prstGeom>
        </p:spPr>
      </p:pic>
      <p:pic>
        <p:nvPicPr>
          <p:cNvPr id="35843" name="Picture 35842"/>
          <p:cNvPicPr>
            <a:picLocks noChangeAspect="1"/>
          </p:cNvPicPr>
          <p:nvPr/>
        </p:nvPicPr>
        <p:blipFill>
          <a:blip r:embed="rId54"/>
          <a:stretch>
            <a:fillRect/>
          </a:stretch>
        </p:blipFill>
        <p:spPr>
          <a:xfrm>
            <a:off x="9593034" y="1257702"/>
            <a:ext cx="1148493" cy="323666"/>
          </a:xfrm>
          <a:prstGeom prst="rect">
            <a:avLst/>
          </a:prstGeom>
        </p:spPr>
      </p:pic>
      <p:pic>
        <p:nvPicPr>
          <p:cNvPr id="35845" name="Picture 35844"/>
          <p:cNvPicPr>
            <a:picLocks noChangeAspect="1"/>
          </p:cNvPicPr>
          <p:nvPr/>
        </p:nvPicPr>
        <p:blipFill>
          <a:blip r:embed="rId55"/>
          <a:stretch>
            <a:fillRect/>
          </a:stretch>
        </p:blipFill>
        <p:spPr>
          <a:xfrm>
            <a:off x="4214319" y="1310143"/>
            <a:ext cx="1047750" cy="342900"/>
          </a:xfrm>
          <a:prstGeom prst="rect">
            <a:avLst/>
          </a:prstGeom>
        </p:spPr>
      </p:pic>
      <p:pic>
        <p:nvPicPr>
          <p:cNvPr id="35846" name="Picture 35845"/>
          <p:cNvPicPr>
            <a:picLocks noChangeAspect="1"/>
          </p:cNvPicPr>
          <p:nvPr/>
        </p:nvPicPr>
        <p:blipFill>
          <a:blip r:embed="rId56"/>
          <a:stretch>
            <a:fillRect/>
          </a:stretch>
        </p:blipFill>
        <p:spPr>
          <a:xfrm>
            <a:off x="3682470" y="5184235"/>
            <a:ext cx="1047750" cy="638175"/>
          </a:xfrm>
          <a:prstGeom prst="rect">
            <a:avLst/>
          </a:prstGeom>
        </p:spPr>
      </p:pic>
      <p:pic>
        <p:nvPicPr>
          <p:cNvPr id="35847" name="Picture 35846"/>
          <p:cNvPicPr>
            <a:picLocks noChangeAspect="1"/>
          </p:cNvPicPr>
          <p:nvPr/>
        </p:nvPicPr>
        <p:blipFill>
          <a:blip r:embed="rId57"/>
          <a:stretch>
            <a:fillRect/>
          </a:stretch>
        </p:blipFill>
        <p:spPr>
          <a:xfrm>
            <a:off x="6247780" y="2073452"/>
            <a:ext cx="1267830" cy="299669"/>
          </a:xfrm>
          <a:prstGeom prst="rect">
            <a:avLst/>
          </a:prstGeom>
        </p:spPr>
      </p:pic>
      <p:pic>
        <p:nvPicPr>
          <p:cNvPr id="35848" name="Picture 35847"/>
          <p:cNvPicPr>
            <a:picLocks noChangeAspect="1"/>
          </p:cNvPicPr>
          <p:nvPr/>
        </p:nvPicPr>
        <p:blipFill>
          <a:blip r:embed="rId58"/>
          <a:stretch>
            <a:fillRect/>
          </a:stretch>
        </p:blipFill>
        <p:spPr>
          <a:xfrm>
            <a:off x="8180951" y="1171852"/>
            <a:ext cx="1427131" cy="259478"/>
          </a:xfrm>
          <a:prstGeom prst="rect">
            <a:avLst/>
          </a:prstGeom>
        </p:spPr>
      </p:pic>
      <p:pic>
        <p:nvPicPr>
          <p:cNvPr id="35849" name="Picture 35848"/>
          <p:cNvPicPr>
            <a:picLocks noChangeAspect="1"/>
          </p:cNvPicPr>
          <p:nvPr/>
        </p:nvPicPr>
        <p:blipFill>
          <a:blip r:embed="rId59"/>
          <a:stretch>
            <a:fillRect/>
          </a:stretch>
        </p:blipFill>
        <p:spPr>
          <a:xfrm>
            <a:off x="9259045" y="5645980"/>
            <a:ext cx="1038225" cy="419100"/>
          </a:xfrm>
          <a:prstGeom prst="rect">
            <a:avLst/>
          </a:prstGeom>
        </p:spPr>
      </p:pic>
      <p:pic>
        <p:nvPicPr>
          <p:cNvPr id="35850" name="Picture 35849"/>
          <p:cNvPicPr>
            <a:picLocks noChangeAspect="1"/>
          </p:cNvPicPr>
          <p:nvPr/>
        </p:nvPicPr>
        <p:blipFill>
          <a:blip r:embed="rId60"/>
          <a:stretch>
            <a:fillRect/>
          </a:stretch>
        </p:blipFill>
        <p:spPr>
          <a:xfrm>
            <a:off x="1110466" y="4096725"/>
            <a:ext cx="772269" cy="449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04105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096" y="2654538"/>
            <a:ext cx="6225817" cy="3598989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10" name="Content Placeholder 9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79913" y="1378875"/>
            <a:ext cx="5812087" cy="43407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71393"/>
          </a:xfrm>
        </p:spPr>
        <p:txBody>
          <a:bodyPr>
            <a:normAutofit fontScale="90000"/>
          </a:bodyPr>
          <a:lstStyle/>
          <a:p>
            <a:r>
              <a:rPr lang="nl-BE" dirty="0"/>
              <a:t/>
            </a:r>
            <a:br>
              <a:rPr lang="nl-BE" dirty="0"/>
            </a:br>
            <a:r>
              <a:rPr lang="nl-BE" dirty="0" err="1"/>
              <a:t>Yüksek</a:t>
            </a:r>
            <a:r>
              <a:rPr lang="nl-BE" dirty="0"/>
              <a:t> eğitimli ve üretken </a:t>
            </a:r>
            <a:r>
              <a:rPr lang="nl-BE" dirty="0" err="1"/>
              <a:t>iş</a:t>
            </a:r>
            <a:r>
              <a:rPr lang="nl-BE" dirty="0"/>
              <a:t> </a:t>
            </a:r>
            <a:r>
              <a:rPr lang="nl-BE" dirty="0" err="1"/>
              <a:t>gücü</a:t>
            </a:r>
            <a:r>
              <a:rPr lang="nl-BE" dirty="0"/>
              <a:t/>
            </a:r>
            <a:br>
              <a:rPr lang="nl-BE" dirty="0"/>
            </a:br>
            <a:endParaRPr lang="nl-BE" dirty="0"/>
          </a:p>
        </p:txBody>
      </p:sp>
      <p:sp>
        <p:nvSpPr>
          <p:cNvPr id="5" name="TextBox 4"/>
          <p:cNvSpPr txBox="1"/>
          <p:nvPr/>
        </p:nvSpPr>
        <p:spPr>
          <a:xfrm>
            <a:off x="814359" y="1257921"/>
            <a:ext cx="6062040" cy="331704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err="1"/>
              <a:t>Yüksek</a:t>
            </a:r>
            <a:r>
              <a:rPr lang="en-US" sz="2400" dirty="0"/>
              <a:t> </a:t>
            </a:r>
            <a:r>
              <a:rPr lang="en-US" sz="2400" dirty="0" err="1"/>
              <a:t>işgücü</a:t>
            </a:r>
            <a:r>
              <a:rPr lang="en-US" sz="2400" dirty="0"/>
              <a:t> </a:t>
            </a:r>
            <a:r>
              <a:rPr lang="en-US" sz="2400" dirty="0" err="1"/>
              <a:t>verimliliği</a:t>
            </a:r>
            <a:r>
              <a:rPr lang="en-US" sz="2400" dirty="0"/>
              <a:t> </a:t>
            </a:r>
          </a:p>
          <a:p>
            <a:r>
              <a:rPr lang="en-US" sz="2400" dirty="0"/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err="1"/>
              <a:t>Esnek</a:t>
            </a:r>
            <a:r>
              <a:rPr lang="en-US" sz="2400" dirty="0"/>
              <a:t> </a:t>
            </a:r>
            <a:r>
              <a:rPr lang="en-US" sz="2400" dirty="0" err="1"/>
              <a:t>i</a:t>
            </a:r>
            <a:r>
              <a:rPr lang="tr-TR" sz="2400" dirty="0"/>
              <a:t>ş</a:t>
            </a:r>
            <a:r>
              <a:rPr lang="en-US" sz="2400" dirty="0"/>
              <a:t> </a:t>
            </a:r>
            <a:r>
              <a:rPr lang="en-US" sz="2400" dirty="0" err="1"/>
              <a:t>gücü</a:t>
            </a:r>
            <a:endParaRPr lang="en-US" sz="2400" dirty="0"/>
          </a:p>
          <a:p>
            <a:r>
              <a:rPr lang="en-US" sz="2400" dirty="0"/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err="1"/>
              <a:t>En</a:t>
            </a:r>
            <a:r>
              <a:rPr lang="en-US" sz="2400" dirty="0"/>
              <a:t> </a:t>
            </a:r>
            <a:r>
              <a:rPr lang="en-US" sz="2400" dirty="0" err="1"/>
              <a:t>kolay</a:t>
            </a:r>
            <a:r>
              <a:rPr lang="en-US" sz="2400" dirty="0"/>
              <a:t> </a:t>
            </a:r>
            <a:r>
              <a:rPr lang="tr-TR" sz="2400" dirty="0"/>
              <a:t>çalışma izni p</a:t>
            </a:r>
            <a:r>
              <a:rPr lang="en-US" sz="2400" dirty="0" err="1"/>
              <a:t>rosedürüne</a:t>
            </a:r>
            <a:r>
              <a:rPr lang="en-US" sz="2400" dirty="0"/>
              <a:t> </a:t>
            </a:r>
            <a:r>
              <a:rPr lang="en-US" sz="2400" dirty="0" err="1"/>
              <a:t>sahip</a:t>
            </a:r>
            <a:endParaRPr lang="nl-BE" sz="2400" dirty="0"/>
          </a:p>
        </p:txBody>
      </p:sp>
      <p:sp>
        <p:nvSpPr>
          <p:cNvPr id="11" name="Rectangle 10"/>
          <p:cNvSpPr/>
          <p:nvPr/>
        </p:nvSpPr>
        <p:spPr>
          <a:xfrm>
            <a:off x="7372884" y="5599156"/>
            <a:ext cx="214033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nl-BE" sz="1200" b="1" i="1" dirty="0"/>
              <a:t>Kaynak: The Conference Board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372884" y="1250646"/>
            <a:ext cx="3653079" cy="28471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nl-BE" b="1" dirty="0"/>
              <a:t>Küresel işgücü verimlilik endeksi </a:t>
            </a:r>
          </a:p>
        </p:txBody>
      </p:sp>
    </p:spTree>
    <p:extLst>
      <p:ext uri="{BB962C8B-B14F-4D97-AF65-F5344CB8AC3E}">
        <p14:creationId xmlns:p14="http://schemas.microsoft.com/office/powerpoint/2010/main" val="51645150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Ak</a:t>
            </a:r>
            <a:r>
              <a:rPr lang="tr-TR" dirty="0"/>
              <a:t>ı</a:t>
            </a:r>
            <a:r>
              <a:rPr lang="nl-BE" dirty="0"/>
              <a:t>ll</a:t>
            </a:r>
            <a:r>
              <a:rPr lang="tr-TR" dirty="0"/>
              <a:t>ı</a:t>
            </a:r>
            <a:r>
              <a:rPr lang="nl-BE" dirty="0"/>
              <a:t> vergilendirme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nl-BE" sz="2400" dirty="0"/>
              <a:t>Temsili </a:t>
            </a:r>
            <a:r>
              <a:rPr lang="nl-BE" sz="2400" dirty="0" err="1"/>
              <a:t>faiz</a:t>
            </a:r>
            <a:r>
              <a:rPr lang="nl-BE" sz="2400" dirty="0"/>
              <a:t> </a:t>
            </a:r>
            <a:r>
              <a:rPr lang="nl-BE" sz="2400" dirty="0" err="1"/>
              <a:t>indirimi</a:t>
            </a:r>
            <a:endParaRPr lang="nl-BE" sz="2400" dirty="0"/>
          </a:p>
          <a:p>
            <a:pPr>
              <a:lnSpc>
                <a:spcPct val="150000"/>
              </a:lnSpc>
            </a:pPr>
            <a:r>
              <a:rPr lang="nl-BE" sz="2400" dirty="0" err="1"/>
              <a:t>Özelge</a:t>
            </a:r>
            <a:endParaRPr lang="nl-BE" sz="2400" dirty="0"/>
          </a:p>
          <a:p>
            <a:pPr>
              <a:lnSpc>
                <a:spcPct val="150000"/>
              </a:lnSpc>
            </a:pPr>
            <a:r>
              <a:rPr lang="nl-BE" sz="2400" dirty="0"/>
              <a:t>Temettüden kesilen stopaj </a:t>
            </a:r>
            <a:r>
              <a:rPr lang="nl-BE" sz="2400" dirty="0" err="1"/>
              <a:t>vergisi</a:t>
            </a:r>
            <a:r>
              <a:rPr lang="nl-BE" sz="2400" dirty="0"/>
              <a:t> </a:t>
            </a:r>
            <a:r>
              <a:rPr lang="nl-BE" sz="2400" dirty="0" err="1"/>
              <a:t>muafiyeti</a:t>
            </a:r>
            <a:endParaRPr lang="nl-BE" sz="2400" dirty="0"/>
          </a:p>
          <a:p>
            <a:pPr>
              <a:lnSpc>
                <a:spcPct val="150000"/>
              </a:lnSpc>
            </a:pPr>
            <a:r>
              <a:rPr lang="nl-BE" sz="2400" dirty="0"/>
              <a:t>AR&amp;GE </a:t>
            </a:r>
            <a:r>
              <a:rPr lang="nl-BE" sz="2400" dirty="0" err="1"/>
              <a:t>vergi</a:t>
            </a:r>
            <a:r>
              <a:rPr lang="nl-BE" sz="2400" dirty="0"/>
              <a:t> </a:t>
            </a:r>
            <a:r>
              <a:rPr lang="nl-BE" sz="2400" dirty="0" err="1"/>
              <a:t>indirimleri</a:t>
            </a:r>
            <a:endParaRPr lang="nl-BE" sz="2400" dirty="0"/>
          </a:p>
          <a:p>
            <a:pPr>
              <a:lnSpc>
                <a:spcPct val="150000"/>
              </a:lnSpc>
            </a:pPr>
            <a:r>
              <a:rPr lang="nl-BE" sz="2400" dirty="0" err="1"/>
              <a:t>Yabanc</a:t>
            </a:r>
            <a:r>
              <a:rPr lang="tr-TR" sz="2400" dirty="0"/>
              <a:t>ı</a:t>
            </a:r>
            <a:r>
              <a:rPr lang="nl-BE" sz="2400" dirty="0"/>
              <a:t> </a:t>
            </a:r>
            <a:r>
              <a:rPr lang="nl-BE" sz="2400" dirty="0" err="1"/>
              <a:t>yönetici</a:t>
            </a:r>
            <a:r>
              <a:rPr lang="nl-BE" sz="2400" dirty="0"/>
              <a:t> </a:t>
            </a:r>
            <a:r>
              <a:rPr lang="nl-BE" sz="2400" dirty="0" err="1"/>
              <a:t>statüsü</a:t>
            </a:r>
            <a:r>
              <a:rPr lang="nl-BE" sz="2400" dirty="0"/>
              <a:t> (expat)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7589" y="851566"/>
            <a:ext cx="4944164" cy="3098684"/>
          </a:xfrm>
          <a:prstGeom prst="rect">
            <a:avLst/>
          </a:prstGeom>
          <a:effectLst>
            <a:softEdge rad="63500"/>
          </a:effectLst>
          <a:scene3d>
            <a:camera prst="perspectiveAbove">
              <a:rot lat="20399999" lon="0" rev="21299999"/>
            </a:camera>
            <a:lightRig rig="threePt" dir="t"/>
          </a:scene3d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0003" y="3673527"/>
            <a:ext cx="5214877" cy="2361514"/>
          </a:xfrm>
          <a:prstGeom prst="rect">
            <a:avLst/>
          </a:prstGeom>
          <a:effectLst>
            <a:softEdge rad="63500"/>
          </a:effectLst>
          <a:scene3d>
            <a:camera prst="perspectiveAbove">
              <a:rot lat="20399999" lon="0" rev="21299999"/>
            </a:camera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294120635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Titre 1"/>
          <p:cNvSpPr>
            <a:spLocks noGrp="1"/>
          </p:cNvSpPr>
          <p:nvPr>
            <p:ph type="title"/>
          </p:nvPr>
        </p:nvSpPr>
        <p:spPr>
          <a:xfrm>
            <a:off x="838200" y="233150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 err="1"/>
              <a:t>En</a:t>
            </a:r>
            <a:r>
              <a:rPr lang="en-US" dirty="0"/>
              <a:t> h</a:t>
            </a:r>
            <a:r>
              <a:rPr lang="tr-TR" dirty="0"/>
              <a:t>ı</a:t>
            </a:r>
            <a:r>
              <a:rPr lang="en-US" dirty="0" err="1"/>
              <a:t>zl</a:t>
            </a:r>
            <a:r>
              <a:rPr lang="tr-TR" dirty="0"/>
              <a:t>ı</a:t>
            </a:r>
            <a:r>
              <a:rPr lang="en-US" dirty="0"/>
              <a:t> </a:t>
            </a:r>
            <a:r>
              <a:rPr lang="tr-TR" dirty="0" err="1"/>
              <a:t>ş</a:t>
            </a:r>
            <a:r>
              <a:rPr lang="en-US" dirty="0" err="1"/>
              <a:t>irket</a:t>
            </a:r>
            <a:r>
              <a:rPr lang="en-US" dirty="0"/>
              <a:t> </a:t>
            </a:r>
            <a:r>
              <a:rPr lang="en-US" dirty="0" err="1"/>
              <a:t>kurulabilen</a:t>
            </a:r>
            <a:r>
              <a:rPr lang="en-US" dirty="0"/>
              <a:t> </a:t>
            </a:r>
            <a:r>
              <a:rPr lang="en-US" dirty="0" err="1"/>
              <a:t>ülke</a:t>
            </a:r>
            <a:endParaRPr lang="fr-BE" dirty="0"/>
          </a:p>
        </p:txBody>
      </p:sp>
      <p:sp>
        <p:nvSpPr>
          <p:cNvPr id="9" name="ZoneTexte 3"/>
          <p:cNvSpPr txBox="1">
            <a:spLocks noGrp="1" noChangeArrowheads="1"/>
          </p:cNvSpPr>
          <p:nvPr>
            <p:ph idx="1"/>
          </p:nvPr>
        </p:nvSpPr>
        <p:spPr bwMode="auto">
          <a:xfrm>
            <a:off x="838200" y="1230753"/>
            <a:ext cx="4679373" cy="1401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79388" indent="-179388">
              <a:buClr>
                <a:schemeClr val="accent3">
                  <a:lumMod val="75000"/>
                </a:schemeClr>
              </a:buClr>
              <a:buFont typeface="Arial" pitchFamily="34" charset="0"/>
              <a:buChar char="•"/>
              <a:defRPr/>
            </a:pPr>
            <a:endParaRPr lang="en-US" dirty="0">
              <a:cs typeface="Arial" pitchFamily="34" charset="0"/>
            </a:endParaRPr>
          </a:p>
          <a:p>
            <a:pPr marL="179388" indent="-179388">
              <a:buClr>
                <a:schemeClr val="accent3">
                  <a:lumMod val="75000"/>
                </a:schemeClr>
              </a:buClr>
              <a:buFont typeface="Arial" pitchFamily="34" charset="0"/>
              <a:buChar char="•"/>
              <a:defRPr/>
            </a:pPr>
            <a:r>
              <a:rPr lang="en-US" sz="2400" dirty="0" err="1">
                <a:cs typeface="Arial" pitchFamily="34" charset="0"/>
              </a:rPr>
              <a:t>Sadece</a:t>
            </a:r>
            <a:r>
              <a:rPr lang="en-US" sz="2400" dirty="0">
                <a:cs typeface="Arial" pitchFamily="34" charset="0"/>
              </a:rPr>
              <a:t> 4 </a:t>
            </a:r>
            <a:r>
              <a:rPr lang="en-US" sz="2400" dirty="0" err="1">
                <a:cs typeface="Arial" pitchFamily="34" charset="0"/>
              </a:rPr>
              <a:t>gün</a:t>
            </a:r>
            <a:endParaRPr lang="en-US" sz="2400" dirty="0">
              <a:cs typeface="Arial" pitchFamily="34" charset="0"/>
            </a:endParaRPr>
          </a:p>
          <a:p>
            <a:pPr marL="179388" indent="-179388">
              <a:buClr>
                <a:schemeClr val="accent3">
                  <a:lumMod val="75000"/>
                </a:schemeClr>
              </a:buClr>
              <a:buFont typeface="Arial" pitchFamily="34" charset="0"/>
              <a:buChar char="•"/>
              <a:defRPr/>
            </a:pPr>
            <a:r>
              <a:rPr lang="en-US" sz="2400" dirty="0">
                <a:cs typeface="Arial" pitchFamily="34" charset="0"/>
              </a:rPr>
              <a:t>On-line start-up </a:t>
            </a:r>
            <a:r>
              <a:rPr lang="en-US" sz="2400" dirty="0" err="1">
                <a:cs typeface="Arial" pitchFamily="34" charset="0"/>
              </a:rPr>
              <a:t>mümkün</a:t>
            </a:r>
            <a:endParaRPr lang="fr-BE" sz="2400" dirty="0">
              <a:cs typeface="Arial" pitchFamily="34" charset="0"/>
            </a:endParaRPr>
          </a:p>
        </p:txBody>
      </p:sp>
      <p:sp>
        <p:nvSpPr>
          <p:cNvPr id="6" name="ZoneTexte 6"/>
          <p:cNvSpPr txBox="1">
            <a:spLocks noChangeArrowheads="1"/>
          </p:cNvSpPr>
          <p:nvPr/>
        </p:nvSpPr>
        <p:spPr bwMode="auto">
          <a:xfrm>
            <a:off x="1072339" y="5548313"/>
            <a:ext cx="51054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1200" b="1" i="1" dirty="0" err="1"/>
              <a:t>Kaynak</a:t>
            </a:r>
            <a:r>
              <a:rPr lang="en-US" sz="1200" b="1" i="1" dirty="0"/>
              <a:t>: IMD </a:t>
            </a:r>
            <a:r>
              <a:rPr lang="en-US" sz="1200" b="1" i="1" dirty="0" err="1"/>
              <a:t>Dünya</a:t>
            </a:r>
            <a:r>
              <a:rPr lang="en-US" sz="1200" b="1" i="1" dirty="0"/>
              <a:t> </a:t>
            </a:r>
            <a:r>
              <a:rPr lang="en-US" sz="1200" b="1" i="1" dirty="0" err="1"/>
              <a:t>Rekabet</a:t>
            </a:r>
            <a:r>
              <a:rPr lang="en-US" sz="1200" b="1" i="1" dirty="0"/>
              <a:t> </a:t>
            </a:r>
            <a:r>
              <a:rPr lang="en-US" sz="1200" b="1" i="1" dirty="0" err="1"/>
              <a:t>Gücü</a:t>
            </a:r>
            <a:r>
              <a:rPr lang="en-US" sz="1200" b="1" i="1" dirty="0"/>
              <a:t> </a:t>
            </a:r>
            <a:r>
              <a:rPr lang="en-US" sz="1200" b="1" i="1" dirty="0" err="1"/>
              <a:t>Raporu</a:t>
            </a:r>
            <a:r>
              <a:rPr lang="en-US" sz="1200" b="1" i="1" dirty="0"/>
              <a:t> 2012</a:t>
            </a:r>
            <a:endParaRPr lang="en-US" sz="1200" b="1" i="1" dirty="0">
              <a:cs typeface="Arial" pitchFamily="34" charset="0"/>
            </a:endParaRPr>
          </a:p>
        </p:txBody>
      </p:sp>
      <p:graphicFrame>
        <p:nvGraphicFramePr>
          <p:cNvPr id="8" name="Grafiek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15356153"/>
              </p:ext>
            </p:extLst>
          </p:nvPr>
        </p:nvGraphicFramePr>
        <p:xfrm>
          <a:off x="905942" y="2821020"/>
          <a:ext cx="5582407" cy="26948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Espace réservé du numéro de diapositive 4"/>
          <p:cNvSpPr txBox="1">
            <a:spLocks/>
          </p:cNvSpPr>
          <p:nvPr/>
        </p:nvSpPr>
        <p:spPr bwMode="auto">
          <a:xfrm>
            <a:off x="10199688" y="6480176"/>
            <a:ext cx="468312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defRPr/>
            </a:pPr>
            <a:fld id="{C29BD032-CBF2-4FA5-9435-15374B47D563}" type="slidenum">
              <a:rPr lang="fr-BE" sz="1600" b="1">
                <a:solidFill>
                  <a:schemeClr val="bg1"/>
                </a:solidFill>
              </a:rPr>
              <a:pPr algn="r">
                <a:defRPr/>
              </a:pPr>
              <a:t>43</a:t>
            </a:fld>
            <a:endParaRPr lang="fr-BE" sz="1600" b="1" dirty="0">
              <a:solidFill>
                <a:schemeClr val="bg1"/>
              </a:solidFill>
            </a:endParaRPr>
          </a:p>
        </p:txBody>
      </p:sp>
      <p:pic>
        <p:nvPicPr>
          <p:cNvPr id="1026" name="Picture 2" descr="H:\LOGISTIEK\PPT\ThinkstockPhotos-474486151.jpg.va6tf3d.partial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8349" y="1002275"/>
            <a:ext cx="5874680" cy="4513634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709354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BE" dirty="0"/>
              <a:t>Türkiye </a:t>
            </a:r>
            <a:r>
              <a:rPr lang="nl-BE" dirty="0" err="1"/>
              <a:t>ve</a:t>
            </a:r>
            <a:r>
              <a:rPr lang="nl-BE" dirty="0"/>
              <a:t> Flanders </a:t>
            </a:r>
            <a:r>
              <a:rPr lang="nl-BE" dirty="0" err="1"/>
              <a:t>bölgesi</a:t>
            </a:r>
            <a:r>
              <a:rPr lang="nl-BE" dirty="0"/>
              <a:t> </a:t>
            </a:r>
            <a:r>
              <a:rPr lang="nl-BE" dirty="0" err="1"/>
              <a:t>arasinda</a:t>
            </a:r>
            <a:r>
              <a:rPr lang="nl-BE" dirty="0"/>
              <a:t> </a:t>
            </a:r>
            <a:r>
              <a:rPr lang="nl-BE" dirty="0" err="1"/>
              <a:t>güçlü</a:t>
            </a:r>
            <a:r>
              <a:rPr lang="nl-BE" dirty="0"/>
              <a:t> </a:t>
            </a:r>
            <a:r>
              <a:rPr lang="nl-BE" dirty="0" err="1"/>
              <a:t>bir</a:t>
            </a:r>
            <a:r>
              <a:rPr lang="nl-BE" dirty="0"/>
              <a:t> </a:t>
            </a:r>
            <a:r>
              <a:rPr lang="nl-BE" dirty="0" err="1"/>
              <a:t>ba</a:t>
            </a:r>
            <a:r>
              <a:rPr lang="tr-TR" dirty="0"/>
              <a:t>ğ</a:t>
            </a:r>
            <a:r>
              <a:rPr lang="nl-BE" dirty="0"/>
              <a:t>…</a:t>
            </a:r>
            <a:br>
              <a:rPr lang="nl-BE" dirty="0"/>
            </a:br>
            <a:endParaRPr lang="nl-BE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28994" y="1505630"/>
            <a:ext cx="3227432" cy="43714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6428" y="3691358"/>
            <a:ext cx="3869939" cy="219499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26366" y="1505630"/>
            <a:ext cx="3369786" cy="438072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56426" y="1505630"/>
            <a:ext cx="3869940" cy="2430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58528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Flanders </a:t>
            </a:r>
            <a:r>
              <a:rPr lang="nl-BE" dirty="0" err="1"/>
              <a:t>bölgesi</a:t>
            </a:r>
            <a:r>
              <a:rPr lang="nl-BE" dirty="0"/>
              <a:t> </a:t>
            </a:r>
            <a:r>
              <a:rPr lang="nl-BE" dirty="0" err="1"/>
              <a:t>ve</a:t>
            </a:r>
            <a:r>
              <a:rPr lang="nl-BE" dirty="0"/>
              <a:t> FİT</a:t>
            </a:r>
            <a:br>
              <a:rPr lang="nl-BE" dirty="0"/>
            </a:br>
            <a:endParaRPr lang="nl-BE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20042"/>
            <a:ext cx="9101846" cy="5574177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10" name="TextBox 9"/>
          <p:cNvSpPr txBox="1"/>
          <p:nvPr/>
        </p:nvSpPr>
        <p:spPr>
          <a:xfrm>
            <a:off x="8982140" y="2021514"/>
            <a:ext cx="3112851" cy="352141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nl-BE" dirty="0"/>
          </a:p>
          <a:p>
            <a:endParaRPr lang="nl-B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BE" dirty="0" err="1"/>
              <a:t>Flaman</a:t>
            </a:r>
            <a:r>
              <a:rPr lang="nl-BE" dirty="0"/>
              <a:t> </a:t>
            </a:r>
            <a:r>
              <a:rPr lang="nl-BE" dirty="0" err="1"/>
              <a:t>şirketler</a:t>
            </a:r>
            <a:r>
              <a:rPr lang="nl-BE" dirty="0"/>
              <a:t> </a:t>
            </a:r>
            <a:r>
              <a:rPr lang="nl-BE" dirty="0" err="1"/>
              <a:t>için</a:t>
            </a:r>
            <a:r>
              <a:rPr lang="nl-BE" dirty="0"/>
              <a:t> 1 </a:t>
            </a:r>
            <a:r>
              <a:rPr lang="nl-BE" dirty="0" err="1"/>
              <a:t>numaralı</a:t>
            </a:r>
            <a:r>
              <a:rPr lang="nl-BE" dirty="0"/>
              <a:t> </a:t>
            </a:r>
            <a:r>
              <a:rPr lang="nl-BE" dirty="0" err="1"/>
              <a:t>temas</a:t>
            </a:r>
            <a:r>
              <a:rPr lang="nl-BE" dirty="0"/>
              <a:t> </a:t>
            </a:r>
            <a:r>
              <a:rPr lang="nl-BE" dirty="0" err="1"/>
              <a:t>noktası</a:t>
            </a:r>
            <a:r>
              <a:rPr lang="nl-BE" dirty="0"/>
              <a:t> </a:t>
            </a:r>
            <a:r>
              <a:rPr lang="nl-BE" dirty="0" err="1"/>
              <a:t>ve</a:t>
            </a:r>
            <a:r>
              <a:rPr lang="nl-BE" dirty="0"/>
              <a:t> </a:t>
            </a:r>
            <a:r>
              <a:rPr lang="nl-BE" dirty="0" err="1"/>
              <a:t>yardım</a:t>
            </a:r>
            <a:r>
              <a:rPr lang="nl-BE" dirty="0"/>
              <a:t> </a:t>
            </a:r>
            <a:r>
              <a:rPr lang="nl-BE" dirty="0" err="1"/>
              <a:t>masası</a:t>
            </a:r>
            <a:endParaRPr lang="nl-BE" dirty="0"/>
          </a:p>
          <a:p>
            <a:endParaRPr lang="nl-B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BE" dirty="0" err="1"/>
              <a:t>Uluslararası</a:t>
            </a:r>
            <a:r>
              <a:rPr lang="nl-BE" dirty="0"/>
              <a:t> </a:t>
            </a:r>
            <a:r>
              <a:rPr lang="nl-BE" dirty="0" err="1"/>
              <a:t>iş</a:t>
            </a:r>
            <a:r>
              <a:rPr lang="nl-BE" dirty="0"/>
              <a:t> </a:t>
            </a:r>
            <a:r>
              <a:rPr lang="nl-BE" dirty="0" err="1"/>
              <a:t>geliştirme</a:t>
            </a:r>
            <a:endParaRPr lang="nl-BE" dirty="0"/>
          </a:p>
          <a:p>
            <a:endParaRPr lang="nl-B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BE" dirty="0" err="1"/>
              <a:t>Doğrudan</a:t>
            </a:r>
            <a:r>
              <a:rPr lang="nl-BE" dirty="0"/>
              <a:t> </a:t>
            </a:r>
            <a:r>
              <a:rPr lang="nl-BE" dirty="0" err="1"/>
              <a:t>yabancı</a:t>
            </a:r>
            <a:r>
              <a:rPr lang="nl-BE" dirty="0"/>
              <a:t> </a:t>
            </a:r>
            <a:r>
              <a:rPr lang="nl-BE" dirty="0" err="1"/>
              <a:t>yatırım</a:t>
            </a:r>
            <a:r>
              <a:rPr lang="nl-BE" dirty="0"/>
              <a:t> </a:t>
            </a:r>
            <a:r>
              <a:rPr lang="nl-BE" dirty="0" err="1"/>
              <a:t>çekme</a:t>
            </a:r>
            <a:endParaRPr lang="nl-BE" dirty="0"/>
          </a:p>
          <a:p>
            <a:endParaRPr lang="nl-B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BE" dirty="0"/>
              <a:t>5 </a:t>
            </a:r>
            <a:r>
              <a:rPr lang="nl-BE" dirty="0" err="1"/>
              <a:t>bölge</a:t>
            </a:r>
            <a:r>
              <a:rPr lang="nl-BE" dirty="0"/>
              <a:t> </a:t>
            </a:r>
            <a:r>
              <a:rPr lang="nl-BE" dirty="0" err="1"/>
              <a:t>ofisi</a:t>
            </a:r>
            <a:endParaRPr lang="nl-BE" dirty="0"/>
          </a:p>
          <a:p>
            <a:r>
              <a:rPr lang="nl-BE" dirty="0"/>
              <a:t>     </a:t>
            </a:r>
            <a:r>
              <a:rPr lang="nl-BE" dirty="0" err="1"/>
              <a:t>Merkez</a:t>
            </a:r>
            <a:r>
              <a:rPr lang="nl-BE" dirty="0"/>
              <a:t> </a:t>
            </a:r>
            <a:r>
              <a:rPr lang="nl-BE" dirty="0" err="1"/>
              <a:t>ofis</a:t>
            </a:r>
            <a:r>
              <a:rPr lang="nl-BE" dirty="0"/>
              <a:t>: </a:t>
            </a:r>
            <a:r>
              <a:rPr lang="nl-BE" dirty="0" err="1"/>
              <a:t>Brüksel</a:t>
            </a:r>
            <a:endParaRPr lang="nl-BE" dirty="0"/>
          </a:p>
          <a:p>
            <a:endParaRPr lang="nl-BE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2140" y="1221128"/>
            <a:ext cx="2875876" cy="1156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33973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653374" y="209483"/>
            <a:ext cx="10515600" cy="880015"/>
          </a:xfrm>
        </p:spPr>
        <p:txBody>
          <a:bodyPr/>
          <a:lstStyle/>
          <a:p>
            <a:r>
              <a:rPr lang="nl-BE" dirty="0"/>
              <a:t>FİT’in </a:t>
            </a:r>
            <a:r>
              <a:rPr lang="nl-BE" dirty="0" err="1"/>
              <a:t>hizmet</a:t>
            </a:r>
            <a:r>
              <a:rPr lang="nl-BE" dirty="0"/>
              <a:t> </a:t>
            </a:r>
            <a:r>
              <a:rPr lang="nl-BE" dirty="0" err="1"/>
              <a:t>ağı</a:t>
            </a:r>
            <a:endParaRPr lang="nl-BE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012" y="1235413"/>
            <a:ext cx="11585643" cy="501967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95" r="17414"/>
          <a:stretch/>
        </p:blipFill>
        <p:spPr>
          <a:xfrm>
            <a:off x="8361484" y="2549770"/>
            <a:ext cx="738553" cy="870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39126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Yat</a:t>
            </a:r>
            <a:r>
              <a:rPr lang="tr-TR" dirty="0"/>
              <a:t>ı</a:t>
            </a:r>
            <a:r>
              <a:rPr lang="nl-BE" dirty="0"/>
              <a:t>r</a:t>
            </a:r>
            <a:r>
              <a:rPr lang="tr-TR" dirty="0"/>
              <a:t>ı</a:t>
            </a:r>
            <a:r>
              <a:rPr lang="nl-BE" dirty="0"/>
              <a:t>mc</a:t>
            </a:r>
            <a:r>
              <a:rPr lang="tr-TR" dirty="0"/>
              <a:t>ı</a:t>
            </a:r>
            <a:r>
              <a:rPr lang="nl-BE" dirty="0"/>
              <a:t>lara </a:t>
            </a:r>
            <a:r>
              <a:rPr lang="nl-BE" dirty="0" err="1"/>
              <a:t>sunulan</a:t>
            </a:r>
            <a:r>
              <a:rPr lang="nl-BE" dirty="0"/>
              <a:t> </a:t>
            </a:r>
            <a:r>
              <a:rPr lang="nl-BE" dirty="0" err="1"/>
              <a:t>hizmetler</a:t>
            </a:r>
            <a:r>
              <a:rPr lang="nl-BE" dirty="0"/>
              <a:t/>
            </a:r>
            <a:br>
              <a:rPr lang="nl-BE" dirty="0"/>
            </a:br>
            <a:endParaRPr lang="nl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5756" y="1925631"/>
            <a:ext cx="6532440" cy="4663191"/>
          </a:xfrm>
        </p:spPr>
        <p:txBody>
          <a:bodyPr>
            <a:normAutofit/>
          </a:bodyPr>
          <a:lstStyle/>
          <a:p>
            <a:r>
              <a:rPr lang="nl-BE" sz="2400" dirty="0" err="1"/>
              <a:t>Lokasyon</a:t>
            </a:r>
            <a:r>
              <a:rPr lang="nl-BE" sz="2400" dirty="0"/>
              <a:t> </a:t>
            </a:r>
            <a:r>
              <a:rPr lang="nl-BE" sz="2400" dirty="0" err="1"/>
              <a:t>seçimi</a:t>
            </a:r>
            <a:endParaRPr lang="nl-BE" sz="2400" dirty="0"/>
          </a:p>
          <a:p>
            <a:r>
              <a:rPr lang="nl-BE" sz="2400" dirty="0" err="1"/>
              <a:t>Tüm</a:t>
            </a:r>
            <a:r>
              <a:rPr lang="nl-BE" sz="2400" dirty="0"/>
              <a:t> vergi indirimleri, finansal hibe </a:t>
            </a:r>
            <a:r>
              <a:rPr lang="nl-BE" sz="2400" dirty="0" err="1"/>
              <a:t>ve</a:t>
            </a:r>
            <a:r>
              <a:rPr lang="nl-BE" sz="2400" dirty="0"/>
              <a:t> </a:t>
            </a:r>
            <a:r>
              <a:rPr lang="nl-BE" sz="2400" dirty="0" err="1"/>
              <a:t>teşviklere</a:t>
            </a:r>
            <a:r>
              <a:rPr lang="nl-BE" sz="2400" dirty="0"/>
              <a:t> </a:t>
            </a:r>
            <a:r>
              <a:rPr lang="nl-BE" sz="2400" dirty="0" err="1"/>
              <a:t>genel</a:t>
            </a:r>
            <a:r>
              <a:rPr lang="nl-BE" sz="2400" dirty="0"/>
              <a:t> </a:t>
            </a:r>
            <a:r>
              <a:rPr lang="nl-BE" sz="2400" dirty="0" err="1"/>
              <a:t>bakış</a:t>
            </a:r>
            <a:endParaRPr lang="nl-BE" sz="2400" dirty="0"/>
          </a:p>
          <a:p>
            <a:r>
              <a:rPr lang="nl-BE" sz="2400" dirty="0" err="1"/>
              <a:t>Ülkenin</a:t>
            </a:r>
            <a:r>
              <a:rPr lang="nl-BE" sz="2400" dirty="0"/>
              <a:t> karar </a:t>
            </a:r>
            <a:r>
              <a:rPr lang="nl-BE" sz="2400" dirty="0" err="1"/>
              <a:t>alıcılarıyla</a:t>
            </a:r>
            <a:r>
              <a:rPr lang="nl-BE" sz="2400" dirty="0"/>
              <a:t> </a:t>
            </a:r>
            <a:r>
              <a:rPr lang="nl-BE" sz="2400" dirty="0" err="1"/>
              <a:t>tanıştırma</a:t>
            </a:r>
            <a:endParaRPr lang="nl-BE" sz="2400" dirty="0"/>
          </a:p>
          <a:p>
            <a:r>
              <a:rPr lang="nl-BE" sz="2400" dirty="0" err="1"/>
              <a:t>Şirket</a:t>
            </a:r>
            <a:r>
              <a:rPr lang="nl-BE" sz="2400" dirty="0"/>
              <a:t> kurarken dikkat edilmesi gereken yerel </a:t>
            </a:r>
            <a:r>
              <a:rPr lang="nl-BE" sz="2400" dirty="0" err="1"/>
              <a:t>hukuki</a:t>
            </a:r>
            <a:r>
              <a:rPr lang="nl-BE" sz="2400" dirty="0"/>
              <a:t> </a:t>
            </a:r>
            <a:r>
              <a:rPr lang="nl-BE" sz="2400" dirty="0" err="1"/>
              <a:t>konular</a:t>
            </a:r>
            <a:endParaRPr lang="nl-BE" sz="2400" dirty="0"/>
          </a:p>
          <a:p>
            <a:r>
              <a:rPr lang="nl-BE" sz="2400" dirty="0" err="1"/>
              <a:t>İş</a:t>
            </a:r>
            <a:r>
              <a:rPr lang="nl-BE" sz="2400" dirty="0"/>
              <a:t> fırsatlarının </a:t>
            </a:r>
            <a:r>
              <a:rPr lang="nl-BE" sz="2400" dirty="0" err="1"/>
              <a:t>tespit</a:t>
            </a:r>
            <a:r>
              <a:rPr lang="nl-BE" sz="2400" dirty="0"/>
              <a:t> </a:t>
            </a:r>
            <a:r>
              <a:rPr lang="nl-BE" sz="2400" dirty="0" err="1"/>
              <a:t>edilmesi</a:t>
            </a:r>
            <a:endParaRPr lang="nl-BE" sz="2400" dirty="0"/>
          </a:p>
          <a:p>
            <a:r>
              <a:rPr lang="nl-BE" sz="2400" dirty="0" err="1"/>
              <a:t>Yerel</a:t>
            </a:r>
            <a:r>
              <a:rPr lang="nl-BE" sz="2400" dirty="0"/>
              <a:t> toplum hayatına </a:t>
            </a:r>
            <a:r>
              <a:rPr lang="nl-BE" sz="2400" dirty="0" err="1"/>
              <a:t>entegrasyon</a:t>
            </a:r>
            <a:r>
              <a:rPr lang="nl-BE" sz="2400" dirty="0"/>
              <a:t> </a:t>
            </a:r>
          </a:p>
          <a:p>
            <a:r>
              <a:rPr lang="nl-BE" sz="2400" dirty="0" err="1"/>
              <a:t>Yerinde</a:t>
            </a:r>
            <a:r>
              <a:rPr lang="nl-BE" sz="2400" dirty="0"/>
              <a:t> ziyaret</a:t>
            </a:r>
          </a:p>
          <a:p>
            <a:pPr marL="0" indent="0">
              <a:buNone/>
            </a:pPr>
            <a:r>
              <a:rPr lang="nl-BE" dirty="0"/>
              <a:t>	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349104" y="1211904"/>
            <a:ext cx="4625267" cy="65580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nl-BE" sz="2800" b="1" dirty="0">
                <a:solidFill>
                  <a:srgbClr val="002060"/>
                </a:solidFill>
              </a:rPr>
              <a:t>Gizlilik Içerisinde Ve Ücretsiz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6852" y="1211904"/>
            <a:ext cx="4588247" cy="5058554"/>
          </a:xfrm>
          <a:prstGeom prst="rect">
            <a:avLst/>
          </a:prstGeom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421755400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Sizin</a:t>
            </a:r>
            <a:r>
              <a:rPr lang="nl-BE" dirty="0"/>
              <a:t> </a:t>
            </a:r>
            <a:r>
              <a:rPr lang="nl-BE" dirty="0" err="1"/>
              <a:t>sorular</a:t>
            </a:r>
            <a:r>
              <a:rPr lang="tr-TR" dirty="0"/>
              <a:t>ı</a:t>
            </a:r>
            <a:r>
              <a:rPr lang="nl-BE" dirty="0"/>
              <a:t>n</a:t>
            </a:r>
            <a:r>
              <a:rPr lang="tr-TR" dirty="0"/>
              <a:t>ı</a:t>
            </a:r>
            <a:r>
              <a:rPr lang="nl-BE" dirty="0" err="1"/>
              <a:t>z</a:t>
            </a:r>
            <a:r>
              <a:rPr lang="nl-BE" dirty="0"/>
              <a:t/>
            </a:r>
            <a:br>
              <a:rPr lang="nl-BE" dirty="0"/>
            </a:br>
            <a:endParaRPr lang="nl-BE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30733" y="826851"/>
            <a:ext cx="11088373" cy="5698081"/>
          </a:xfrm>
          <a:prstGeom prst="rect">
            <a:avLst/>
          </a:prstGeom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133985040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ular Callout 4"/>
          <p:cNvSpPr/>
          <p:nvPr/>
        </p:nvSpPr>
        <p:spPr>
          <a:xfrm>
            <a:off x="1288473" y="3501737"/>
            <a:ext cx="4655127" cy="1911907"/>
          </a:xfrm>
          <a:prstGeom prst="wedgeRoundRectCallou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/>
              <a:t>Peter Verplancken</a:t>
            </a:r>
            <a:r>
              <a:rPr lang="nl-BE" dirty="0"/>
              <a:t/>
            </a:r>
            <a:br>
              <a:rPr lang="nl-BE" dirty="0"/>
            </a:br>
            <a:r>
              <a:rPr lang="nl-BE" dirty="0" err="1"/>
              <a:t>Flaman</a:t>
            </a:r>
            <a:r>
              <a:rPr lang="nl-BE" dirty="0"/>
              <a:t> </a:t>
            </a:r>
            <a:r>
              <a:rPr lang="nl-BE" dirty="0" err="1"/>
              <a:t>Bölgesi</a:t>
            </a:r>
            <a:r>
              <a:rPr lang="nl-BE" dirty="0"/>
              <a:t> </a:t>
            </a:r>
            <a:r>
              <a:rPr lang="nl-BE" dirty="0" err="1"/>
              <a:t>Yatırım</a:t>
            </a:r>
            <a:r>
              <a:rPr lang="nl-BE" dirty="0"/>
              <a:t> </a:t>
            </a:r>
            <a:r>
              <a:rPr lang="nl-BE" dirty="0" err="1"/>
              <a:t>ve</a:t>
            </a:r>
            <a:r>
              <a:rPr lang="nl-BE" dirty="0"/>
              <a:t> </a:t>
            </a:r>
            <a:r>
              <a:rPr lang="nl-BE" dirty="0" err="1"/>
              <a:t>Ticaret</a:t>
            </a:r>
            <a:r>
              <a:rPr lang="nl-BE" dirty="0"/>
              <a:t> </a:t>
            </a:r>
            <a:r>
              <a:rPr lang="nl-BE" dirty="0" err="1"/>
              <a:t>Ataşesi</a:t>
            </a:r>
            <a:endParaRPr lang="nl-BE" dirty="0"/>
          </a:p>
          <a:p>
            <a:pPr algn="ctr"/>
            <a:r>
              <a:rPr lang="nl-BE" dirty="0" err="1"/>
              <a:t>Siraselviler</a:t>
            </a:r>
            <a:r>
              <a:rPr lang="nl-BE" dirty="0"/>
              <a:t> </a:t>
            </a:r>
            <a:r>
              <a:rPr lang="nl-BE" dirty="0" err="1"/>
              <a:t>Caddesi</a:t>
            </a:r>
            <a:r>
              <a:rPr lang="nl-BE" dirty="0"/>
              <a:t> 39</a:t>
            </a:r>
          </a:p>
          <a:p>
            <a:pPr algn="ctr"/>
            <a:r>
              <a:rPr lang="nl-BE" dirty="0" err="1"/>
              <a:t>Taksim</a:t>
            </a:r>
            <a:r>
              <a:rPr lang="nl-BE" dirty="0"/>
              <a:t> – Istanbul</a:t>
            </a:r>
          </a:p>
          <a:p>
            <a:pPr algn="ctr"/>
            <a:r>
              <a:rPr lang="nl-BE" dirty="0"/>
              <a:t>T. +90 212 293 99 17</a:t>
            </a:r>
            <a:br>
              <a:rPr lang="nl-BE" dirty="0"/>
            </a:br>
            <a:r>
              <a:rPr lang="nl-BE" dirty="0"/>
              <a:t>E. </a:t>
            </a:r>
            <a:r>
              <a:rPr lang="nl-BE" dirty="0">
                <a:hlinkClick r:id="rId3"/>
              </a:rPr>
              <a:t>istanbul@fitagency.com</a:t>
            </a:r>
            <a:endParaRPr lang="nl-BE" dirty="0"/>
          </a:p>
          <a:p>
            <a:pPr algn="ctr"/>
            <a:endParaRPr lang="nl-BE" dirty="0"/>
          </a:p>
        </p:txBody>
      </p:sp>
      <p:sp>
        <p:nvSpPr>
          <p:cNvPr id="6" name="Rounded Rectangular Callout 5"/>
          <p:cNvSpPr/>
          <p:nvPr/>
        </p:nvSpPr>
        <p:spPr>
          <a:xfrm>
            <a:off x="6532419" y="3501736"/>
            <a:ext cx="4492335" cy="1911908"/>
          </a:xfrm>
          <a:prstGeom prst="wedgeRoundRectCallou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/>
              <a:t>Sultan Demir</a:t>
            </a:r>
            <a:r>
              <a:rPr lang="nl-BE" dirty="0"/>
              <a:t/>
            </a:r>
            <a:br>
              <a:rPr lang="nl-BE" dirty="0"/>
            </a:br>
            <a:r>
              <a:rPr lang="nl-BE" dirty="0" err="1"/>
              <a:t>Yatırım</a:t>
            </a:r>
            <a:r>
              <a:rPr lang="nl-BE" dirty="0"/>
              <a:t> </a:t>
            </a:r>
            <a:r>
              <a:rPr lang="nl-BE" dirty="0" err="1"/>
              <a:t>danışmanı</a:t>
            </a:r>
            <a:r>
              <a:rPr lang="nl-BE" dirty="0"/>
              <a:t> – Türkiye </a:t>
            </a:r>
            <a:r>
              <a:rPr lang="nl-BE" dirty="0" err="1"/>
              <a:t>Masas</a:t>
            </a:r>
            <a:r>
              <a:rPr lang="tr-TR" dirty="0"/>
              <a:t>ı</a:t>
            </a:r>
            <a:endParaRPr lang="nl-BE" dirty="0"/>
          </a:p>
          <a:p>
            <a:pPr algn="ctr"/>
            <a:r>
              <a:rPr lang="nl-BE" dirty="0"/>
              <a:t>Koning Albert II laan 37</a:t>
            </a:r>
          </a:p>
          <a:p>
            <a:pPr algn="ctr"/>
            <a:r>
              <a:rPr lang="nl-BE" dirty="0"/>
              <a:t>1030 </a:t>
            </a:r>
            <a:r>
              <a:rPr lang="nl-BE" dirty="0" err="1"/>
              <a:t>Brüksel</a:t>
            </a:r>
            <a:r>
              <a:rPr lang="nl-BE" dirty="0"/>
              <a:t> - </a:t>
            </a:r>
            <a:r>
              <a:rPr lang="nl-BE" dirty="0" err="1"/>
              <a:t>Belçika</a:t>
            </a:r>
            <a:r>
              <a:rPr lang="nl-BE" dirty="0"/>
              <a:t>  </a:t>
            </a:r>
            <a:br>
              <a:rPr lang="nl-BE" dirty="0"/>
            </a:br>
            <a:r>
              <a:rPr lang="nl-BE" dirty="0"/>
              <a:t>T. +32 2 504 87 82</a:t>
            </a:r>
            <a:br>
              <a:rPr lang="nl-BE" dirty="0"/>
            </a:br>
            <a:r>
              <a:rPr lang="nl-BE" dirty="0"/>
              <a:t>E. </a:t>
            </a:r>
            <a:r>
              <a:rPr lang="nl-BE" dirty="0">
                <a:hlinkClick r:id="rId4"/>
              </a:rPr>
              <a:t>sultan.demir@fitagency.be</a:t>
            </a:r>
            <a:endParaRPr lang="nl-BE" dirty="0"/>
          </a:p>
          <a:p>
            <a:pPr algn="ctr"/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2394160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4125" y="165519"/>
            <a:ext cx="10515600" cy="1325563"/>
          </a:xfrm>
        </p:spPr>
        <p:txBody>
          <a:bodyPr>
            <a:normAutofit/>
          </a:bodyPr>
          <a:lstStyle/>
          <a:p>
            <a:r>
              <a:rPr lang="nl-BE" dirty="0"/>
              <a:t>Flanders </a:t>
            </a:r>
            <a:r>
              <a:rPr lang="nl-BE" dirty="0" err="1"/>
              <a:t>ile</a:t>
            </a:r>
            <a:r>
              <a:rPr lang="nl-BE" dirty="0"/>
              <a:t> Türkiye </a:t>
            </a:r>
            <a:r>
              <a:rPr lang="nl-BE" dirty="0" err="1"/>
              <a:t>aras</a:t>
            </a:r>
            <a:r>
              <a:rPr lang="tr-TR" dirty="0"/>
              <a:t>ı</a:t>
            </a:r>
            <a:r>
              <a:rPr lang="nl-BE" dirty="0" err="1"/>
              <a:t>nda</a:t>
            </a:r>
            <a:r>
              <a:rPr lang="nl-BE" dirty="0"/>
              <a:t> </a:t>
            </a:r>
            <a:r>
              <a:rPr lang="nl-BE" dirty="0" err="1"/>
              <a:t>ticaret</a:t>
            </a:r>
            <a:endParaRPr lang="nl-BE" dirty="0"/>
          </a:p>
        </p:txBody>
      </p:sp>
      <p:sp>
        <p:nvSpPr>
          <p:cNvPr id="6" name="TextBox 5"/>
          <p:cNvSpPr txBox="1"/>
          <p:nvPr/>
        </p:nvSpPr>
        <p:spPr>
          <a:xfrm>
            <a:off x="8728365" y="6276109"/>
            <a:ext cx="2805544" cy="58189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nl-BE" sz="1200" b="1" i="1" dirty="0" err="1"/>
              <a:t>Kaynak</a:t>
            </a:r>
            <a:r>
              <a:rPr lang="nl-BE" sz="1200" b="1" i="1" dirty="0"/>
              <a:t>: </a:t>
            </a:r>
            <a:r>
              <a:rPr lang="nl-BE" sz="1200" b="1" i="1" dirty="0" err="1"/>
              <a:t>Belçika</a:t>
            </a:r>
            <a:r>
              <a:rPr lang="nl-BE" sz="1200" b="1" i="1" dirty="0"/>
              <a:t> </a:t>
            </a:r>
            <a:r>
              <a:rPr lang="nl-BE" sz="1200" b="1" i="1" dirty="0" err="1"/>
              <a:t>Merkez</a:t>
            </a:r>
            <a:r>
              <a:rPr lang="nl-BE" sz="1200" b="1" i="1" dirty="0"/>
              <a:t> </a:t>
            </a:r>
            <a:r>
              <a:rPr lang="nl-BE" sz="1200" b="1" i="1" dirty="0" err="1"/>
              <a:t>Bankas</a:t>
            </a:r>
            <a:r>
              <a:rPr lang="tr-TR" sz="1200" b="1" i="1" dirty="0"/>
              <a:t>ı</a:t>
            </a:r>
            <a:r>
              <a:rPr lang="nl-BE" sz="1200" b="1" i="1" dirty="0"/>
              <a:t>, 2016</a:t>
            </a:r>
          </a:p>
        </p:txBody>
      </p:sp>
      <p:graphicFrame>
        <p:nvGraphicFramePr>
          <p:cNvPr id="10" name="Content Placeholder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12278303"/>
              </p:ext>
            </p:extLst>
          </p:nvPr>
        </p:nvGraphicFramePr>
        <p:xfrm>
          <a:off x="6566169" y="1284325"/>
          <a:ext cx="5215893" cy="48314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60" y="1397431"/>
            <a:ext cx="6670518" cy="4831439"/>
          </a:xfrm>
          <a:prstGeom prst="rect">
            <a:avLst/>
          </a:prstGeom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22549489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44779"/>
            <a:ext cx="10124209" cy="1325563"/>
          </a:xfrm>
        </p:spPr>
        <p:txBody>
          <a:bodyPr/>
          <a:lstStyle/>
          <a:p>
            <a:r>
              <a:rPr lang="nl-BE" dirty="0" err="1"/>
              <a:t>Flanders</a:t>
            </a:r>
            <a:r>
              <a:rPr lang="nl-BE" dirty="0"/>
              <a:t>’</a:t>
            </a:r>
            <a:r>
              <a:rPr lang="tr-TR" dirty="0"/>
              <a:t>ı</a:t>
            </a:r>
            <a:r>
              <a:rPr lang="nl-BE" dirty="0"/>
              <a:t>n </a:t>
            </a:r>
            <a:r>
              <a:rPr lang="nl-BE" dirty="0" err="1"/>
              <a:t>ba</a:t>
            </a:r>
            <a:r>
              <a:rPr lang="tr-TR" dirty="0"/>
              <a:t>ş</a:t>
            </a:r>
            <a:r>
              <a:rPr lang="nl-BE" dirty="0"/>
              <a:t>l</a:t>
            </a:r>
            <a:r>
              <a:rPr lang="tr-TR" dirty="0"/>
              <a:t>ı</a:t>
            </a:r>
            <a:r>
              <a:rPr lang="nl-BE" dirty="0"/>
              <a:t>ca </a:t>
            </a:r>
            <a:r>
              <a:rPr lang="nl-BE" dirty="0" err="1"/>
              <a:t>maddeler</a:t>
            </a:r>
            <a:r>
              <a:rPr lang="nl-BE" dirty="0"/>
              <a:t> </a:t>
            </a:r>
            <a:r>
              <a:rPr lang="nl-BE" dirty="0" err="1"/>
              <a:t>itibariyle</a:t>
            </a:r>
            <a:r>
              <a:rPr lang="nl-BE" dirty="0"/>
              <a:t> </a:t>
            </a:r>
            <a:br>
              <a:rPr lang="nl-BE" dirty="0"/>
            </a:br>
            <a:r>
              <a:rPr lang="nl-BE" dirty="0" err="1"/>
              <a:t>ihracat</a:t>
            </a:r>
            <a:r>
              <a:rPr lang="tr-TR" dirty="0"/>
              <a:t>ı</a:t>
            </a:r>
            <a:r>
              <a:rPr lang="nl-BE" dirty="0"/>
              <a:t> </a:t>
            </a:r>
            <a:r>
              <a:rPr lang="nl-BE" dirty="0" err="1"/>
              <a:t>ve</a:t>
            </a:r>
            <a:r>
              <a:rPr lang="nl-BE" dirty="0"/>
              <a:t> </a:t>
            </a:r>
            <a:r>
              <a:rPr lang="nl-BE" dirty="0" err="1"/>
              <a:t>ithalat</a:t>
            </a:r>
            <a:r>
              <a:rPr lang="tr-TR" dirty="0"/>
              <a:t>ı</a:t>
            </a:r>
            <a:endParaRPr lang="nl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20941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BE" sz="1800" b="1" i="1" dirty="0"/>
              <a:t>	Türkiye’ye </a:t>
            </a:r>
            <a:r>
              <a:rPr lang="nl-BE" sz="1800" b="1" i="1" dirty="0" err="1"/>
              <a:t>ihracat</a:t>
            </a:r>
            <a:r>
              <a:rPr lang="nl-BE" sz="1800" b="1" i="1" dirty="0"/>
              <a:t> (y</a:t>
            </a:r>
            <a:r>
              <a:rPr lang="tr-TR" sz="1800" b="1" i="1" dirty="0"/>
              <a:t>ı</a:t>
            </a:r>
            <a:r>
              <a:rPr lang="nl-BE" sz="1800" b="1" i="1" dirty="0"/>
              <a:t>l 2015)	            </a:t>
            </a:r>
            <a:r>
              <a:rPr lang="nl-BE" sz="2000" b="1" i="1" dirty="0"/>
              <a:t>			</a:t>
            </a:r>
            <a:r>
              <a:rPr lang="nl-BE" sz="1800" b="1" i="1" dirty="0" err="1"/>
              <a:t>Türkiye’den</a:t>
            </a:r>
            <a:r>
              <a:rPr lang="nl-BE" sz="1800" b="1" i="1" dirty="0"/>
              <a:t> </a:t>
            </a:r>
            <a:r>
              <a:rPr lang="nl-BE" sz="1800" b="1" i="1" dirty="0" err="1"/>
              <a:t>ithalat</a:t>
            </a:r>
            <a:r>
              <a:rPr lang="nl-BE" sz="1800" b="1" i="1" dirty="0"/>
              <a:t> (y</a:t>
            </a:r>
            <a:r>
              <a:rPr lang="tr-TR" sz="1800" b="1" i="1" dirty="0"/>
              <a:t>ı</a:t>
            </a:r>
            <a:r>
              <a:rPr lang="nl-BE" sz="1800" b="1" i="1" dirty="0"/>
              <a:t>l 2015)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061801"/>
              </p:ext>
            </p:extLst>
          </p:nvPr>
        </p:nvGraphicFramePr>
        <p:xfrm>
          <a:off x="6619868" y="2165067"/>
          <a:ext cx="4445001" cy="35976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1125">
                  <a:extLst>
                    <a:ext uri="{9D8B030D-6E8A-4147-A177-3AD203B41FA5}">
                      <a16:colId xmlns:a16="http://schemas.microsoft.com/office/drawing/2014/main" xmlns="" val="168340695"/>
                    </a:ext>
                  </a:extLst>
                </a:gridCol>
                <a:gridCol w="4023876">
                  <a:extLst>
                    <a:ext uri="{9D8B030D-6E8A-4147-A177-3AD203B41FA5}">
                      <a16:colId xmlns:a16="http://schemas.microsoft.com/office/drawing/2014/main" xmlns="" val="1095539212"/>
                    </a:ext>
                  </a:extLst>
                </a:gridCol>
              </a:tblGrid>
              <a:tr h="599611">
                <a:tc>
                  <a:txBody>
                    <a:bodyPr/>
                    <a:lstStyle/>
                    <a:p>
                      <a:endParaRPr lang="nl-BE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 err="1">
                          <a:solidFill>
                            <a:schemeClr val="tx1"/>
                          </a:solidFill>
                        </a:rPr>
                        <a:t>Maddeler</a:t>
                      </a:r>
                      <a:endParaRPr lang="nl-BE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957298908"/>
                  </a:ext>
                </a:extLst>
              </a:tr>
              <a:tr h="599611">
                <a:tc>
                  <a:txBody>
                    <a:bodyPr/>
                    <a:lstStyle/>
                    <a:p>
                      <a:r>
                        <a:rPr lang="nl-BE" b="1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 err="1"/>
                        <a:t>Ula</a:t>
                      </a:r>
                      <a:r>
                        <a:rPr lang="tr-TR" dirty="0"/>
                        <a:t>şı</a:t>
                      </a:r>
                      <a:r>
                        <a:rPr lang="nl-BE" dirty="0"/>
                        <a:t>m </a:t>
                      </a:r>
                      <a:r>
                        <a:rPr lang="nl-BE" dirty="0" err="1"/>
                        <a:t>ekipmanlar</a:t>
                      </a:r>
                      <a:r>
                        <a:rPr lang="tr-TR" dirty="0"/>
                        <a:t>ı</a:t>
                      </a:r>
                      <a:r>
                        <a:rPr lang="nl-BE" dirty="0"/>
                        <a:t> (%34)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651192347"/>
                  </a:ext>
                </a:extLst>
              </a:tr>
              <a:tr h="599611">
                <a:tc>
                  <a:txBody>
                    <a:bodyPr/>
                    <a:lstStyle/>
                    <a:p>
                      <a:r>
                        <a:rPr lang="nl-BE" b="1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/>
                        <a:t>Tekstil (%14)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705383772"/>
                  </a:ext>
                </a:extLst>
              </a:tr>
              <a:tr h="599611">
                <a:tc>
                  <a:txBody>
                    <a:bodyPr/>
                    <a:lstStyle/>
                    <a:p>
                      <a:r>
                        <a:rPr lang="nl-BE" b="1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 err="1"/>
                        <a:t>Makina</a:t>
                      </a:r>
                      <a:r>
                        <a:rPr lang="nl-BE" dirty="0"/>
                        <a:t> </a:t>
                      </a:r>
                      <a:r>
                        <a:rPr lang="nl-BE" dirty="0" err="1"/>
                        <a:t>ve</a:t>
                      </a:r>
                      <a:r>
                        <a:rPr lang="nl-BE" dirty="0"/>
                        <a:t> </a:t>
                      </a:r>
                      <a:r>
                        <a:rPr lang="nl-BE" dirty="0" err="1"/>
                        <a:t>teçhizat</a:t>
                      </a:r>
                      <a:r>
                        <a:rPr lang="nl-BE" dirty="0"/>
                        <a:t> (%14)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341145820"/>
                  </a:ext>
                </a:extLst>
              </a:tr>
              <a:tr h="599611">
                <a:tc>
                  <a:txBody>
                    <a:bodyPr/>
                    <a:lstStyle/>
                    <a:p>
                      <a:r>
                        <a:rPr lang="nl-BE" b="1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 err="1"/>
                        <a:t>Plastikler</a:t>
                      </a:r>
                      <a:r>
                        <a:rPr lang="nl-BE" dirty="0"/>
                        <a:t> </a:t>
                      </a:r>
                      <a:r>
                        <a:rPr lang="nl-BE" baseline="0" dirty="0"/>
                        <a:t>(%8)</a:t>
                      </a:r>
                      <a:endParaRPr lang="nl-B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64391639"/>
                  </a:ext>
                </a:extLst>
              </a:tr>
              <a:tr h="599611">
                <a:tc>
                  <a:txBody>
                    <a:bodyPr/>
                    <a:lstStyle/>
                    <a:p>
                      <a:r>
                        <a:rPr lang="nl-BE" b="1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/>
                        <a:t>Ana </a:t>
                      </a:r>
                      <a:r>
                        <a:rPr lang="nl-BE" dirty="0" err="1"/>
                        <a:t>metaller</a:t>
                      </a:r>
                      <a:r>
                        <a:rPr lang="nl-BE" dirty="0"/>
                        <a:t> (%5)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728956332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8560954" y="5900103"/>
            <a:ext cx="2268683" cy="22377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tr-TR" sz="1200" b="1" i="1" dirty="0"/>
              <a:t>Kaynak</a:t>
            </a:r>
            <a:r>
              <a:rPr lang="nl-BE" sz="1200" b="1" i="1" dirty="0"/>
              <a:t>: </a:t>
            </a:r>
            <a:r>
              <a:rPr lang="nl-BE" sz="1200" b="1" i="1" dirty="0" err="1"/>
              <a:t>Belçika</a:t>
            </a:r>
            <a:r>
              <a:rPr lang="nl-BE" sz="1200" b="1" i="1" dirty="0"/>
              <a:t> </a:t>
            </a:r>
            <a:r>
              <a:rPr lang="nl-BE" sz="1200" b="1" i="1" dirty="0" err="1"/>
              <a:t>Merkez</a:t>
            </a:r>
            <a:r>
              <a:rPr lang="nl-BE" sz="1200" b="1" i="1" dirty="0"/>
              <a:t> </a:t>
            </a:r>
            <a:r>
              <a:rPr lang="nl-BE" sz="1200" b="1" i="1" dirty="0" err="1"/>
              <a:t>Bankas</a:t>
            </a:r>
            <a:r>
              <a:rPr lang="tr-TR" sz="1200" b="1" i="1" dirty="0"/>
              <a:t>ı</a:t>
            </a:r>
            <a:endParaRPr lang="nl-BE" sz="1200" b="1" i="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3105791"/>
              </p:ext>
            </p:extLst>
          </p:nvPr>
        </p:nvGraphicFramePr>
        <p:xfrm>
          <a:off x="823450" y="2165067"/>
          <a:ext cx="4445001" cy="36080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3696">
                  <a:extLst>
                    <a:ext uri="{9D8B030D-6E8A-4147-A177-3AD203B41FA5}">
                      <a16:colId xmlns:a16="http://schemas.microsoft.com/office/drawing/2014/main" xmlns="" val="168340695"/>
                    </a:ext>
                  </a:extLst>
                </a:gridCol>
                <a:gridCol w="4121305">
                  <a:extLst>
                    <a:ext uri="{9D8B030D-6E8A-4147-A177-3AD203B41FA5}">
                      <a16:colId xmlns:a16="http://schemas.microsoft.com/office/drawing/2014/main" xmlns="" val="1095539212"/>
                    </a:ext>
                  </a:extLst>
                </a:gridCol>
              </a:tblGrid>
              <a:tr h="601343">
                <a:tc>
                  <a:txBody>
                    <a:bodyPr/>
                    <a:lstStyle/>
                    <a:p>
                      <a:endParaRPr lang="nl-B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 err="1">
                          <a:solidFill>
                            <a:schemeClr val="tx1"/>
                          </a:solidFill>
                        </a:rPr>
                        <a:t>Maddeler</a:t>
                      </a:r>
                      <a:endParaRPr lang="nl-BE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957298908"/>
                  </a:ext>
                </a:extLst>
              </a:tr>
              <a:tr h="601343">
                <a:tc>
                  <a:txBody>
                    <a:bodyPr/>
                    <a:lstStyle/>
                    <a:p>
                      <a:r>
                        <a:rPr lang="nl-BE" b="1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 err="1"/>
                        <a:t>Kimyasal</a:t>
                      </a:r>
                      <a:r>
                        <a:rPr lang="nl-BE" dirty="0"/>
                        <a:t>  </a:t>
                      </a:r>
                      <a:r>
                        <a:rPr lang="nl-BE" dirty="0" err="1"/>
                        <a:t>ve</a:t>
                      </a:r>
                      <a:r>
                        <a:rPr lang="nl-BE" dirty="0"/>
                        <a:t> </a:t>
                      </a:r>
                      <a:r>
                        <a:rPr lang="nl-BE" dirty="0" err="1"/>
                        <a:t>farmasötik</a:t>
                      </a:r>
                      <a:r>
                        <a:rPr lang="nl-BE" dirty="0"/>
                        <a:t> </a:t>
                      </a:r>
                      <a:r>
                        <a:rPr lang="nl-BE" dirty="0" err="1"/>
                        <a:t>ürünler</a:t>
                      </a:r>
                      <a:r>
                        <a:rPr lang="nl-BE" baseline="0" dirty="0"/>
                        <a:t> (%24)</a:t>
                      </a:r>
                      <a:endParaRPr lang="nl-B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651192347"/>
                  </a:ext>
                </a:extLst>
              </a:tr>
              <a:tr h="601343">
                <a:tc>
                  <a:txBody>
                    <a:bodyPr/>
                    <a:lstStyle/>
                    <a:p>
                      <a:r>
                        <a:rPr lang="nl-BE" b="1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 err="1"/>
                        <a:t>Plastikler</a:t>
                      </a:r>
                      <a:r>
                        <a:rPr lang="nl-BE" dirty="0"/>
                        <a:t> (%20)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705383772"/>
                  </a:ext>
                </a:extLst>
              </a:tr>
              <a:tr h="601343">
                <a:tc>
                  <a:txBody>
                    <a:bodyPr/>
                    <a:lstStyle/>
                    <a:p>
                      <a:r>
                        <a:rPr lang="nl-BE" b="1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/>
                        <a:t>Ana </a:t>
                      </a:r>
                      <a:r>
                        <a:rPr lang="nl-BE" dirty="0" err="1"/>
                        <a:t>metaller</a:t>
                      </a:r>
                      <a:r>
                        <a:rPr lang="nl-BE" dirty="0"/>
                        <a:t> (%15)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341145820"/>
                  </a:ext>
                </a:extLst>
              </a:tr>
              <a:tr h="601343">
                <a:tc>
                  <a:txBody>
                    <a:bodyPr/>
                    <a:lstStyle/>
                    <a:p>
                      <a:r>
                        <a:rPr lang="nl-BE" b="1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 err="1"/>
                        <a:t>Makina</a:t>
                      </a:r>
                      <a:r>
                        <a:rPr lang="nl-BE" dirty="0"/>
                        <a:t> </a:t>
                      </a:r>
                      <a:r>
                        <a:rPr lang="nl-BE" dirty="0" err="1"/>
                        <a:t>ve</a:t>
                      </a:r>
                      <a:r>
                        <a:rPr lang="nl-BE" dirty="0"/>
                        <a:t> </a:t>
                      </a:r>
                      <a:r>
                        <a:rPr lang="nl-BE" dirty="0" err="1"/>
                        <a:t>teçhizat</a:t>
                      </a:r>
                      <a:r>
                        <a:rPr lang="nl-BE" baseline="0" dirty="0"/>
                        <a:t> (%13)</a:t>
                      </a:r>
                      <a:endParaRPr lang="nl-B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64391639"/>
                  </a:ext>
                </a:extLst>
              </a:tr>
              <a:tr h="601343">
                <a:tc>
                  <a:txBody>
                    <a:bodyPr/>
                    <a:lstStyle/>
                    <a:p>
                      <a:r>
                        <a:rPr lang="nl-BE" b="1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 err="1"/>
                        <a:t>Ula</a:t>
                      </a:r>
                      <a:r>
                        <a:rPr lang="tr-TR" dirty="0"/>
                        <a:t>şı</a:t>
                      </a:r>
                      <a:r>
                        <a:rPr lang="nl-BE" dirty="0"/>
                        <a:t>m </a:t>
                      </a:r>
                      <a:r>
                        <a:rPr lang="nl-BE" dirty="0" err="1"/>
                        <a:t>ekipmanlar</a:t>
                      </a:r>
                      <a:r>
                        <a:rPr lang="tr-TR" dirty="0"/>
                        <a:t>ı</a:t>
                      </a:r>
                      <a:r>
                        <a:rPr lang="nl-BE" dirty="0"/>
                        <a:t> (%7)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728956332"/>
                  </a:ext>
                </a:extLst>
              </a:tr>
            </a:tbl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4505" y="3026301"/>
            <a:ext cx="2736432" cy="2736432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9171" y="3026301"/>
            <a:ext cx="2717976" cy="2717976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39774616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4726906" y="4068000"/>
            <a:ext cx="6593975" cy="1655761"/>
          </a:xfrm>
        </p:spPr>
        <p:txBody>
          <a:bodyPr/>
          <a:lstStyle/>
          <a:p>
            <a:r>
              <a:rPr lang="nl-BE" dirty="0" err="1"/>
              <a:t>Türkiye’de</a:t>
            </a:r>
            <a:r>
              <a:rPr lang="nl-BE" dirty="0"/>
              <a:t> </a:t>
            </a:r>
            <a:r>
              <a:rPr lang="nl-BE" dirty="0" err="1"/>
              <a:t>Flaman</a:t>
            </a:r>
            <a:r>
              <a:rPr lang="nl-BE" dirty="0"/>
              <a:t> </a:t>
            </a:r>
            <a:r>
              <a:rPr lang="nl-BE" dirty="0" err="1"/>
              <a:t>ba</a:t>
            </a:r>
            <a:r>
              <a:rPr lang="tr-TR" dirty="0"/>
              <a:t>ş</a:t>
            </a:r>
            <a:r>
              <a:rPr lang="nl-BE" dirty="0"/>
              <a:t>ar</a:t>
            </a:r>
            <a:r>
              <a:rPr lang="tr-TR" dirty="0"/>
              <a:t>ı</a:t>
            </a:r>
            <a:r>
              <a:rPr lang="nl-BE" dirty="0"/>
              <a:t> </a:t>
            </a:r>
            <a:r>
              <a:rPr lang="nl-BE" dirty="0" err="1"/>
              <a:t>öyküleri</a:t>
            </a:r>
            <a:r>
              <a:rPr lang="nl-BE" dirty="0"/>
              <a:t> 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BE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6914156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150" y="261839"/>
            <a:ext cx="1524132" cy="76206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0086699" y="1392450"/>
            <a:ext cx="2209064" cy="437806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endParaRPr lang="nl-BE" sz="2000" b="1" dirty="0"/>
          </a:p>
          <a:p>
            <a:pPr algn="ctr"/>
            <a:endParaRPr lang="nl-BE" sz="2000" b="1" dirty="0"/>
          </a:p>
          <a:p>
            <a:pPr algn="ctr"/>
            <a:r>
              <a:rPr lang="nl-BE" sz="2000" b="1" dirty="0"/>
              <a:t>Egepen /</a:t>
            </a:r>
          </a:p>
          <a:p>
            <a:pPr algn="ctr"/>
            <a:r>
              <a:rPr lang="nl-BE" sz="2000" b="1" dirty="0" err="1"/>
              <a:t>WinSA</a:t>
            </a:r>
            <a:r>
              <a:rPr lang="nl-BE" sz="2000" b="1" dirty="0"/>
              <a:t> /</a:t>
            </a:r>
          </a:p>
          <a:p>
            <a:pPr algn="ctr"/>
            <a:r>
              <a:rPr lang="nl-BE" sz="2000" b="1" dirty="0" err="1"/>
              <a:t>Pimapen</a:t>
            </a:r>
            <a:r>
              <a:rPr lang="nl-BE" sz="2000" b="1" dirty="0"/>
              <a:t>/</a:t>
            </a:r>
          </a:p>
          <a:p>
            <a:pPr algn="ctr"/>
            <a:r>
              <a:rPr lang="nl-BE" sz="2000" b="1" dirty="0"/>
              <a:t>PIMAŞ</a:t>
            </a:r>
          </a:p>
          <a:p>
            <a:pPr algn="ctr"/>
            <a:endParaRPr lang="nl-BE" b="1" dirty="0"/>
          </a:p>
          <a:p>
            <a:pPr algn="ctr"/>
            <a:endParaRPr lang="nl-BE" dirty="0"/>
          </a:p>
          <a:p>
            <a:pPr algn="ctr"/>
            <a:r>
              <a:rPr lang="nl-BE" dirty="0"/>
              <a:t>PVC kap</a:t>
            </a:r>
            <a:r>
              <a:rPr lang="tr-TR" dirty="0"/>
              <a:t>ı ve </a:t>
            </a:r>
            <a:endParaRPr lang="nl-BE" dirty="0"/>
          </a:p>
          <a:p>
            <a:pPr algn="ctr"/>
            <a:r>
              <a:rPr lang="nl-BE" dirty="0" err="1"/>
              <a:t>pencere</a:t>
            </a:r>
            <a:r>
              <a:rPr lang="nl-BE" dirty="0"/>
              <a:t> </a:t>
            </a:r>
            <a:r>
              <a:rPr lang="nl-BE" dirty="0" err="1"/>
              <a:t>sistemleri</a:t>
            </a:r>
            <a:endParaRPr lang="nl-BE" dirty="0"/>
          </a:p>
          <a:p>
            <a:endParaRPr lang="nl-BE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029" y="739233"/>
            <a:ext cx="10357931" cy="5684501"/>
          </a:xfrm>
          <a:prstGeom prst="rect">
            <a:avLst/>
          </a:prstGeom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13756329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1" y="145473"/>
            <a:ext cx="3324225" cy="1371600"/>
          </a:xfrm>
          <a:prstGeom prst="rect">
            <a:avLst/>
          </a:prstGeom>
        </p:spPr>
      </p:pic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98900" y="1147865"/>
            <a:ext cx="10329152" cy="5150806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5" name="TextBox 4"/>
          <p:cNvSpPr txBox="1"/>
          <p:nvPr/>
        </p:nvSpPr>
        <p:spPr>
          <a:xfrm>
            <a:off x="9931940" y="1799616"/>
            <a:ext cx="1849606" cy="377876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endParaRPr lang="nl-BE" sz="2000" b="1" dirty="0"/>
          </a:p>
          <a:p>
            <a:pPr algn="ctr"/>
            <a:endParaRPr lang="nl-BE" sz="2000" b="1" dirty="0"/>
          </a:p>
          <a:p>
            <a:pPr algn="ctr"/>
            <a:endParaRPr lang="nl-BE" sz="2000" b="1" dirty="0"/>
          </a:p>
          <a:p>
            <a:pPr algn="ctr"/>
            <a:r>
              <a:rPr lang="nl-BE" sz="2000" b="1" dirty="0" err="1"/>
              <a:t>Astel</a:t>
            </a:r>
            <a:r>
              <a:rPr lang="nl-BE" sz="2000" b="1" dirty="0"/>
              <a:t>/</a:t>
            </a:r>
            <a:r>
              <a:rPr lang="nl-BE" sz="2000" b="1" dirty="0" err="1"/>
              <a:t>Ontex</a:t>
            </a:r>
            <a:endParaRPr lang="nl-BE" sz="2000" b="1" dirty="0"/>
          </a:p>
          <a:p>
            <a:pPr algn="ctr"/>
            <a:endParaRPr lang="nl-BE" b="1" dirty="0"/>
          </a:p>
          <a:p>
            <a:pPr algn="ctr"/>
            <a:endParaRPr lang="nl-BE" b="1" dirty="0"/>
          </a:p>
          <a:p>
            <a:pPr algn="ctr"/>
            <a:r>
              <a:rPr lang="nl-BE" dirty="0" err="1"/>
              <a:t>Çocuk</a:t>
            </a:r>
            <a:r>
              <a:rPr lang="nl-BE" dirty="0"/>
              <a:t> </a:t>
            </a:r>
            <a:r>
              <a:rPr lang="nl-BE" dirty="0" err="1"/>
              <a:t>bezleri</a:t>
            </a:r>
            <a:r>
              <a:rPr lang="nl-BE" dirty="0"/>
              <a:t> </a:t>
            </a:r>
            <a:r>
              <a:rPr lang="nl-BE" dirty="0" err="1"/>
              <a:t>ve</a:t>
            </a:r>
            <a:r>
              <a:rPr lang="nl-BE" dirty="0"/>
              <a:t> </a:t>
            </a:r>
          </a:p>
          <a:p>
            <a:pPr algn="ctr"/>
            <a:r>
              <a:rPr lang="nl-BE" dirty="0" err="1"/>
              <a:t>hijyenik</a:t>
            </a:r>
            <a:r>
              <a:rPr lang="nl-BE" dirty="0"/>
              <a:t> </a:t>
            </a:r>
            <a:r>
              <a:rPr lang="nl-BE" dirty="0" err="1"/>
              <a:t>ürünler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9353647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noAutofit/>
      </a:bodyPr>
      <a:lstStyle>
        <a:defPPr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PPT_FIT_EN_16x9.pptx" id="{CCF5175A-4651-4B8B-AE33-83DBAD9916C2}" vid="{15C496F3-D1BC-44A9-9E22-3AE3BFDD5C8B}"/>
    </a:ext>
  </a:extLst>
</a:theme>
</file>

<file path=ppt/theme/theme2.xml><?xml version="1.0" encoding="utf-8"?>
<a:theme xmlns:a="http://schemas.openxmlformats.org/drawingml/2006/main" name="8_FIT_thema_accent7">
  <a:themeElements>
    <a:clrScheme name="FIT kleuren PP">
      <a:dk1>
        <a:srgbClr val="000000"/>
      </a:dk1>
      <a:lt1>
        <a:sysClr val="window" lastClr="FFFFFF"/>
      </a:lt1>
      <a:dk2>
        <a:srgbClr val="553E32"/>
      </a:dk2>
      <a:lt2>
        <a:srgbClr val="FFC51D"/>
      </a:lt2>
      <a:accent1>
        <a:srgbClr val="89811F"/>
      </a:accent1>
      <a:accent2>
        <a:srgbClr val="37AFC7"/>
      </a:accent2>
      <a:accent3>
        <a:srgbClr val="77216B"/>
      </a:accent3>
      <a:accent4>
        <a:srgbClr val="F67A21"/>
      </a:accent4>
      <a:accent5>
        <a:srgbClr val="CDCD15"/>
      </a:accent5>
      <a:accent6>
        <a:srgbClr val="12658F"/>
      </a:accent6>
      <a:hlink>
        <a:srgbClr val="77216B"/>
      </a:hlink>
      <a:folHlink>
        <a:srgbClr val="12658F"/>
      </a:folHlink>
    </a:clrScheme>
    <a:fontScheme name="FIT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5_FIT_thema_accent4">
  <a:themeElements>
    <a:clrScheme name="FIT kleuren PP">
      <a:dk1>
        <a:srgbClr val="000000"/>
      </a:dk1>
      <a:lt1>
        <a:sysClr val="window" lastClr="FFFFFF"/>
      </a:lt1>
      <a:dk2>
        <a:srgbClr val="553E32"/>
      </a:dk2>
      <a:lt2>
        <a:srgbClr val="FFC51D"/>
      </a:lt2>
      <a:accent1>
        <a:srgbClr val="89811F"/>
      </a:accent1>
      <a:accent2>
        <a:srgbClr val="37AFC7"/>
      </a:accent2>
      <a:accent3>
        <a:srgbClr val="77216B"/>
      </a:accent3>
      <a:accent4>
        <a:srgbClr val="F67A21"/>
      </a:accent4>
      <a:accent5>
        <a:srgbClr val="CDCD15"/>
      </a:accent5>
      <a:accent6>
        <a:srgbClr val="12658F"/>
      </a:accent6>
      <a:hlink>
        <a:srgbClr val="77216B"/>
      </a:hlink>
      <a:folHlink>
        <a:srgbClr val="12658F"/>
      </a:folHlink>
    </a:clrScheme>
    <a:fontScheme name="FIT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PPT_FIT_EN_16x9</Template>
  <TotalTime>4549</TotalTime>
  <Words>1059</Words>
  <Application>Microsoft Office PowerPoint</Application>
  <PresentationFormat>Widescreen</PresentationFormat>
  <Paragraphs>316</Paragraphs>
  <Slides>49</Slides>
  <Notes>26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49</vt:i4>
      </vt:variant>
    </vt:vector>
  </HeadingPairs>
  <TitlesOfParts>
    <vt:vector size="59" baseType="lpstr">
      <vt:lpstr>MS PGothic</vt:lpstr>
      <vt:lpstr>新細明體</vt:lpstr>
      <vt:lpstr>楷体</vt:lpstr>
      <vt:lpstr>Arial</vt:lpstr>
      <vt:lpstr>Calibri</vt:lpstr>
      <vt:lpstr>Calibri Light</vt:lpstr>
      <vt:lpstr>Times New Roman</vt:lpstr>
      <vt:lpstr>Office Theme</vt:lpstr>
      <vt:lpstr>8_FIT_thema_accent7</vt:lpstr>
      <vt:lpstr>5_FIT_thema_accent4</vt:lpstr>
      <vt:lpstr>Flanders, AVRUPA ve DüNYAYA  AçILAN KAPI </vt:lpstr>
      <vt:lpstr>Bir bakışta  Belçika - Flanders</vt:lpstr>
      <vt:lpstr>Avrupan’ın kalbinde merkezi coğrafi konum </vt:lpstr>
      <vt:lpstr>Belçika’nın idari yapısı:  federal devlet … 3 bölge </vt:lpstr>
      <vt:lpstr>Flanders ile Türkiye arasında ticaret</vt:lpstr>
      <vt:lpstr>Flanders’ın başlıca maddeler itibariyle  ihracatı ve ithalatı</vt:lpstr>
      <vt:lpstr>Türkiye’de Flaman başarı öyküleri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Flanders bölgesinde Türk başarı öyküleri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Avrupa pazarını  ele geçirmenin yollarını mı arıyorsunuz?</vt:lpstr>
      <vt:lpstr>Flanders bölgesinden başlayın….</vt:lpstr>
      <vt:lpstr>Avrupan’ın kalbinde merkezi coğrafi konum </vt:lpstr>
      <vt:lpstr>Üstün ulaşım ağları </vt:lpstr>
      <vt:lpstr>PowerPoint Presentation</vt:lpstr>
      <vt:lpstr> Uluslararası deniz limanları  </vt:lpstr>
      <vt:lpstr>Brüksel Havalimanı</vt:lpstr>
      <vt:lpstr>Brüksel Havalimanı,  “Dünyanın En İyi Havalimanı 2016”</vt:lpstr>
      <vt:lpstr>Avrupa’daki en iyi lojistik merkezleri </vt:lpstr>
      <vt:lpstr> Lojistik depo kiraları </vt:lpstr>
      <vt:lpstr>Ofis kiraları</vt:lpstr>
      <vt:lpstr>Başlıca sektörler </vt:lpstr>
      <vt:lpstr>Yaşam bilimleri  ve biyoteknoloji</vt:lpstr>
      <vt:lpstr>(Petro)Kimya </vt:lpstr>
      <vt:lpstr>Lojistik</vt:lpstr>
      <vt:lpstr>Otomotiv</vt:lpstr>
      <vt:lpstr>Bilim ve iletişim teknolojileri</vt:lpstr>
      <vt:lpstr>Çevre ve yenilenebilir enerji</vt:lpstr>
      <vt:lpstr>Tekstil ve moda </vt:lpstr>
      <vt:lpstr>Gıda </vt:lpstr>
      <vt:lpstr> Yüksek eğitimli ve üretken iş gücü </vt:lpstr>
      <vt:lpstr>Akıllı vergilendirme</vt:lpstr>
      <vt:lpstr>En hızlı şirket kurulabilen ülke</vt:lpstr>
      <vt:lpstr>Türkiye ve Flanders bölgesi arasinda güçlü bir bağ… </vt:lpstr>
      <vt:lpstr>Flanders bölgesi ve FİT </vt:lpstr>
      <vt:lpstr>FİT’in hizmet ağı</vt:lpstr>
      <vt:lpstr>Yatırımcılara sunulan hizmetler </vt:lpstr>
      <vt:lpstr>Sizin sorularınız </vt:lpstr>
      <vt:lpstr>PowerPoint Presentation</vt:lpstr>
    </vt:vector>
  </TitlesOfParts>
  <Company>Flanders Investment &amp; Trade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Sultan Demir</dc:creator>
  <cp:lastModifiedBy>Ezgi Çeri</cp:lastModifiedBy>
  <cp:revision>389</cp:revision>
  <cp:lastPrinted>2016-11-18T13:34:52Z</cp:lastPrinted>
  <dcterms:created xsi:type="dcterms:W3CDTF">2015-01-21T15:46:08Z</dcterms:created>
  <dcterms:modified xsi:type="dcterms:W3CDTF">2016-12-01T09:46:54Z</dcterms:modified>
</cp:coreProperties>
</file>