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0" r:id="rId1"/>
  </p:sldMasterIdLst>
  <p:notesMasterIdLst>
    <p:notesMasterId r:id="rId17"/>
  </p:notesMasterIdLst>
  <p:handoutMasterIdLst>
    <p:handoutMasterId r:id="rId18"/>
  </p:handoutMasterIdLst>
  <p:sldIdLst>
    <p:sldId id="686" r:id="rId2"/>
    <p:sldId id="691" r:id="rId3"/>
    <p:sldId id="788" r:id="rId4"/>
    <p:sldId id="785" r:id="rId5"/>
    <p:sldId id="768" r:id="rId6"/>
    <p:sldId id="792" r:id="rId7"/>
    <p:sldId id="782" r:id="rId8"/>
    <p:sldId id="793" r:id="rId9"/>
    <p:sldId id="795" r:id="rId10"/>
    <p:sldId id="789" r:id="rId11"/>
    <p:sldId id="791" r:id="rId12"/>
    <p:sldId id="787" r:id="rId13"/>
    <p:sldId id="794" r:id="rId14"/>
    <p:sldId id="781" r:id="rId15"/>
    <p:sldId id="775" r:id="rId16"/>
  </p:sldIdLst>
  <p:sldSz cx="9144000" cy="6858000" type="screen4x3"/>
  <p:notesSz cx="6794500" cy="9906000"/>
  <p:custDataLst>
    <p:tags r:id="rId19"/>
  </p:custDataLst>
  <p:defaultTextStyle>
    <a:defPPr>
      <a:defRPr lang="es-ES_tradnl"/>
    </a:defPPr>
    <a:lvl1pPr algn="ctr" rtl="0" fontAlgn="base">
      <a:spcBef>
        <a:spcPct val="100000"/>
      </a:spcBef>
      <a:spcAft>
        <a:spcPct val="0"/>
      </a:spcAft>
      <a:buClr>
        <a:schemeClr val="tx1"/>
      </a:buClr>
      <a:defRPr sz="900" kern="1200">
        <a:solidFill>
          <a:schemeClr val="tx1"/>
        </a:solidFill>
        <a:latin typeface="Arial" charset="0"/>
        <a:ea typeface="+mn-ea"/>
        <a:cs typeface="+mn-cs"/>
      </a:defRPr>
    </a:lvl1pPr>
    <a:lvl2pPr marL="457200" algn="ctr" rtl="0" fontAlgn="base">
      <a:spcBef>
        <a:spcPct val="100000"/>
      </a:spcBef>
      <a:spcAft>
        <a:spcPct val="0"/>
      </a:spcAft>
      <a:buClr>
        <a:schemeClr val="tx1"/>
      </a:buClr>
      <a:defRPr sz="900" kern="1200">
        <a:solidFill>
          <a:schemeClr val="tx1"/>
        </a:solidFill>
        <a:latin typeface="Arial" charset="0"/>
        <a:ea typeface="+mn-ea"/>
        <a:cs typeface="+mn-cs"/>
      </a:defRPr>
    </a:lvl2pPr>
    <a:lvl3pPr marL="914400" algn="ctr" rtl="0" fontAlgn="base">
      <a:spcBef>
        <a:spcPct val="100000"/>
      </a:spcBef>
      <a:spcAft>
        <a:spcPct val="0"/>
      </a:spcAft>
      <a:buClr>
        <a:schemeClr val="tx1"/>
      </a:buClr>
      <a:defRPr sz="900" kern="1200">
        <a:solidFill>
          <a:schemeClr val="tx1"/>
        </a:solidFill>
        <a:latin typeface="Arial" charset="0"/>
        <a:ea typeface="+mn-ea"/>
        <a:cs typeface="+mn-cs"/>
      </a:defRPr>
    </a:lvl3pPr>
    <a:lvl4pPr marL="1371600" algn="ctr" rtl="0" fontAlgn="base">
      <a:spcBef>
        <a:spcPct val="100000"/>
      </a:spcBef>
      <a:spcAft>
        <a:spcPct val="0"/>
      </a:spcAft>
      <a:buClr>
        <a:schemeClr val="tx1"/>
      </a:buClr>
      <a:defRPr sz="900" kern="1200">
        <a:solidFill>
          <a:schemeClr val="tx1"/>
        </a:solidFill>
        <a:latin typeface="Arial" charset="0"/>
        <a:ea typeface="+mn-ea"/>
        <a:cs typeface="+mn-cs"/>
      </a:defRPr>
    </a:lvl4pPr>
    <a:lvl5pPr marL="1828800" algn="ctr" rtl="0" fontAlgn="base">
      <a:spcBef>
        <a:spcPct val="100000"/>
      </a:spcBef>
      <a:spcAft>
        <a:spcPct val="0"/>
      </a:spcAft>
      <a:buClr>
        <a:schemeClr val="tx1"/>
      </a:buClr>
      <a:defRPr sz="900" kern="1200">
        <a:solidFill>
          <a:schemeClr val="tx1"/>
        </a:solidFill>
        <a:latin typeface="Arial" charset="0"/>
        <a:ea typeface="+mn-ea"/>
        <a:cs typeface="+mn-cs"/>
      </a:defRPr>
    </a:lvl5pPr>
    <a:lvl6pPr marL="2286000" algn="l" defTabSz="914400" rtl="0" eaLnBrk="1" latinLnBrk="0" hangingPunct="1">
      <a:defRPr sz="900" kern="1200">
        <a:solidFill>
          <a:schemeClr val="tx1"/>
        </a:solidFill>
        <a:latin typeface="Arial" charset="0"/>
        <a:ea typeface="+mn-ea"/>
        <a:cs typeface="+mn-cs"/>
      </a:defRPr>
    </a:lvl6pPr>
    <a:lvl7pPr marL="2743200" algn="l" defTabSz="914400" rtl="0" eaLnBrk="1" latinLnBrk="0" hangingPunct="1">
      <a:defRPr sz="900" kern="1200">
        <a:solidFill>
          <a:schemeClr val="tx1"/>
        </a:solidFill>
        <a:latin typeface="Arial" charset="0"/>
        <a:ea typeface="+mn-ea"/>
        <a:cs typeface="+mn-cs"/>
      </a:defRPr>
    </a:lvl7pPr>
    <a:lvl8pPr marL="3200400" algn="l" defTabSz="914400" rtl="0" eaLnBrk="1" latinLnBrk="0" hangingPunct="1">
      <a:defRPr sz="900" kern="1200">
        <a:solidFill>
          <a:schemeClr val="tx1"/>
        </a:solidFill>
        <a:latin typeface="Arial" charset="0"/>
        <a:ea typeface="+mn-ea"/>
        <a:cs typeface="+mn-cs"/>
      </a:defRPr>
    </a:lvl8pPr>
    <a:lvl9pPr marL="3657600" algn="l" defTabSz="914400" rtl="0" eaLnBrk="1" latinLnBrk="0" hangingPunct="1">
      <a:defRPr sz="900"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RASA PELLICER, ELISENDA" initials="AP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AEAEA"/>
    <a:srgbClr val="DDDDDD"/>
    <a:srgbClr val="00273A"/>
    <a:srgbClr val="777777"/>
    <a:srgbClr val="4D4D4D"/>
    <a:srgbClr val="969696"/>
    <a:srgbClr val="008000"/>
    <a:srgbClr val="FF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703" autoAdjust="0"/>
    <p:restoredTop sz="98057" autoAdjust="0"/>
  </p:normalViewPr>
  <p:slideViewPr>
    <p:cSldViewPr snapToGrid="0" snapToObjects="1">
      <p:cViewPr varScale="1">
        <p:scale>
          <a:sx n="80" d="100"/>
          <a:sy n="80" d="100"/>
        </p:scale>
        <p:origin x="-485" y="-82"/>
      </p:cViewPr>
      <p:guideLst>
        <p:guide orient="horz" pos="2160"/>
        <p:guide pos="2880"/>
      </p:guideLst>
    </p:cSldViewPr>
  </p:slideViewPr>
  <p:outlineViewPr>
    <p:cViewPr>
      <p:scale>
        <a:sx n="33" d="100"/>
        <a:sy n="33" d="100"/>
      </p:scale>
      <p:origin x="0" y="902"/>
    </p:cViewPr>
  </p:outlin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44813" cy="495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15" tIns="45658" rIns="91315" bIns="45658" numCol="1" anchor="t" anchorCtr="0" compatLnSpc="1">
            <a:prstTxWarp prst="textNoShape">
              <a:avLst/>
            </a:prstTxWarp>
          </a:bodyPr>
          <a:lstStyle>
            <a:lvl1pPr algn="l" defTabSz="912813">
              <a:spcBef>
                <a:spcPct val="0"/>
              </a:spcBef>
              <a:buClrTx/>
              <a:defRPr sz="1100"/>
            </a:lvl1pPr>
          </a:lstStyle>
          <a:p>
            <a:endParaRPr lang="en-GB" altLang="es-ES"/>
          </a:p>
        </p:txBody>
      </p:sp>
      <p:sp>
        <p:nvSpPr>
          <p:cNvPr id="44035" name="Rectangle 3"/>
          <p:cNvSpPr>
            <a:spLocks noGrp="1" noChangeArrowheads="1"/>
          </p:cNvSpPr>
          <p:nvPr>
            <p:ph type="dt" sz="quarter" idx="1"/>
          </p:nvPr>
        </p:nvSpPr>
        <p:spPr bwMode="auto">
          <a:xfrm>
            <a:off x="3849688" y="0"/>
            <a:ext cx="2944812" cy="495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15" tIns="45658" rIns="91315" bIns="45658" numCol="1" anchor="t" anchorCtr="0" compatLnSpc="1">
            <a:prstTxWarp prst="textNoShape">
              <a:avLst/>
            </a:prstTxWarp>
          </a:bodyPr>
          <a:lstStyle>
            <a:lvl1pPr algn="r" defTabSz="912813">
              <a:spcBef>
                <a:spcPct val="0"/>
              </a:spcBef>
              <a:buClrTx/>
              <a:defRPr sz="1100"/>
            </a:lvl1pPr>
          </a:lstStyle>
          <a:p>
            <a:fld id="{DE1E63EC-1A5B-4C37-929A-6167C4BAE31E}" type="datetime1">
              <a:rPr lang="en-GB" altLang="es-ES"/>
              <a:pPr/>
              <a:t>16/11/2016</a:t>
            </a:fld>
            <a:endParaRPr lang="en-GB" altLang="es-ES"/>
          </a:p>
        </p:txBody>
      </p:sp>
      <p:sp>
        <p:nvSpPr>
          <p:cNvPr id="44036" name="Rectangle 4"/>
          <p:cNvSpPr>
            <a:spLocks noGrp="1" noChangeArrowheads="1"/>
          </p:cNvSpPr>
          <p:nvPr>
            <p:ph type="ftr" sz="quarter" idx="2"/>
          </p:nvPr>
        </p:nvSpPr>
        <p:spPr bwMode="auto">
          <a:xfrm>
            <a:off x="0" y="9410700"/>
            <a:ext cx="2944813" cy="495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15" tIns="45658" rIns="91315" bIns="45658" numCol="1" anchor="b" anchorCtr="0" compatLnSpc="1">
            <a:prstTxWarp prst="textNoShape">
              <a:avLst/>
            </a:prstTxWarp>
          </a:bodyPr>
          <a:lstStyle>
            <a:lvl1pPr algn="l" defTabSz="912813">
              <a:spcBef>
                <a:spcPct val="0"/>
              </a:spcBef>
              <a:buClrTx/>
              <a:defRPr sz="1100"/>
            </a:lvl1pPr>
          </a:lstStyle>
          <a:p>
            <a:endParaRPr lang="en-GB" altLang="es-ES"/>
          </a:p>
        </p:txBody>
      </p:sp>
      <p:sp>
        <p:nvSpPr>
          <p:cNvPr id="44037" name="Rectangle 5"/>
          <p:cNvSpPr>
            <a:spLocks noGrp="1" noChangeArrowheads="1"/>
          </p:cNvSpPr>
          <p:nvPr>
            <p:ph type="sldNum" sz="quarter" idx="3"/>
          </p:nvPr>
        </p:nvSpPr>
        <p:spPr bwMode="auto">
          <a:xfrm>
            <a:off x="3849688" y="9410700"/>
            <a:ext cx="2944812" cy="495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15" tIns="45658" rIns="91315" bIns="45658" numCol="1" anchor="b" anchorCtr="0" compatLnSpc="1">
            <a:prstTxWarp prst="textNoShape">
              <a:avLst/>
            </a:prstTxWarp>
          </a:bodyPr>
          <a:lstStyle>
            <a:lvl1pPr algn="r" defTabSz="912813">
              <a:spcBef>
                <a:spcPct val="0"/>
              </a:spcBef>
              <a:buClrTx/>
              <a:defRPr sz="1100"/>
            </a:lvl1pPr>
          </a:lstStyle>
          <a:p>
            <a:fld id="{3B6094E0-F1EA-4892-A879-06BCBA69D765}" type="slidenum">
              <a:rPr lang="es-ES_tradnl" altLang="es-ES"/>
              <a:pPr/>
              <a:t>‹#›</a:t>
            </a:fld>
            <a:endParaRPr lang="es-ES_tradnl" altLang="es-ES"/>
          </a:p>
        </p:txBody>
      </p:sp>
    </p:spTree>
    <p:extLst>
      <p:ext uri="{BB962C8B-B14F-4D97-AF65-F5344CB8AC3E}">
        <p14:creationId xmlns="" xmlns:p14="http://schemas.microsoft.com/office/powerpoint/2010/main" val="2617820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170" name="Rectangle 2"/>
          <p:cNvSpPr>
            <a:spLocks noGrp="1" noChangeArrowheads="1"/>
          </p:cNvSpPr>
          <p:nvPr>
            <p:ph type="hdr" sz="quarter"/>
          </p:nvPr>
        </p:nvSpPr>
        <p:spPr bwMode="auto">
          <a:xfrm>
            <a:off x="0" y="0"/>
            <a:ext cx="2944813" cy="495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15" tIns="45658" rIns="91315" bIns="45658" numCol="1" anchor="t" anchorCtr="0" compatLnSpc="1">
            <a:prstTxWarp prst="textNoShape">
              <a:avLst/>
            </a:prstTxWarp>
          </a:bodyPr>
          <a:lstStyle>
            <a:lvl1pPr algn="l" defTabSz="912813">
              <a:spcBef>
                <a:spcPct val="0"/>
              </a:spcBef>
              <a:buClrTx/>
              <a:defRPr sz="1100"/>
            </a:lvl1pPr>
          </a:lstStyle>
          <a:p>
            <a:endParaRPr lang="en-GB" altLang="es-ES"/>
          </a:p>
        </p:txBody>
      </p:sp>
      <p:sp>
        <p:nvSpPr>
          <p:cNvPr id="135171" name="Rectangle 3"/>
          <p:cNvSpPr>
            <a:spLocks noGrp="1" noChangeArrowheads="1"/>
          </p:cNvSpPr>
          <p:nvPr>
            <p:ph type="dt" idx="1"/>
          </p:nvPr>
        </p:nvSpPr>
        <p:spPr bwMode="auto">
          <a:xfrm>
            <a:off x="3849688" y="0"/>
            <a:ext cx="2944812" cy="495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15" tIns="45658" rIns="91315" bIns="45658" numCol="1" anchor="t" anchorCtr="0" compatLnSpc="1">
            <a:prstTxWarp prst="textNoShape">
              <a:avLst/>
            </a:prstTxWarp>
          </a:bodyPr>
          <a:lstStyle>
            <a:lvl1pPr algn="r" defTabSz="912813">
              <a:spcBef>
                <a:spcPct val="0"/>
              </a:spcBef>
              <a:buClrTx/>
              <a:defRPr sz="1100"/>
            </a:lvl1pPr>
          </a:lstStyle>
          <a:p>
            <a:fld id="{32BA5235-604F-4AA6-B48B-4042A7E68DFE}" type="datetime1">
              <a:rPr lang="en-GB" altLang="es-ES"/>
              <a:pPr/>
              <a:t>16/11/2016</a:t>
            </a:fld>
            <a:endParaRPr lang="en-GB" altLang="es-ES"/>
          </a:p>
        </p:txBody>
      </p:sp>
      <p:sp>
        <p:nvSpPr>
          <p:cNvPr id="26628" name="Rectangle 4"/>
          <p:cNvSpPr>
            <a:spLocks noGrp="1" noRot="1" noChangeAspect="1" noChangeArrowheads="1" noTextEdit="1"/>
          </p:cNvSpPr>
          <p:nvPr>
            <p:ph type="sldImg" idx="2"/>
          </p:nvPr>
        </p:nvSpPr>
        <p:spPr bwMode="auto">
          <a:xfrm>
            <a:off x="919163" y="742950"/>
            <a:ext cx="4957762" cy="3717925"/>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35173" name="Rectangle 5"/>
          <p:cNvSpPr>
            <a:spLocks noGrp="1" noChangeArrowheads="1"/>
          </p:cNvSpPr>
          <p:nvPr>
            <p:ph type="body" sz="quarter" idx="3"/>
          </p:nvPr>
        </p:nvSpPr>
        <p:spPr bwMode="auto">
          <a:xfrm>
            <a:off x="677863" y="4705350"/>
            <a:ext cx="5438775" cy="46863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91315" tIns="45658" rIns="91315" bIns="45658" numCol="1" anchor="t" anchorCtr="0" compatLnSpc="1">
            <a:prstTxWarp prst="textNoShape">
              <a:avLst/>
            </a:prstTxWarp>
          </a:bodyPr>
          <a:lstStyle/>
          <a:p>
            <a:pPr lvl="0"/>
            <a:r>
              <a:rPr lang="es-ES_tradnl" altLang="es-ES" smtClean="0"/>
              <a:t>Haga clic para modificar el estilo de texto del patrón</a:t>
            </a:r>
          </a:p>
          <a:p>
            <a:pPr lvl="1"/>
            <a:r>
              <a:rPr lang="es-ES_tradnl" altLang="es-ES" smtClean="0"/>
              <a:t>Segundo nivel</a:t>
            </a:r>
          </a:p>
          <a:p>
            <a:pPr lvl="2"/>
            <a:r>
              <a:rPr lang="es-ES_tradnl" altLang="es-ES" smtClean="0"/>
              <a:t>Tercer nivel</a:t>
            </a:r>
          </a:p>
          <a:p>
            <a:pPr lvl="3"/>
            <a:r>
              <a:rPr lang="es-ES_tradnl" altLang="es-ES" smtClean="0"/>
              <a:t>Cuarto nivel</a:t>
            </a:r>
          </a:p>
          <a:p>
            <a:pPr lvl="4"/>
            <a:r>
              <a:rPr lang="es-ES_tradnl" altLang="es-ES" smtClean="0"/>
              <a:t>Quinto nivel</a:t>
            </a:r>
          </a:p>
        </p:txBody>
      </p:sp>
      <p:sp>
        <p:nvSpPr>
          <p:cNvPr id="135174" name="Rectangle 6"/>
          <p:cNvSpPr>
            <a:spLocks noGrp="1" noChangeArrowheads="1"/>
          </p:cNvSpPr>
          <p:nvPr>
            <p:ph type="ftr" sz="quarter" idx="4"/>
          </p:nvPr>
        </p:nvSpPr>
        <p:spPr bwMode="auto">
          <a:xfrm>
            <a:off x="0" y="9410700"/>
            <a:ext cx="2944813" cy="495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15" tIns="45658" rIns="91315" bIns="45658" numCol="1" anchor="b" anchorCtr="0" compatLnSpc="1">
            <a:prstTxWarp prst="textNoShape">
              <a:avLst/>
            </a:prstTxWarp>
          </a:bodyPr>
          <a:lstStyle>
            <a:lvl1pPr algn="l" defTabSz="912813">
              <a:spcBef>
                <a:spcPct val="0"/>
              </a:spcBef>
              <a:buClrTx/>
              <a:defRPr sz="1100"/>
            </a:lvl1pPr>
          </a:lstStyle>
          <a:p>
            <a:endParaRPr lang="en-GB" altLang="es-ES"/>
          </a:p>
        </p:txBody>
      </p:sp>
      <p:sp>
        <p:nvSpPr>
          <p:cNvPr id="135175" name="Rectangle 7"/>
          <p:cNvSpPr>
            <a:spLocks noGrp="1" noChangeArrowheads="1"/>
          </p:cNvSpPr>
          <p:nvPr>
            <p:ph type="sldNum" sz="quarter" idx="5"/>
          </p:nvPr>
        </p:nvSpPr>
        <p:spPr bwMode="auto">
          <a:xfrm>
            <a:off x="3849688" y="9410700"/>
            <a:ext cx="2944812" cy="495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315" tIns="45658" rIns="91315" bIns="45658" numCol="1" anchor="b" anchorCtr="0" compatLnSpc="1">
            <a:prstTxWarp prst="textNoShape">
              <a:avLst/>
            </a:prstTxWarp>
          </a:bodyPr>
          <a:lstStyle>
            <a:lvl1pPr algn="r" defTabSz="912813">
              <a:spcBef>
                <a:spcPct val="0"/>
              </a:spcBef>
              <a:buClrTx/>
              <a:defRPr sz="1100"/>
            </a:lvl1pPr>
          </a:lstStyle>
          <a:p>
            <a:fld id="{FF4502BA-1B1A-4A99-AE3D-A67B16672BF6}" type="slidenum">
              <a:rPr lang="es-ES_tradnl" altLang="es-ES"/>
              <a:pPr/>
              <a:t>‹#›</a:t>
            </a:fld>
            <a:endParaRPr lang="es-ES_tradnl" altLang="es-ES"/>
          </a:p>
        </p:txBody>
      </p:sp>
    </p:spTree>
    <p:extLst>
      <p:ext uri="{BB962C8B-B14F-4D97-AF65-F5344CB8AC3E}">
        <p14:creationId xmlns="" xmlns:p14="http://schemas.microsoft.com/office/powerpoint/2010/main" val="3333966188"/>
      </p:ext>
    </p:extLst>
  </p:cSld>
  <p:clrMap bg1="lt1" tx1="dk1" bg2="lt2" tx2="dk2" accent1="accent1" accent2="accent2" accent3="accent3" accent4="accent4" accent5="accent5" accent6="accent6" hlink="hlink" folHlink="folHlink"/>
  <p:notesStyle>
    <a:lvl1pPr marL="182563" indent="-182563" algn="l" rtl="0" fontAlgn="base">
      <a:spcBef>
        <a:spcPct val="30000"/>
      </a:spcBef>
      <a:spcAft>
        <a:spcPct val="0"/>
      </a:spcAft>
      <a:buChar char="•"/>
      <a:defRPr sz="1200" kern="1200">
        <a:solidFill>
          <a:schemeClr val="tx1"/>
        </a:solidFill>
        <a:latin typeface="Arial" charset="0"/>
        <a:ea typeface="+mn-ea"/>
        <a:cs typeface="+mn-cs"/>
      </a:defRPr>
    </a:lvl1pPr>
    <a:lvl2pPr marL="347663" indent="-163513" algn="l" rtl="0" fontAlgn="base">
      <a:spcBef>
        <a:spcPct val="30000"/>
      </a:spcBef>
      <a:spcAft>
        <a:spcPct val="0"/>
      </a:spcAft>
      <a:buFont typeface="Arial" charset="0"/>
      <a:buChar char="–"/>
      <a:defRPr sz="1200" kern="1200">
        <a:solidFill>
          <a:schemeClr val="tx1"/>
        </a:solidFill>
        <a:latin typeface="Arial" charset="0"/>
        <a:ea typeface="+mn-ea"/>
        <a:cs typeface="+mn-cs"/>
      </a:defRPr>
    </a:lvl2pPr>
    <a:lvl3pPr marL="541338" indent="-182563" algn="l" rtl="0" fontAlgn="base">
      <a:spcBef>
        <a:spcPct val="30000"/>
      </a:spcBef>
      <a:spcAft>
        <a:spcPct val="0"/>
      </a:spcAft>
      <a:buChar char="•"/>
      <a:defRPr sz="1200" kern="1200">
        <a:solidFill>
          <a:schemeClr val="tx1"/>
        </a:solidFill>
        <a:latin typeface="Arial" charset="0"/>
        <a:ea typeface="+mn-ea"/>
        <a:cs typeface="+mn-cs"/>
      </a:defRPr>
    </a:lvl3pPr>
    <a:lvl4pPr marL="717550" indent="-174625" algn="l" rtl="0" fontAlgn="base">
      <a:spcBef>
        <a:spcPct val="30000"/>
      </a:spcBef>
      <a:spcAft>
        <a:spcPct val="0"/>
      </a:spcAft>
      <a:buFont typeface="Arial" charset="0"/>
      <a:buChar char="–"/>
      <a:defRPr sz="1200" kern="1200">
        <a:solidFill>
          <a:schemeClr val="tx1"/>
        </a:solidFill>
        <a:latin typeface="Arial" charset="0"/>
        <a:ea typeface="+mn-ea"/>
        <a:cs typeface="+mn-cs"/>
      </a:defRPr>
    </a:lvl4pPr>
    <a:lvl5pPr marL="906463" indent="-187325" algn="l" rtl="0" fontAlgn="base">
      <a:spcBef>
        <a:spcPct val="30000"/>
      </a:spcBef>
      <a:spcAft>
        <a:spcPct val="0"/>
      </a:spcAft>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778" name="Rectangle 2"/>
          <p:cNvSpPr>
            <a:spLocks noGrp="1" noRot="1" noChangeAspect="1" noChangeArrowheads="1" noTextEdit="1"/>
          </p:cNvSpPr>
          <p:nvPr>
            <p:ph type="sldImg"/>
          </p:nvPr>
        </p:nvSpPr>
        <p:spPr>
          <a:ln/>
        </p:spPr>
      </p:sp>
      <p:sp>
        <p:nvSpPr>
          <p:cNvPr id="843784" name="Rectangle 8"/>
          <p:cNvSpPr>
            <a:spLocks noGrp="1" noChangeArrowheads="1"/>
          </p:cNvSpPr>
          <p:nvPr>
            <p:ph type="body" idx="1"/>
          </p:nvPr>
        </p:nvSpPr>
        <p:spPr/>
        <p:txBody>
          <a:bodyPr/>
          <a:lstStyle/>
          <a:p>
            <a:endParaRPr lang="es-ES" alt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970" name="Rectangle 2"/>
          <p:cNvSpPr>
            <a:spLocks noGrp="1" noRot="1" noChangeAspect="1" noChangeArrowheads="1" noTextEdit="1"/>
          </p:cNvSpPr>
          <p:nvPr>
            <p:ph type="sldImg"/>
          </p:nvPr>
        </p:nvSpPr>
        <p:spPr>
          <a:ln/>
        </p:spPr>
      </p:sp>
      <p:sp>
        <p:nvSpPr>
          <p:cNvPr id="851972" name="Rectangle 4"/>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p:cNvSpPr>
            <a:spLocks noGrp="1" noRot="1" noChangeAspect="1" noChangeArrowheads="1" noTextEdit="1"/>
          </p:cNvSpPr>
          <p:nvPr>
            <p:ph type="sldImg"/>
          </p:nvPr>
        </p:nvSpPr>
        <p:spPr>
          <a:ln/>
        </p:spPr>
      </p:sp>
      <p:sp>
        <p:nvSpPr>
          <p:cNvPr id="844803"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1778" name="Rectangle 2"/>
          <p:cNvSpPr>
            <a:spLocks noGrp="1" noRot="1" noChangeAspect="1" noChangeArrowheads="1" noTextEdit="1"/>
          </p:cNvSpPr>
          <p:nvPr>
            <p:ph type="sldImg"/>
          </p:nvPr>
        </p:nvSpPr>
        <p:spPr>
          <a:ln/>
        </p:spPr>
      </p:sp>
      <p:sp>
        <p:nvSpPr>
          <p:cNvPr id="971779" name="Rectangle 3"/>
          <p:cNvSpPr>
            <a:spLocks noGrp="1" noChangeArrowheads="1"/>
          </p:cNvSpPr>
          <p:nvPr>
            <p:ph type="body" idx="1"/>
          </p:nvPr>
        </p:nvSpPr>
        <p:spPr>
          <a:ln/>
          <a:extLst>
            <a:ext uri="{91240B29-F687-4F45-9708-019B960494DF}">
              <a14:hiddenLine xmlns="" xmlns:a14="http://schemas.microsoft.com/office/drawing/2010/main" w="9525" cap="flat" cmpd="sng" algn="ctr">
                <a:solidFill>
                  <a:srgbClr val="000000"/>
                </a:solidFill>
                <a:prstDash val="solid"/>
                <a:miter lim="800000"/>
                <a:headEnd/>
                <a:tailEnd/>
              </a14:hiddenLine>
            </a:ext>
          </a:extLst>
        </p:spPr>
        <p:txBody>
          <a:bodyPr/>
          <a:lstStyle/>
          <a:p>
            <a:pPr marL="163513" indent="-163513"/>
            <a:endParaRPr lang="es-ES" altLang="es-E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aphicFrame>
        <p:nvGraphicFramePr>
          <p:cNvPr id="900098" name="Rectangle 2" hidden="1"/>
          <p:cNvGraphicFramePr>
            <a:graphicFrameLocks/>
          </p:cNvGraphicFramePr>
          <p:nvPr/>
        </p:nvGraphicFramePr>
        <p:xfrm>
          <a:off x="0" y="0"/>
          <a:ext cx="158750" cy="158750"/>
        </p:xfrm>
        <a:graphic>
          <a:graphicData uri="http://schemas.openxmlformats.org/presentationml/2006/ole">
            <p:oleObj spid="_x0000_s900180" name="Diapositiva de think-cell" r:id="rId3" imgW="0" imgH="0" progId="">
              <p:embed/>
            </p:oleObj>
          </a:graphicData>
        </a:graphic>
      </p:graphicFrame>
      <p:pic>
        <p:nvPicPr>
          <p:cNvPr id="900099" name="Picture 4" descr="sabadell_logo"/>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992813" y="341313"/>
            <a:ext cx="2405062" cy="48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00100" name="Line 2"/>
          <p:cNvSpPr>
            <a:spLocks noChangeShapeType="1"/>
          </p:cNvSpPr>
          <p:nvPr/>
        </p:nvSpPr>
        <p:spPr bwMode="auto">
          <a:xfrm>
            <a:off x="744538" y="1565275"/>
            <a:ext cx="7651750" cy="0"/>
          </a:xfrm>
          <a:prstGeom prst="line">
            <a:avLst/>
          </a:prstGeom>
          <a:noFill/>
          <a:ln w="15875">
            <a:solidFill>
              <a:schemeClr val="accent1"/>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900101" name="Line 2"/>
          <p:cNvSpPr>
            <a:spLocks noChangeShapeType="1"/>
          </p:cNvSpPr>
          <p:nvPr/>
        </p:nvSpPr>
        <p:spPr bwMode="auto">
          <a:xfrm>
            <a:off x="744538" y="4229100"/>
            <a:ext cx="7651750" cy="0"/>
          </a:xfrm>
          <a:prstGeom prst="line">
            <a:avLst/>
          </a:prstGeom>
          <a:noFill/>
          <a:ln w="15875">
            <a:solidFill>
              <a:schemeClr val="accent1"/>
            </a:solidFill>
            <a:round/>
            <a:headEnd/>
            <a:tailEnd/>
          </a:ln>
          <a:extLst>
            <a:ext uri="{909E8E84-426E-40DD-AFC4-6F175D3DCCD1}">
              <a14:hiddenFill xmlns="" xmlns:a14="http://schemas.microsoft.com/office/drawing/2010/main">
                <a:noFill/>
              </a14:hiddenFill>
            </a:ext>
          </a:extLst>
        </p:spPr>
        <p:txBody>
          <a:bodyPr/>
          <a:lstStyle/>
          <a:p>
            <a:endParaRPr lang="es-ES"/>
          </a:p>
        </p:txBody>
      </p:sp>
      <p:sp>
        <p:nvSpPr>
          <p:cNvPr id="900102" name="Rectangle 6"/>
          <p:cNvSpPr>
            <a:spLocks noGrp="1" noChangeArrowheads="1"/>
          </p:cNvSpPr>
          <p:nvPr>
            <p:ph type="ctrTitle" sz="quarter"/>
          </p:nvPr>
        </p:nvSpPr>
        <p:spPr>
          <a:xfrm>
            <a:off x="661988" y="2289175"/>
            <a:ext cx="7772400" cy="549275"/>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1440" rIns="91440" anchor="t"/>
          <a:lstStyle>
            <a:lvl1pPr>
              <a:defRPr sz="3000">
                <a:solidFill>
                  <a:schemeClr val="accent1"/>
                </a:solidFill>
                <a:ea typeface="ＭＳ Ｐゴシック" pitchFamily="34" charset="-128"/>
                <a:cs typeface="Arial" charset="0"/>
              </a:defRPr>
            </a:lvl1pPr>
          </a:lstStyle>
          <a:p>
            <a:pPr lvl="0"/>
            <a:r>
              <a:rPr lang="es-ES" altLang="es-ES" noProof="0" smtClean="0"/>
              <a:t>Haga clic para modificar el estilo de título del patrón</a:t>
            </a:r>
            <a:endParaRPr lang="es-ES_tradnl" altLang="es-ES" noProof="0" smtClean="0"/>
          </a:p>
        </p:txBody>
      </p:sp>
      <p:sp>
        <p:nvSpPr>
          <p:cNvPr id="900103" name="Rectangle 7"/>
          <p:cNvSpPr>
            <a:spLocks noGrp="1" noChangeArrowheads="1"/>
          </p:cNvSpPr>
          <p:nvPr>
            <p:ph type="subTitle" sz="quarter" idx="1"/>
          </p:nvPr>
        </p:nvSpPr>
        <p:spPr>
          <a:xfrm>
            <a:off x="660400" y="3074988"/>
            <a:ext cx="7780338" cy="427037"/>
          </a:xfr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1440" rIns="91440">
            <a:spAutoFit/>
          </a:bodyPr>
          <a:lstStyle>
            <a:lvl1pPr marL="0" indent="0">
              <a:buFontTx/>
              <a:buNone/>
              <a:defRPr sz="2200">
                <a:solidFill>
                  <a:schemeClr val="accent1"/>
                </a:solidFill>
                <a:ea typeface="ＭＳ Ｐゴシック" pitchFamily="34" charset="-128"/>
                <a:cs typeface="Arial" charset="0"/>
              </a:defRPr>
            </a:lvl1pPr>
          </a:lstStyle>
          <a:p>
            <a:pPr lvl="0"/>
            <a:r>
              <a:rPr lang="es-ES" altLang="es-ES" noProof="0" smtClean="0"/>
              <a:t>Haga clic para modificar el estilo de subtítulo del patrón</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sz="quarter" idx="10"/>
          </p:nvPr>
        </p:nvSpPr>
        <p:spPr/>
        <p:txBody>
          <a:bodyPr/>
          <a:lstStyle>
            <a:lvl1pPr>
              <a:defRPr/>
            </a:lvl1pPr>
          </a:lstStyle>
          <a:p>
            <a:r>
              <a:rPr lang="es-ES_tradnl" altLang="es-ES"/>
              <a:t> </a:t>
            </a:r>
            <a:fld id="{1EA156C0-C918-48D1-96AE-056122D0B36F}" type="slidenum">
              <a:rPr lang="es-ES_tradnl" altLang="es-ES"/>
              <a:pPr/>
              <a:t>‹#›</a:t>
            </a:fld>
            <a:endParaRPr lang="es-ES_tradnl" altLang="es-ES"/>
          </a:p>
        </p:txBody>
      </p:sp>
    </p:spTree>
    <p:extLst>
      <p:ext uri="{BB962C8B-B14F-4D97-AF65-F5344CB8AC3E}">
        <p14:creationId xmlns="" xmlns:p14="http://schemas.microsoft.com/office/powerpoint/2010/main" val="3496600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34188" y="503238"/>
            <a:ext cx="2138362" cy="55864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19100" y="503238"/>
            <a:ext cx="6262688" cy="55864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sz="quarter" idx="10"/>
          </p:nvPr>
        </p:nvSpPr>
        <p:spPr/>
        <p:txBody>
          <a:bodyPr/>
          <a:lstStyle>
            <a:lvl1pPr>
              <a:defRPr/>
            </a:lvl1pPr>
          </a:lstStyle>
          <a:p>
            <a:r>
              <a:rPr lang="es-ES_tradnl" altLang="es-ES"/>
              <a:t> </a:t>
            </a:r>
            <a:fld id="{3CD18E42-D0C4-4443-BB3B-ADA12213DC9F}" type="slidenum">
              <a:rPr lang="es-ES_tradnl" altLang="es-ES"/>
              <a:pPr/>
              <a:t>‹#›</a:t>
            </a:fld>
            <a:endParaRPr lang="es-ES_tradnl" altLang="es-ES"/>
          </a:p>
        </p:txBody>
      </p:sp>
    </p:spTree>
    <p:extLst>
      <p:ext uri="{BB962C8B-B14F-4D97-AF65-F5344CB8AC3E}">
        <p14:creationId xmlns="" xmlns:p14="http://schemas.microsoft.com/office/powerpoint/2010/main" val="1166612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número de diapositiva"/>
          <p:cNvSpPr>
            <a:spLocks noGrp="1"/>
          </p:cNvSpPr>
          <p:nvPr>
            <p:ph type="sldNum" sz="quarter" idx="10"/>
          </p:nvPr>
        </p:nvSpPr>
        <p:spPr/>
        <p:txBody>
          <a:bodyPr/>
          <a:lstStyle>
            <a:lvl1pPr>
              <a:defRPr/>
            </a:lvl1pPr>
          </a:lstStyle>
          <a:p>
            <a:r>
              <a:rPr lang="es-ES_tradnl" altLang="es-ES"/>
              <a:t> </a:t>
            </a:r>
            <a:fld id="{7B31BB5F-280A-470E-BEC9-FE190EB767ED}" type="slidenum">
              <a:rPr lang="es-ES_tradnl" altLang="es-ES"/>
              <a:pPr/>
              <a:t>‹#›</a:t>
            </a:fld>
            <a:endParaRPr lang="es-ES_tradnl" altLang="es-ES"/>
          </a:p>
        </p:txBody>
      </p:sp>
    </p:spTree>
    <p:extLst>
      <p:ext uri="{BB962C8B-B14F-4D97-AF65-F5344CB8AC3E}">
        <p14:creationId xmlns="" xmlns:p14="http://schemas.microsoft.com/office/powerpoint/2010/main" val="3229692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número de diapositiva"/>
          <p:cNvSpPr>
            <a:spLocks noGrp="1"/>
          </p:cNvSpPr>
          <p:nvPr>
            <p:ph type="sldNum" sz="quarter" idx="10"/>
          </p:nvPr>
        </p:nvSpPr>
        <p:spPr/>
        <p:txBody>
          <a:bodyPr/>
          <a:lstStyle>
            <a:lvl1pPr>
              <a:defRPr/>
            </a:lvl1pPr>
          </a:lstStyle>
          <a:p>
            <a:r>
              <a:rPr lang="es-ES_tradnl" altLang="es-ES"/>
              <a:t> </a:t>
            </a:r>
            <a:fld id="{416F8D70-CC92-4BF4-9D2B-BE4E4C1D8AC3}" type="slidenum">
              <a:rPr lang="es-ES_tradnl" altLang="es-ES"/>
              <a:pPr/>
              <a:t>‹#›</a:t>
            </a:fld>
            <a:endParaRPr lang="es-ES_tradnl" altLang="es-ES"/>
          </a:p>
        </p:txBody>
      </p:sp>
    </p:spTree>
    <p:extLst>
      <p:ext uri="{BB962C8B-B14F-4D97-AF65-F5344CB8AC3E}">
        <p14:creationId xmlns="" xmlns:p14="http://schemas.microsoft.com/office/powerpoint/2010/main" val="4047325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41325" y="1563688"/>
            <a:ext cx="4189413"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83138" y="1563688"/>
            <a:ext cx="4189412"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número de diapositiva"/>
          <p:cNvSpPr>
            <a:spLocks noGrp="1"/>
          </p:cNvSpPr>
          <p:nvPr>
            <p:ph type="sldNum" sz="quarter" idx="10"/>
          </p:nvPr>
        </p:nvSpPr>
        <p:spPr/>
        <p:txBody>
          <a:bodyPr/>
          <a:lstStyle>
            <a:lvl1pPr>
              <a:defRPr/>
            </a:lvl1pPr>
          </a:lstStyle>
          <a:p>
            <a:r>
              <a:rPr lang="es-ES_tradnl" altLang="es-ES"/>
              <a:t> </a:t>
            </a:r>
            <a:fld id="{D8224CE0-A32B-4609-89DB-CEB6F89B6286}" type="slidenum">
              <a:rPr lang="es-ES_tradnl" altLang="es-ES"/>
              <a:pPr/>
              <a:t>‹#›</a:t>
            </a:fld>
            <a:endParaRPr lang="es-ES_tradnl" altLang="es-ES"/>
          </a:p>
        </p:txBody>
      </p:sp>
    </p:spTree>
    <p:extLst>
      <p:ext uri="{BB962C8B-B14F-4D97-AF65-F5344CB8AC3E}">
        <p14:creationId xmlns="" xmlns:p14="http://schemas.microsoft.com/office/powerpoint/2010/main" val="3085901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número de diapositiva"/>
          <p:cNvSpPr>
            <a:spLocks noGrp="1"/>
          </p:cNvSpPr>
          <p:nvPr>
            <p:ph type="sldNum" sz="quarter" idx="10"/>
          </p:nvPr>
        </p:nvSpPr>
        <p:spPr/>
        <p:txBody>
          <a:bodyPr/>
          <a:lstStyle>
            <a:lvl1pPr>
              <a:defRPr/>
            </a:lvl1pPr>
          </a:lstStyle>
          <a:p>
            <a:r>
              <a:rPr lang="es-ES_tradnl" altLang="es-ES"/>
              <a:t> </a:t>
            </a:r>
            <a:fld id="{DB29A5E8-E2FC-4D0D-9F22-0ADE9653B1F3}" type="slidenum">
              <a:rPr lang="es-ES_tradnl" altLang="es-ES"/>
              <a:pPr/>
              <a:t>‹#›</a:t>
            </a:fld>
            <a:endParaRPr lang="es-ES_tradnl" altLang="es-ES"/>
          </a:p>
        </p:txBody>
      </p:sp>
    </p:spTree>
    <p:extLst>
      <p:ext uri="{BB962C8B-B14F-4D97-AF65-F5344CB8AC3E}">
        <p14:creationId xmlns="" xmlns:p14="http://schemas.microsoft.com/office/powerpoint/2010/main" val="3314760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número de diapositiva"/>
          <p:cNvSpPr>
            <a:spLocks noGrp="1"/>
          </p:cNvSpPr>
          <p:nvPr>
            <p:ph type="sldNum" sz="quarter" idx="10"/>
          </p:nvPr>
        </p:nvSpPr>
        <p:spPr/>
        <p:txBody>
          <a:bodyPr/>
          <a:lstStyle>
            <a:lvl1pPr>
              <a:defRPr/>
            </a:lvl1pPr>
          </a:lstStyle>
          <a:p>
            <a:r>
              <a:rPr lang="es-ES_tradnl" altLang="es-ES"/>
              <a:t> </a:t>
            </a:r>
            <a:fld id="{D4984BD4-D784-4A9D-BFAE-BEFC0BBCD1AD}" type="slidenum">
              <a:rPr lang="es-ES_tradnl" altLang="es-ES"/>
              <a:pPr/>
              <a:t>‹#›</a:t>
            </a:fld>
            <a:endParaRPr lang="es-ES_tradnl" altLang="es-ES"/>
          </a:p>
        </p:txBody>
      </p:sp>
    </p:spTree>
    <p:extLst>
      <p:ext uri="{BB962C8B-B14F-4D97-AF65-F5344CB8AC3E}">
        <p14:creationId xmlns="" xmlns:p14="http://schemas.microsoft.com/office/powerpoint/2010/main" val="4253668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0"/>
          </p:nvPr>
        </p:nvSpPr>
        <p:spPr/>
        <p:txBody>
          <a:bodyPr/>
          <a:lstStyle>
            <a:lvl1pPr>
              <a:defRPr/>
            </a:lvl1pPr>
          </a:lstStyle>
          <a:p>
            <a:r>
              <a:rPr lang="es-ES_tradnl" altLang="es-ES"/>
              <a:t> </a:t>
            </a:r>
            <a:fld id="{9CD1CA4D-9440-4FDD-B67E-62110847B3C8}" type="slidenum">
              <a:rPr lang="es-ES_tradnl" altLang="es-ES"/>
              <a:pPr/>
              <a:t>‹#›</a:t>
            </a:fld>
            <a:endParaRPr lang="es-ES_tradnl" altLang="es-ES"/>
          </a:p>
        </p:txBody>
      </p:sp>
    </p:spTree>
    <p:extLst>
      <p:ext uri="{BB962C8B-B14F-4D97-AF65-F5344CB8AC3E}">
        <p14:creationId xmlns="" xmlns:p14="http://schemas.microsoft.com/office/powerpoint/2010/main" val="3844982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r>
              <a:rPr lang="es-ES_tradnl" altLang="es-ES"/>
              <a:t> </a:t>
            </a:r>
            <a:fld id="{63DD9B14-D22D-4F8D-B27C-B79B8E973901}" type="slidenum">
              <a:rPr lang="es-ES_tradnl" altLang="es-ES"/>
              <a:pPr/>
              <a:t>‹#›</a:t>
            </a:fld>
            <a:endParaRPr lang="es-ES_tradnl" altLang="es-ES"/>
          </a:p>
        </p:txBody>
      </p:sp>
    </p:spTree>
    <p:extLst>
      <p:ext uri="{BB962C8B-B14F-4D97-AF65-F5344CB8AC3E}">
        <p14:creationId xmlns="" xmlns:p14="http://schemas.microsoft.com/office/powerpoint/2010/main" val="1651859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número de diapositiva"/>
          <p:cNvSpPr>
            <a:spLocks noGrp="1"/>
          </p:cNvSpPr>
          <p:nvPr>
            <p:ph type="sldNum" sz="quarter" idx="10"/>
          </p:nvPr>
        </p:nvSpPr>
        <p:spPr/>
        <p:txBody>
          <a:bodyPr/>
          <a:lstStyle>
            <a:lvl1pPr>
              <a:defRPr/>
            </a:lvl1pPr>
          </a:lstStyle>
          <a:p>
            <a:r>
              <a:rPr lang="es-ES_tradnl" altLang="es-ES"/>
              <a:t> </a:t>
            </a:r>
            <a:fld id="{9130D142-279C-40F8-A53B-B9F5B79A7746}" type="slidenum">
              <a:rPr lang="es-ES_tradnl" altLang="es-ES"/>
              <a:pPr/>
              <a:t>‹#›</a:t>
            </a:fld>
            <a:endParaRPr lang="es-ES_tradnl" altLang="es-ES"/>
          </a:p>
        </p:txBody>
      </p:sp>
    </p:spTree>
    <p:extLst>
      <p:ext uri="{BB962C8B-B14F-4D97-AF65-F5344CB8AC3E}">
        <p14:creationId xmlns="" xmlns:p14="http://schemas.microsoft.com/office/powerpoint/2010/main" val="979226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899074" name="Rectangle 2" hidden="1"/>
          <p:cNvGraphicFramePr>
            <a:graphicFrameLocks/>
          </p:cNvGraphicFramePr>
          <p:nvPr/>
        </p:nvGraphicFramePr>
        <p:xfrm>
          <a:off x="0" y="0"/>
          <a:ext cx="158750" cy="158750"/>
        </p:xfrm>
        <a:graphic>
          <a:graphicData uri="http://schemas.openxmlformats.org/presentationml/2006/ole">
            <p:oleObj spid="_x0000_s899158" name="Diapositiva de think-cell" r:id="rId14" imgW="0" imgH="0" progId="">
              <p:embed/>
            </p:oleObj>
          </a:graphicData>
        </a:graphic>
      </p:graphicFrame>
      <p:sp>
        <p:nvSpPr>
          <p:cNvPr id="899075" name="10 Marcador de título"/>
          <p:cNvSpPr>
            <a:spLocks noGrp="1"/>
          </p:cNvSpPr>
          <p:nvPr>
            <p:ph type="title"/>
          </p:nvPr>
        </p:nvSpPr>
        <p:spPr bwMode="auto">
          <a:xfrm>
            <a:off x="419100" y="503238"/>
            <a:ext cx="6918325"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45720" rIns="0" bIns="45720" numCol="1" anchor="b" anchorCtr="0" compatLnSpc="1">
            <a:prstTxWarp prst="textNoShape">
              <a:avLst/>
            </a:prstTxWarp>
            <a:spAutoFit/>
          </a:bodyPr>
          <a:lstStyle/>
          <a:p>
            <a:pPr lvl="0"/>
            <a:r>
              <a:rPr lang="es-ES" altLang="es-ES" smtClean="0"/>
              <a:t>Índice: Arial 18 negrita</a:t>
            </a:r>
          </a:p>
        </p:txBody>
      </p:sp>
      <p:sp>
        <p:nvSpPr>
          <p:cNvPr id="899076" name="Rectangle 4"/>
          <p:cNvSpPr>
            <a:spLocks noGrp="1" noChangeArrowheads="1"/>
          </p:cNvSpPr>
          <p:nvPr>
            <p:ph type="sldNum" sz="quarter" idx="4"/>
          </p:nvPr>
        </p:nvSpPr>
        <p:spPr bwMode="auto">
          <a:xfrm>
            <a:off x="7886700" y="6637338"/>
            <a:ext cx="1219200" cy="2587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buClrTx/>
              <a:defRPr/>
            </a:lvl1pPr>
          </a:lstStyle>
          <a:p>
            <a:r>
              <a:rPr lang="es-ES_tradnl" altLang="es-ES"/>
              <a:t> </a:t>
            </a:r>
            <a:fld id="{E0809F53-9AA4-4FA7-9E27-65A764221D9F}" type="slidenum">
              <a:rPr lang="es-ES_tradnl" altLang="es-ES"/>
              <a:pPr/>
              <a:t>‹#›</a:t>
            </a:fld>
            <a:endParaRPr lang="es-ES_tradnl" altLang="es-ES"/>
          </a:p>
        </p:txBody>
      </p:sp>
      <p:sp>
        <p:nvSpPr>
          <p:cNvPr id="899077" name="Line 5"/>
          <p:cNvSpPr>
            <a:spLocks noChangeShapeType="1"/>
          </p:cNvSpPr>
          <p:nvPr/>
        </p:nvSpPr>
        <p:spPr bwMode="auto">
          <a:xfrm>
            <a:off x="0" y="6650038"/>
            <a:ext cx="9144000" cy="0"/>
          </a:xfrm>
          <a:prstGeom prst="line">
            <a:avLst/>
          </a:prstGeom>
          <a:noFill/>
          <a:ln w="9525">
            <a:solidFill>
              <a:srgbClr val="0099CC"/>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spAutoFit/>
          </a:bodyPr>
          <a:lstStyle/>
          <a:p>
            <a:endParaRPr lang="es-ES"/>
          </a:p>
        </p:txBody>
      </p:sp>
      <p:sp>
        <p:nvSpPr>
          <p:cNvPr id="899078" name="Rectangle 3"/>
          <p:cNvSpPr>
            <a:spLocks noGrp="1" noChangeArrowheads="1"/>
          </p:cNvSpPr>
          <p:nvPr>
            <p:ph type="body" idx="1"/>
          </p:nvPr>
        </p:nvSpPr>
        <p:spPr bwMode="auto">
          <a:xfrm>
            <a:off x="441325" y="1563688"/>
            <a:ext cx="8531225" cy="45259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s-ES_tradnl" altLang="es-ES" smtClean="0"/>
              <a:t>Haga clic para modificar el estilo de texto del patrón</a:t>
            </a:r>
          </a:p>
          <a:p>
            <a:pPr lvl="1"/>
            <a:r>
              <a:rPr lang="es-ES_tradnl" altLang="es-ES" smtClean="0"/>
              <a:t>Segundo nivel</a:t>
            </a:r>
          </a:p>
          <a:p>
            <a:pPr lvl="2"/>
            <a:r>
              <a:rPr lang="es-ES_tradnl" altLang="es-ES" smtClean="0"/>
              <a:t>Tercer nivel</a:t>
            </a:r>
          </a:p>
          <a:p>
            <a:pPr lvl="3"/>
            <a:r>
              <a:rPr lang="es-ES_tradnl" altLang="es-ES" smtClean="0"/>
              <a:t>Cuarto nivel</a:t>
            </a:r>
          </a:p>
          <a:p>
            <a:pPr lvl="4"/>
            <a:r>
              <a:rPr lang="es-ES_tradnl" altLang="es-ES" smtClean="0"/>
              <a:t>Quinto nivel</a:t>
            </a:r>
          </a:p>
        </p:txBody>
      </p:sp>
      <p:pic>
        <p:nvPicPr>
          <p:cNvPr id="899080" name="Picture 4" descr="sabadell_logo"/>
          <p:cNvPicPr>
            <a:picLocks noChangeAspect="1" noChangeArrowheads="1"/>
          </p:cNvPicPr>
          <p:nvPr/>
        </p:nvPicPr>
        <p:blipFill>
          <a:blip r:embed="rId15" cstate="print">
            <a:extLst>
              <a:ext uri="{28A0092B-C50C-407E-A947-70E740481C1C}">
                <a14:useLocalDpi xmlns="" xmlns:a14="http://schemas.microsoft.com/office/drawing/2010/main" val="0"/>
              </a:ext>
            </a:extLst>
          </a:blip>
          <a:srcRect/>
          <a:stretch>
            <a:fillRect/>
          </a:stretch>
        </p:blipFill>
        <p:spPr bwMode="auto">
          <a:xfrm>
            <a:off x="7532688" y="301625"/>
            <a:ext cx="1439862" cy="2889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99081" name="Line 121"/>
          <p:cNvSpPr>
            <a:spLocks noChangeShapeType="1"/>
          </p:cNvSpPr>
          <p:nvPr/>
        </p:nvSpPr>
        <p:spPr bwMode="auto">
          <a:xfrm>
            <a:off x="0" y="889000"/>
            <a:ext cx="9144000" cy="0"/>
          </a:xfrm>
          <a:prstGeom prst="line">
            <a:avLst/>
          </a:prstGeom>
          <a:noFill/>
          <a:ln w="15875">
            <a:solidFill>
              <a:srgbClr val="0096C8"/>
            </a:solidFill>
            <a:round/>
            <a:headEnd/>
            <a:tailEnd/>
          </a:ln>
          <a:extLst>
            <a:ext uri="{909E8E84-426E-40DD-AFC4-6F175D3DCCD1}">
              <a14:hiddenFill xmlns="" xmlns:a14="http://schemas.microsoft.com/office/drawing/2010/main">
                <a:noFill/>
              </a14:hiddenFill>
            </a:ext>
          </a:extLst>
        </p:spPr>
        <p:txBody>
          <a:bodyPr/>
          <a:lstStyle/>
          <a:p>
            <a:endParaRPr lang="es-ES"/>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hf hdr="0" ftr="0" dt="0"/>
  <p:txStyles>
    <p:titleStyle>
      <a:lvl1pPr algn="l" rtl="0" eaLnBrk="1" fontAlgn="base" hangingPunct="1">
        <a:spcBef>
          <a:spcPct val="0"/>
        </a:spcBef>
        <a:spcAft>
          <a:spcPct val="0"/>
        </a:spcAft>
        <a:defRPr b="1">
          <a:solidFill>
            <a:srgbClr val="0099CC"/>
          </a:solidFill>
          <a:latin typeface="+mj-lt"/>
          <a:ea typeface="+mj-ea"/>
          <a:cs typeface="+mj-cs"/>
        </a:defRPr>
      </a:lvl1pPr>
      <a:lvl2pPr algn="l" rtl="0" eaLnBrk="1" fontAlgn="base" hangingPunct="1">
        <a:spcBef>
          <a:spcPct val="0"/>
        </a:spcBef>
        <a:spcAft>
          <a:spcPct val="0"/>
        </a:spcAft>
        <a:defRPr b="1">
          <a:solidFill>
            <a:srgbClr val="0099CC"/>
          </a:solidFill>
          <a:latin typeface="Arial" charset="0"/>
        </a:defRPr>
      </a:lvl2pPr>
      <a:lvl3pPr algn="l" rtl="0" eaLnBrk="1" fontAlgn="base" hangingPunct="1">
        <a:spcBef>
          <a:spcPct val="0"/>
        </a:spcBef>
        <a:spcAft>
          <a:spcPct val="0"/>
        </a:spcAft>
        <a:defRPr b="1">
          <a:solidFill>
            <a:srgbClr val="0099CC"/>
          </a:solidFill>
          <a:latin typeface="Arial" charset="0"/>
        </a:defRPr>
      </a:lvl3pPr>
      <a:lvl4pPr algn="l" rtl="0" eaLnBrk="1" fontAlgn="base" hangingPunct="1">
        <a:spcBef>
          <a:spcPct val="0"/>
        </a:spcBef>
        <a:spcAft>
          <a:spcPct val="0"/>
        </a:spcAft>
        <a:defRPr b="1">
          <a:solidFill>
            <a:srgbClr val="0099CC"/>
          </a:solidFill>
          <a:latin typeface="Arial" charset="0"/>
        </a:defRPr>
      </a:lvl4pPr>
      <a:lvl5pPr algn="l" rtl="0" eaLnBrk="1" fontAlgn="base" hangingPunct="1">
        <a:spcBef>
          <a:spcPct val="0"/>
        </a:spcBef>
        <a:spcAft>
          <a:spcPct val="0"/>
        </a:spcAft>
        <a:defRPr b="1">
          <a:solidFill>
            <a:srgbClr val="0099CC"/>
          </a:solidFill>
          <a:latin typeface="Arial" charset="0"/>
        </a:defRPr>
      </a:lvl5pPr>
      <a:lvl6pPr marL="457200" algn="l" rtl="0" eaLnBrk="1" fontAlgn="base" hangingPunct="1">
        <a:spcBef>
          <a:spcPct val="0"/>
        </a:spcBef>
        <a:spcAft>
          <a:spcPct val="0"/>
        </a:spcAft>
        <a:defRPr b="1">
          <a:solidFill>
            <a:srgbClr val="0099CC"/>
          </a:solidFill>
          <a:latin typeface="Arial" charset="0"/>
        </a:defRPr>
      </a:lvl6pPr>
      <a:lvl7pPr marL="914400" algn="l" rtl="0" eaLnBrk="1" fontAlgn="base" hangingPunct="1">
        <a:spcBef>
          <a:spcPct val="0"/>
        </a:spcBef>
        <a:spcAft>
          <a:spcPct val="0"/>
        </a:spcAft>
        <a:defRPr b="1">
          <a:solidFill>
            <a:srgbClr val="0099CC"/>
          </a:solidFill>
          <a:latin typeface="Arial" charset="0"/>
        </a:defRPr>
      </a:lvl7pPr>
      <a:lvl8pPr marL="1371600" algn="l" rtl="0" eaLnBrk="1" fontAlgn="base" hangingPunct="1">
        <a:spcBef>
          <a:spcPct val="0"/>
        </a:spcBef>
        <a:spcAft>
          <a:spcPct val="0"/>
        </a:spcAft>
        <a:defRPr b="1">
          <a:solidFill>
            <a:srgbClr val="0099CC"/>
          </a:solidFill>
          <a:latin typeface="Arial" charset="0"/>
        </a:defRPr>
      </a:lvl8pPr>
      <a:lvl9pPr marL="1828800" algn="l" rtl="0" eaLnBrk="1" fontAlgn="base" hangingPunct="1">
        <a:spcBef>
          <a:spcPct val="0"/>
        </a:spcBef>
        <a:spcAft>
          <a:spcPct val="0"/>
        </a:spcAft>
        <a:defRPr b="1">
          <a:solidFill>
            <a:srgbClr val="0099CC"/>
          </a:solidFill>
          <a:latin typeface="Arial" charset="0"/>
        </a:defRPr>
      </a:lvl9pPr>
    </p:titleStyle>
    <p:bodyStyle>
      <a:lvl1pPr marL="273050" indent="-273050" algn="l" rtl="0" eaLnBrk="1" fontAlgn="base" hangingPunct="1">
        <a:spcBef>
          <a:spcPct val="100000"/>
        </a:spcBef>
        <a:spcAft>
          <a:spcPct val="0"/>
        </a:spcAft>
        <a:buClr>
          <a:schemeClr val="tx1"/>
        </a:buClr>
        <a:buChar char="•"/>
        <a:defRPr sz="1400">
          <a:solidFill>
            <a:schemeClr val="tx1"/>
          </a:solidFill>
          <a:latin typeface="+mn-lt"/>
          <a:ea typeface="+mn-ea"/>
          <a:cs typeface="+mn-cs"/>
        </a:defRPr>
      </a:lvl1pPr>
      <a:lvl2pPr marL="538163" indent="-263525" algn="l" rtl="0" eaLnBrk="1" fontAlgn="base" hangingPunct="1">
        <a:spcBef>
          <a:spcPct val="25000"/>
        </a:spcBef>
        <a:spcAft>
          <a:spcPct val="0"/>
        </a:spcAft>
        <a:buClr>
          <a:schemeClr val="tx1"/>
        </a:buClr>
        <a:buFont typeface="Arial" charset="0"/>
        <a:buChar char="–"/>
        <a:defRPr sz="1200">
          <a:solidFill>
            <a:schemeClr val="tx1"/>
          </a:solidFill>
          <a:latin typeface="+mn-lt"/>
        </a:defRPr>
      </a:lvl2pPr>
      <a:lvl3pPr marL="811213" indent="-271463" algn="l" rtl="0" eaLnBrk="1" fontAlgn="base" hangingPunct="1">
        <a:spcBef>
          <a:spcPct val="25000"/>
        </a:spcBef>
        <a:spcAft>
          <a:spcPct val="0"/>
        </a:spcAft>
        <a:buClr>
          <a:schemeClr val="tx1"/>
        </a:buClr>
        <a:buChar char="•"/>
        <a:defRPr sz="1000">
          <a:solidFill>
            <a:schemeClr val="tx1"/>
          </a:solidFill>
          <a:latin typeface="+mn-lt"/>
        </a:defRPr>
      </a:lvl3pPr>
      <a:lvl4pPr marL="1085850" indent="-273050" algn="l" rtl="0" eaLnBrk="1" fontAlgn="base" hangingPunct="1">
        <a:spcBef>
          <a:spcPct val="25000"/>
        </a:spcBef>
        <a:spcAft>
          <a:spcPct val="0"/>
        </a:spcAft>
        <a:buClr>
          <a:schemeClr val="tx1"/>
        </a:buClr>
        <a:buFont typeface="Arial" charset="0"/>
        <a:buChar char="–"/>
        <a:defRPr sz="1000">
          <a:solidFill>
            <a:schemeClr val="tx1"/>
          </a:solidFill>
          <a:latin typeface="+mn-lt"/>
        </a:defRPr>
      </a:lvl4pPr>
      <a:lvl5pPr marL="1350963" indent="-263525" algn="l" rtl="0" eaLnBrk="1" fontAlgn="base" hangingPunct="1">
        <a:spcBef>
          <a:spcPct val="25000"/>
        </a:spcBef>
        <a:spcAft>
          <a:spcPct val="0"/>
        </a:spcAft>
        <a:buClr>
          <a:schemeClr val="tx1"/>
        </a:buClr>
        <a:buChar char="•"/>
        <a:defRPr sz="1000">
          <a:solidFill>
            <a:schemeClr val="tx1"/>
          </a:solidFill>
          <a:latin typeface="+mn-lt"/>
        </a:defRPr>
      </a:lvl5pPr>
      <a:lvl6pPr marL="1808163" indent="-263525" algn="l" rtl="0" eaLnBrk="1" fontAlgn="base" hangingPunct="1">
        <a:spcBef>
          <a:spcPct val="25000"/>
        </a:spcBef>
        <a:spcAft>
          <a:spcPct val="0"/>
        </a:spcAft>
        <a:buClr>
          <a:schemeClr val="tx1"/>
        </a:buClr>
        <a:buChar char="•"/>
        <a:defRPr sz="1000">
          <a:solidFill>
            <a:schemeClr val="tx1"/>
          </a:solidFill>
          <a:latin typeface="+mn-lt"/>
        </a:defRPr>
      </a:lvl6pPr>
      <a:lvl7pPr marL="2265363" indent="-263525" algn="l" rtl="0" eaLnBrk="1" fontAlgn="base" hangingPunct="1">
        <a:spcBef>
          <a:spcPct val="25000"/>
        </a:spcBef>
        <a:spcAft>
          <a:spcPct val="0"/>
        </a:spcAft>
        <a:buClr>
          <a:schemeClr val="tx1"/>
        </a:buClr>
        <a:buChar char="•"/>
        <a:defRPr sz="1000">
          <a:solidFill>
            <a:schemeClr val="tx1"/>
          </a:solidFill>
          <a:latin typeface="+mn-lt"/>
        </a:defRPr>
      </a:lvl7pPr>
      <a:lvl8pPr marL="2722563" indent="-263525" algn="l" rtl="0" eaLnBrk="1" fontAlgn="base" hangingPunct="1">
        <a:spcBef>
          <a:spcPct val="25000"/>
        </a:spcBef>
        <a:spcAft>
          <a:spcPct val="0"/>
        </a:spcAft>
        <a:buClr>
          <a:schemeClr val="tx1"/>
        </a:buClr>
        <a:buChar char="•"/>
        <a:defRPr sz="1000">
          <a:solidFill>
            <a:schemeClr val="tx1"/>
          </a:solidFill>
          <a:latin typeface="+mn-lt"/>
        </a:defRPr>
      </a:lvl8pPr>
      <a:lvl9pPr marL="3179763" indent="-263525" algn="l" rtl="0" eaLnBrk="1" fontAlgn="base" hangingPunct="1">
        <a:spcBef>
          <a:spcPct val="25000"/>
        </a:spcBef>
        <a:spcAft>
          <a:spcPct val="0"/>
        </a:spcAft>
        <a:buClr>
          <a:schemeClr val="tx1"/>
        </a:buClr>
        <a:buChar char="•"/>
        <a:defRPr sz="1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vmlDrawing" Target="../drawings/vmlDrawing12.vml"/><Relationship Id="rId5" Type="http://schemas.openxmlformats.org/officeDocument/2006/relationships/image" Target="../media/image6.png"/><Relationship Id="rId4" Type="http://schemas.openxmlformats.org/officeDocument/2006/relationships/oleObject" Target="../embeddings/oleObject12.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vmlDrawing" Target="../drawings/vmlDrawing13.vml"/><Relationship Id="rId5" Type="http://schemas.openxmlformats.org/officeDocument/2006/relationships/image" Target="../media/image7.png"/><Relationship Id="rId4" Type="http://schemas.openxmlformats.org/officeDocument/2006/relationships/oleObject" Target="../embeddings/oleObject13.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vmlDrawing" Target="../drawings/vmlDrawing14.vml"/><Relationship Id="rId4" Type="http://schemas.openxmlformats.org/officeDocument/2006/relationships/oleObject" Target="../embeddings/oleObject14.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vmlDrawing" Target="../drawings/vmlDrawing15.vml"/><Relationship Id="rId4" Type="http://schemas.openxmlformats.org/officeDocument/2006/relationships/oleObject" Target="../embeddings/oleObject15.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vmlDrawing" Target="../drawings/vmlDrawing16.vml"/><Relationship Id="rId4" Type="http://schemas.openxmlformats.org/officeDocument/2006/relationships/oleObject" Target="../embeddings/oleObject16.bin"/></Relationships>
</file>

<file path=ppt/slides/_rels/slide15.xml.rels><?xml version="1.0" encoding="UTF-8" standalone="yes"?>
<Relationships xmlns="http://schemas.openxmlformats.org/package/2006/relationships"><Relationship Id="rId3" Type="http://schemas.openxmlformats.org/officeDocument/2006/relationships/hyperlink" Target="mailto:BalbinV@bancsabadell.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mlDrawing" Target="../drawings/vmlDrawing8.vml"/><Relationship Id="rId5" Type="http://schemas.openxmlformats.org/officeDocument/2006/relationships/image" Target="../media/image4.png"/><Relationship Id="rId4"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mlDrawing" Target="../drawings/vmlDrawing10.vml"/><Relationship Id="rId5" Type="http://schemas.openxmlformats.org/officeDocument/2006/relationships/image" Target="../media/image5.png"/><Relationship Id="rId4" Type="http://schemas.openxmlformats.org/officeDocument/2006/relationships/oleObject" Target="../embeddings/oleObject10.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11.vml"/><Relationship Id="rId4" Type="http://schemas.openxmlformats.org/officeDocument/2006/relationships/oleObject" Target="../embeddings/oleObject1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6743" name="Rectangle 7" hidden="1"/>
          <p:cNvGraphicFramePr>
            <a:graphicFrameLocks/>
          </p:cNvGraphicFramePr>
          <p:nvPr/>
        </p:nvGraphicFramePr>
        <p:xfrm>
          <a:off x="0" y="0"/>
          <a:ext cx="158750" cy="158750"/>
        </p:xfrm>
        <a:graphic>
          <a:graphicData uri="http://schemas.openxmlformats.org/presentationml/2006/ole">
            <p:oleObj spid="_x0000_s756870" name="Diapositiva de think-cell" r:id="rId4" imgW="0" imgH="0" progId="">
              <p:embed/>
            </p:oleObj>
          </a:graphicData>
        </a:graphic>
      </p:graphicFrame>
      <p:sp>
        <p:nvSpPr>
          <p:cNvPr id="756739" name="Text Box 5"/>
          <p:cNvSpPr txBox="1">
            <a:spLocks noChangeArrowheads="1"/>
          </p:cNvSpPr>
          <p:nvPr/>
        </p:nvSpPr>
        <p:spPr bwMode="auto">
          <a:xfrm>
            <a:off x="4253127" y="6057655"/>
            <a:ext cx="3738563" cy="264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nchor="b">
            <a:spAutoFit/>
          </a:bodyPr>
          <a:lstStyle>
            <a:lvl1pPr algn="l" defTabSz="912813" eaLnBrk="0" hangingPunct="0">
              <a:spcBef>
                <a:spcPct val="0"/>
              </a:spcBef>
              <a:defRPr sz="2000">
                <a:solidFill>
                  <a:schemeClr val="tx1"/>
                </a:solidFill>
                <a:latin typeface="Arial" charset="0"/>
              </a:defRPr>
            </a:lvl1pPr>
            <a:lvl2pPr marL="38227000" indent="-37766625" algn="l" defTabSz="912813" eaLnBrk="0" hangingPunct="0">
              <a:spcBef>
                <a:spcPct val="0"/>
              </a:spcBef>
              <a:defRPr sz="2000">
                <a:solidFill>
                  <a:schemeClr val="tx1"/>
                </a:solidFill>
                <a:latin typeface="Arial" charset="0"/>
              </a:defRPr>
            </a:lvl2pPr>
            <a:lvl3pPr eaLnBrk="0" hangingPunct="0">
              <a:spcBef>
                <a:spcPct val="0"/>
              </a:spcBef>
              <a:defRPr sz="2000">
                <a:solidFill>
                  <a:schemeClr val="tx1"/>
                </a:solidFill>
                <a:latin typeface="Arial" charset="0"/>
              </a:defRPr>
            </a:lvl3pPr>
            <a:lvl4pPr eaLnBrk="0" hangingPunct="0">
              <a:spcBef>
                <a:spcPct val="0"/>
              </a:spcBef>
              <a:defRPr sz="2000">
                <a:solidFill>
                  <a:schemeClr val="tx1"/>
                </a:solidFill>
                <a:latin typeface="Arial" charset="0"/>
              </a:defRPr>
            </a:lvl4pPr>
            <a:lvl5pPr eaLnBrk="0" hangingPunct="0">
              <a:spcBef>
                <a:spcPct val="0"/>
              </a:spcBef>
              <a:defRPr sz="2000">
                <a:solidFill>
                  <a:schemeClr val="tx1"/>
                </a:solidFill>
                <a:latin typeface="Arial" charset="0"/>
              </a:defRPr>
            </a:lvl5pPr>
            <a:lvl6pPr marL="457200" eaLnBrk="0" fontAlgn="base" hangingPunct="0">
              <a:spcBef>
                <a:spcPct val="0"/>
              </a:spcBef>
              <a:spcAft>
                <a:spcPct val="0"/>
              </a:spcAft>
              <a:defRPr sz="2000">
                <a:solidFill>
                  <a:schemeClr val="tx1"/>
                </a:solidFill>
                <a:latin typeface="Arial" charset="0"/>
              </a:defRPr>
            </a:lvl6pPr>
            <a:lvl7pPr marL="914400" eaLnBrk="0" fontAlgn="base" hangingPunct="0">
              <a:spcBef>
                <a:spcPct val="0"/>
              </a:spcBef>
              <a:spcAft>
                <a:spcPct val="0"/>
              </a:spcAft>
              <a:defRPr sz="2000">
                <a:solidFill>
                  <a:schemeClr val="tx1"/>
                </a:solidFill>
                <a:latin typeface="Arial" charset="0"/>
              </a:defRPr>
            </a:lvl7pPr>
            <a:lvl8pPr marL="1371600" eaLnBrk="0" fontAlgn="base" hangingPunct="0">
              <a:spcBef>
                <a:spcPct val="0"/>
              </a:spcBef>
              <a:spcAft>
                <a:spcPct val="0"/>
              </a:spcAft>
              <a:defRPr sz="2000">
                <a:solidFill>
                  <a:schemeClr val="tx1"/>
                </a:solidFill>
                <a:latin typeface="Arial" charset="0"/>
              </a:defRPr>
            </a:lvl8pPr>
            <a:lvl9pPr marL="1828800" eaLnBrk="0" fontAlgn="base" hangingPunct="0">
              <a:spcBef>
                <a:spcPct val="0"/>
              </a:spcBef>
              <a:spcAft>
                <a:spcPct val="0"/>
              </a:spcAft>
              <a:defRPr sz="2000">
                <a:solidFill>
                  <a:schemeClr val="tx1"/>
                </a:solidFill>
                <a:latin typeface="Arial" charset="0"/>
              </a:defRPr>
            </a:lvl9pPr>
          </a:lstStyle>
          <a:p>
            <a:pPr algn="r" eaLnBrk="1" hangingPunct="1">
              <a:lnSpc>
                <a:spcPts val="2213"/>
              </a:lnSpc>
              <a:buClrTx/>
            </a:pPr>
            <a:r>
              <a:rPr lang="es-ES" altLang="es-ES" sz="1800" dirty="0" err="1" smtClean="0">
                <a:ea typeface="ＭＳ Ｐゴシック" pitchFamily="34" charset="-128"/>
              </a:rPr>
              <a:t>November</a:t>
            </a:r>
            <a:r>
              <a:rPr lang="es-ES" altLang="es-ES" sz="1800" dirty="0" smtClean="0">
                <a:ea typeface="ＭＳ Ｐゴシック" pitchFamily="34" charset="-128"/>
              </a:rPr>
              <a:t>  17th, 2016</a:t>
            </a:r>
            <a:endParaRPr lang="es-ES_tradnl" altLang="es-ES" sz="1800" dirty="0">
              <a:ea typeface="ＭＳ Ｐゴシック" pitchFamily="34" charset="-128"/>
            </a:endParaRPr>
          </a:p>
        </p:txBody>
      </p:sp>
      <p:sp>
        <p:nvSpPr>
          <p:cNvPr id="756746" name="Rectangle 10"/>
          <p:cNvSpPr>
            <a:spLocks noChangeArrowheads="1"/>
          </p:cNvSpPr>
          <p:nvPr/>
        </p:nvSpPr>
        <p:spPr bwMode="auto">
          <a:xfrm>
            <a:off x="5455827" y="4807294"/>
            <a:ext cx="3205113" cy="1015663"/>
          </a:xfrm>
          <a:prstGeom prst="rect">
            <a:avLst/>
          </a:prstGeom>
          <a:solidFill>
            <a:srgbClr val="DDDDDD"/>
          </a:solidFill>
          <a:ln>
            <a:noFill/>
          </a:ln>
          <a:effectLst/>
          <a:extLs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a:spAutoFit/>
          </a:bodyPr>
          <a:lstStyle>
            <a:lvl1pPr algn="l" eaLnBrk="0" hangingPunct="0">
              <a:spcBef>
                <a:spcPct val="0"/>
              </a:spcBef>
              <a:defRPr sz="2000">
                <a:solidFill>
                  <a:schemeClr val="tx1"/>
                </a:solidFill>
                <a:latin typeface="Arial" charset="0"/>
              </a:defRPr>
            </a:lvl1pPr>
            <a:lvl2pPr marL="742950" indent="-285750" algn="l" eaLnBrk="0" hangingPunct="0">
              <a:spcBef>
                <a:spcPct val="0"/>
              </a:spcBef>
              <a:defRPr sz="2000">
                <a:solidFill>
                  <a:schemeClr val="tx1"/>
                </a:solidFill>
                <a:latin typeface="Arial" charset="0"/>
              </a:defRPr>
            </a:lvl2pPr>
            <a:lvl3pPr marL="1143000" indent="-228600" algn="l" eaLnBrk="0" hangingPunct="0">
              <a:spcBef>
                <a:spcPct val="0"/>
              </a:spcBef>
              <a:defRPr sz="2000">
                <a:solidFill>
                  <a:schemeClr val="tx1"/>
                </a:solidFill>
                <a:latin typeface="Arial" charset="0"/>
              </a:defRPr>
            </a:lvl3pPr>
            <a:lvl4pPr marL="1600200" indent="-228600" algn="l" eaLnBrk="0" hangingPunct="0">
              <a:spcBef>
                <a:spcPct val="0"/>
              </a:spcBef>
              <a:defRPr sz="2000">
                <a:solidFill>
                  <a:schemeClr val="tx1"/>
                </a:solidFill>
                <a:latin typeface="Arial" charset="0"/>
              </a:defRPr>
            </a:lvl4pPr>
            <a:lvl5pPr marL="2057400" indent="-228600" algn="l" eaLnBrk="0" hangingPunct="0">
              <a:spcBef>
                <a:spcPct val="0"/>
              </a:spcBef>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buClrTx/>
            </a:pPr>
            <a:r>
              <a:rPr lang="es-ES" altLang="es-ES" b="1" dirty="0" smtClean="0"/>
              <a:t>Banco Sabadell </a:t>
            </a:r>
            <a:r>
              <a:rPr lang="es-ES" altLang="es-ES" b="1" dirty="0" err="1" smtClean="0"/>
              <a:t>Representative</a:t>
            </a:r>
            <a:r>
              <a:rPr lang="es-ES" altLang="es-ES" b="1" dirty="0" smtClean="0"/>
              <a:t> Office  </a:t>
            </a:r>
            <a:r>
              <a:rPr lang="es-ES" altLang="es-ES" b="1" dirty="0" err="1" smtClean="0"/>
              <a:t>Istanbul</a:t>
            </a:r>
            <a:r>
              <a:rPr lang="es-ES" altLang="es-ES" b="1" dirty="0" smtClean="0"/>
              <a:t> </a:t>
            </a:r>
            <a:endParaRPr lang="es-ES_tradnl" altLang="es-ES" b="1" dirty="0"/>
          </a:p>
        </p:txBody>
      </p:sp>
      <p:sp>
        <p:nvSpPr>
          <p:cNvPr id="756758" name="Rectangle 22"/>
          <p:cNvSpPr>
            <a:spLocks noGrp="1" noChangeArrowheads="1"/>
          </p:cNvSpPr>
          <p:nvPr>
            <p:ph type="ctrTitle"/>
          </p:nvPr>
        </p:nvSpPr>
        <p:spPr>
          <a:xfrm>
            <a:off x="661988" y="2289175"/>
            <a:ext cx="7772400" cy="2400657"/>
          </a:xfrm>
        </p:spPr>
        <p:txBody>
          <a:bodyPr/>
          <a:lstStyle/>
          <a:p>
            <a:pPr algn="ctr"/>
            <a:r>
              <a:rPr lang="en-GB" sz="3200" dirty="0" smtClean="0"/>
              <a:t>Trade and Investment Opportunities</a:t>
            </a:r>
            <a:br>
              <a:rPr lang="en-GB" sz="3200" dirty="0" smtClean="0"/>
            </a:br>
            <a:r>
              <a:rPr lang="en-GB" sz="3200" dirty="0" smtClean="0"/>
              <a:t> in </a:t>
            </a:r>
            <a:br>
              <a:rPr lang="en-GB" sz="3200" dirty="0" smtClean="0"/>
            </a:br>
            <a:r>
              <a:rPr lang="en-GB" sz="3200" dirty="0" smtClean="0"/>
              <a:t>Pacific Alliance </a:t>
            </a:r>
            <a:r>
              <a:rPr lang="es-ES" dirty="0" smtClean="0"/>
              <a:t/>
            </a:r>
            <a:br>
              <a:rPr lang="es-ES" dirty="0" smtClean="0"/>
            </a:br>
            <a:r>
              <a:rPr lang="es-ES" dirty="0"/>
              <a:t/>
            </a:r>
            <a:br>
              <a:rPr lang="es-ES" dirty="0"/>
            </a:br>
            <a:endParaRPr lang="en-GB" altLang="es-E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10</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1017858" name="Diapositiva de think-cell" r:id="rId4" imgW="0" imgH="0" progId="">
              <p:embed/>
            </p:oleObj>
          </a:graphicData>
        </a:graphic>
      </p:graphicFrame>
      <p:sp>
        <p:nvSpPr>
          <p:cNvPr id="970755" name="Rectangle 3"/>
          <p:cNvSpPr>
            <a:spLocks noChangeArrowheads="1"/>
          </p:cNvSpPr>
          <p:nvPr/>
        </p:nvSpPr>
        <p:spPr bwMode="gray">
          <a:xfrm>
            <a:off x="2114550" y="995157"/>
            <a:ext cx="6351588" cy="3665696"/>
          </a:xfrm>
          <a:prstGeom prst="rect">
            <a:avLst/>
          </a:prstGeom>
          <a:noFill/>
          <a:ln w="12700" algn="ctr">
            <a:solidFill>
              <a:schemeClr val="accent1"/>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36005" tIns="72000" rIns="36005" bIns="72000"/>
          <a:lstStyle>
            <a:lvl1pPr marL="266700" indent="-200025" algn="l">
              <a:buChar char="•"/>
              <a:tabLst>
                <a:tab pos="6400800" algn="r"/>
                <a:tab pos="8636000" algn="r"/>
              </a:tabLst>
              <a:defRPr sz="1200">
                <a:solidFill>
                  <a:schemeClr val="tx1"/>
                </a:solidFill>
                <a:latin typeface="Arial" charset="0"/>
              </a:defRPr>
            </a:lvl1pPr>
            <a:lvl2pPr marL="455613" indent="-180975" algn="l">
              <a:spcBef>
                <a:spcPct val="25000"/>
              </a:spcBef>
              <a:buFont typeface="Arial" charset="0"/>
              <a:buChar char="–"/>
              <a:tabLst>
                <a:tab pos="6400800" algn="r"/>
                <a:tab pos="8636000" algn="r"/>
              </a:tabLst>
              <a:defRPr sz="1000">
                <a:solidFill>
                  <a:schemeClr val="tx1"/>
                </a:solidFill>
                <a:latin typeface="Arial" charset="0"/>
              </a:defRPr>
            </a:lvl2pPr>
            <a:lvl3pPr marL="638175" indent="-180975" algn="l">
              <a:spcBef>
                <a:spcPct val="25000"/>
              </a:spcBef>
              <a:buChar char="•"/>
              <a:tabLst>
                <a:tab pos="6400800" algn="r"/>
                <a:tab pos="8636000" algn="r"/>
              </a:tabLst>
              <a:defRPr sz="900">
                <a:solidFill>
                  <a:schemeClr val="tx1"/>
                </a:solidFill>
                <a:latin typeface="Arial" charset="0"/>
              </a:defRPr>
            </a:lvl3pPr>
            <a:lvl4pPr marL="920750" indent="-107950" algn="l">
              <a:spcBef>
                <a:spcPct val="25000"/>
              </a:spcBef>
              <a:buFont typeface="Arial" charset="0"/>
              <a:buChar char="–"/>
              <a:tabLst>
                <a:tab pos="6400800" algn="r"/>
                <a:tab pos="8636000" algn="r"/>
              </a:tabLst>
              <a:defRPr sz="900">
                <a:solidFill>
                  <a:schemeClr val="tx1"/>
                </a:solidFill>
                <a:latin typeface="Arial" charset="0"/>
              </a:defRPr>
            </a:lvl4pPr>
            <a:lvl5pPr marL="1347788" indent="-236538" algn="l">
              <a:spcBef>
                <a:spcPct val="25000"/>
              </a:spcBef>
              <a:buChar char="•"/>
              <a:tabLst>
                <a:tab pos="6400800" algn="r"/>
                <a:tab pos="8636000" algn="r"/>
              </a:tabLst>
              <a:defRPr sz="900">
                <a:solidFill>
                  <a:schemeClr val="tx1"/>
                </a:solidFill>
                <a:latin typeface="Arial" charset="0"/>
              </a:defRPr>
            </a:lvl5pPr>
            <a:lvl6pPr marL="18049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6pPr>
            <a:lvl7pPr marL="22621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7pPr>
            <a:lvl8pPr marL="27193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8pPr>
            <a:lvl9pPr marL="31765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9pPr>
          </a:lstStyle>
          <a:p>
            <a:pPr>
              <a:buNone/>
            </a:pPr>
            <a:r>
              <a:rPr lang="es-ES" sz="1400" dirty="0" smtClean="0"/>
              <a:t/>
            </a:r>
            <a:br>
              <a:rPr lang="es-ES" sz="1400" dirty="0" smtClean="0"/>
            </a:br>
            <a:r>
              <a:rPr lang="es-ES" altLang="es-ES" sz="1400" dirty="0" smtClean="0"/>
              <a:t>  </a:t>
            </a:r>
            <a:endParaRPr lang="en-GB" altLang="es-ES" sz="1400" dirty="0"/>
          </a:p>
        </p:txBody>
      </p:sp>
      <p:sp>
        <p:nvSpPr>
          <p:cNvPr id="970762" name="AutoShape 59"/>
          <p:cNvSpPr>
            <a:spLocks noChangeArrowheads="1"/>
          </p:cNvSpPr>
          <p:nvPr/>
        </p:nvSpPr>
        <p:spPr bwMode="auto">
          <a:xfrm>
            <a:off x="725488" y="1343025"/>
            <a:ext cx="1389062" cy="3317828"/>
          </a:xfrm>
          <a:prstGeom prst="homePlate">
            <a:avLst>
              <a:gd name="adj" fmla="val 25458"/>
            </a:avLst>
          </a:prstGeom>
          <a:solidFill>
            <a:srgbClr val="DDDDDD"/>
          </a:solidFill>
          <a:ln w="9525" algn="ctr">
            <a:solidFill>
              <a:srgbClr val="DDDDDD"/>
            </a:solidFill>
            <a:round/>
            <a:headEnd/>
            <a:tailEnd/>
          </a:ln>
        </p:spPr>
        <p:txBody>
          <a:bodyPr lIns="0" rIns="0" anchor="ctr"/>
          <a:lstStyle>
            <a:lvl1pPr algn="l" defTabSz="684213" eaLnBrk="0" hangingPunct="0">
              <a:spcBef>
                <a:spcPct val="0"/>
              </a:spcBef>
              <a:defRPr sz="2000">
                <a:solidFill>
                  <a:schemeClr val="tx1"/>
                </a:solidFill>
                <a:latin typeface="Arial" charset="0"/>
              </a:defRPr>
            </a:lvl1pPr>
            <a:lvl2pPr marL="742950" indent="-285750" algn="l" defTabSz="684213" eaLnBrk="0" hangingPunct="0">
              <a:spcBef>
                <a:spcPct val="0"/>
              </a:spcBef>
              <a:defRPr sz="2000">
                <a:solidFill>
                  <a:schemeClr val="tx1"/>
                </a:solidFill>
                <a:latin typeface="Arial" charset="0"/>
              </a:defRPr>
            </a:lvl2pPr>
            <a:lvl3pPr marL="1143000" indent="-228600" algn="l" defTabSz="684213" eaLnBrk="0" hangingPunct="0">
              <a:spcBef>
                <a:spcPct val="0"/>
              </a:spcBef>
              <a:defRPr sz="2000">
                <a:solidFill>
                  <a:schemeClr val="tx1"/>
                </a:solidFill>
                <a:latin typeface="Arial" charset="0"/>
              </a:defRPr>
            </a:lvl3pPr>
            <a:lvl4pPr marL="1600200" indent="-228600" algn="l" defTabSz="684213" eaLnBrk="0" hangingPunct="0">
              <a:spcBef>
                <a:spcPct val="0"/>
              </a:spcBef>
              <a:defRPr sz="2000">
                <a:solidFill>
                  <a:schemeClr val="tx1"/>
                </a:solidFill>
                <a:latin typeface="Arial" charset="0"/>
              </a:defRPr>
            </a:lvl4pPr>
            <a:lvl5pPr marL="2057400" indent="-228600" algn="l" defTabSz="684213" eaLnBrk="0" hangingPunct="0">
              <a:spcBef>
                <a:spcPct val="0"/>
              </a:spcBef>
              <a:defRPr sz="2000">
                <a:solidFill>
                  <a:schemeClr val="tx1"/>
                </a:solidFill>
                <a:latin typeface="Arial" charset="0"/>
              </a:defRPr>
            </a:lvl5pPr>
            <a:lvl6pPr marL="2514600" indent="-228600" defTabSz="684213" eaLnBrk="0" fontAlgn="base" hangingPunct="0">
              <a:spcBef>
                <a:spcPct val="0"/>
              </a:spcBef>
              <a:spcAft>
                <a:spcPct val="0"/>
              </a:spcAft>
              <a:defRPr sz="2000">
                <a:solidFill>
                  <a:schemeClr val="tx1"/>
                </a:solidFill>
                <a:latin typeface="Arial" charset="0"/>
              </a:defRPr>
            </a:lvl6pPr>
            <a:lvl7pPr marL="2971800" indent="-228600" defTabSz="684213" eaLnBrk="0" fontAlgn="base" hangingPunct="0">
              <a:spcBef>
                <a:spcPct val="0"/>
              </a:spcBef>
              <a:spcAft>
                <a:spcPct val="0"/>
              </a:spcAft>
              <a:defRPr sz="2000">
                <a:solidFill>
                  <a:schemeClr val="tx1"/>
                </a:solidFill>
                <a:latin typeface="Arial" charset="0"/>
              </a:defRPr>
            </a:lvl7pPr>
            <a:lvl8pPr marL="3429000" indent="-228600" defTabSz="684213" eaLnBrk="0" fontAlgn="base" hangingPunct="0">
              <a:spcBef>
                <a:spcPct val="0"/>
              </a:spcBef>
              <a:spcAft>
                <a:spcPct val="0"/>
              </a:spcAft>
              <a:defRPr sz="2000">
                <a:solidFill>
                  <a:schemeClr val="tx1"/>
                </a:solidFill>
                <a:latin typeface="Arial" charset="0"/>
              </a:defRPr>
            </a:lvl8pPr>
            <a:lvl9pPr marL="3886200" indent="-228600" defTabSz="684213" eaLnBrk="0" fontAlgn="base" hangingPunct="0">
              <a:spcBef>
                <a:spcPct val="0"/>
              </a:spcBef>
              <a:spcAft>
                <a:spcPct val="0"/>
              </a:spcAft>
              <a:defRPr sz="2000">
                <a:solidFill>
                  <a:schemeClr val="tx1"/>
                </a:solidFill>
                <a:latin typeface="Arial" charset="0"/>
              </a:defRPr>
            </a:lvl9pPr>
          </a:lstStyle>
          <a:p>
            <a:pPr algn="ctr">
              <a:buClr>
                <a:srgbClr val="0099CC"/>
              </a:buClr>
            </a:pPr>
            <a:r>
              <a:rPr lang="es-ES" altLang="es-ES" sz="1600" b="1" dirty="0" smtClean="0"/>
              <a:t>Banco Sabadell </a:t>
            </a:r>
          </a:p>
          <a:p>
            <a:pPr algn="ctr">
              <a:buClr>
                <a:srgbClr val="0099CC"/>
              </a:buClr>
            </a:pPr>
            <a:r>
              <a:rPr lang="es-ES" altLang="es-ES" sz="1600" b="1" dirty="0" smtClean="0"/>
              <a:t>México   </a:t>
            </a:r>
          </a:p>
          <a:p>
            <a:pPr algn="ctr">
              <a:buClr>
                <a:srgbClr val="0099CC"/>
              </a:buClr>
            </a:pPr>
            <a:endParaRPr lang="es-ES" altLang="es-ES" sz="1600" b="1" dirty="0" smtClean="0"/>
          </a:p>
        </p:txBody>
      </p:sp>
      <p:sp>
        <p:nvSpPr>
          <p:cNvPr id="970767" name="Rectangle 15"/>
          <p:cNvSpPr>
            <a:spLocks noGrp="1"/>
          </p:cNvSpPr>
          <p:nvPr>
            <p:ph type="title"/>
          </p:nvPr>
        </p:nvSpPr>
        <p:spPr>
          <a:xfrm>
            <a:off x="406221" y="397586"/>
            <a:ext cx="6918325" cy="369332"/>
          </a:xfrm>
          <a:noFill/>
          <a:ln/>
        </p:spPr>
        <p:txBody>
          <a:bodyPr/>
          <a:lstStyle/>
          <a:p>
            <a:r>
              <a:rPr lang="en-GB" altLang="es-ES" dirty="0" smtClean="0"/>
              <a:t> </a:t>
            </a:r>
            <a:r>
              <a:rPr lang="en-GB" altLang="es-ES" dirty="0" err="1" smtClean="0"/>
              <a:t>Banco</a:t>
            </a:r>
            <a:r>
              <a:rPr lang="en-GB" altLang="es-ES" dirty="0" smtClean="0"/>
              <a:t> Sabadell Mexico    </a:t>
            </a:r>
            <a:endParaRPr lang="en-GB" altLang="es-ES" dirty="0"/>
          </a:p>
        </p:txBody>
      </p:sp>
      <p:pic>
        <p:nvPicPr>
          <p:cNvPr id="1017859" name="Picture 3"/>
          <p:cNvPicPr>
            <a:picLocks noChangeAspect="1" noChangeArrowheads="1"/>
          </p:cNvPicPr>
          <p:nvPr/>
        </p:nvPicPr>
        <p:blipFill>
          <a:blip r:embed="rId5" cstate="print"/>
          <a:srcRect/>
          <a:stretch>
            <a:fillRect/>
          </a:stretch>
        </p:blipFill>
        <p:spPr bwMode="auto">
          <a:xfrm>
            <a:off x="2514600" y="995157"/>
            <a:ext cx="4533900" cy="3990975"/>
          </a:xfrm>
          <a:prstGeom prst="rect">
            <a:avLst/>
          </a:prstGeom>
          <a:noFill/>
          <a:ln w="9525">
            <a:noFill/>
            <a:miter lim="800000"/>
            <a:headEnd/>
            <a:tailEnd/>
          </a:ln>
        </p:spPr>
      </p:pic>
      <p:sp>
        <p:nvSpPr>
          <p:cNvPr id="11" name="Rectangle 10"/>
          <p:cNvSpPr/>
          <p:nvPr/>
        </p:nvSpPr>
        <p:spPr bwMode="auto">
          <a:xfrm>
            <a:off x="4838700" y="5305425"/>
            <a:ext cx="914400" cy="914400"/>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12" name="Rectangle 11"/>
          <p:cNvSpPr/>
          <p:nvPr/>
        </p:nvSpPr>
        <p:spPr bwMode="auto">
          <a:xfrm>
            <a:off x="158750" y="4823791"/>
            <a:ext cx="2155825" cy="1246495"/>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r>
              <a:rPr kumimoji="0" lang="en-GB" sz="900" b="0" i="0" u="none" strike="noStrike" cap="none" normalizeH="0" baseline="0" dirty="0" smtClean="0">
                <a:ln>
                  <a:noFill/>
                </a:ln>
                <a:solidFill>
                  <a:schemeClr val="tx1">
                    <a:lumMod val="65000"/>
                    <a:lumOff val="35000"/>
                  </a:schemeClr>
                </a:solidFill>
                <a:effectLst/>
                <a:latin typeface="Arial" charset="0"/>
              </a:rPr>
              <a:t>,</a:t>
            </a:r>
          </a:p>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lang="en-GB" dirty="0" smtClean="0">
              <a:solidFill>
                <a:schemeClr val="tx1">
                  <a:lumMod val="65000"/>
                  <a:lumOff val="35000"/>
                </a:schemeClr>
              </a:solidFill>
            </a:endParaRPr>
          </a:p>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dirty="0" smtClean="0">
              <a:ln>
                <a:noFill/>
              </a:ln>
              <a:solidFill>
                <a:schemeClr val="tx1">
                  <a:lumMod val="65000"/>
                  <a:lumOff val="35000"/>
                </a:schemeClr>
              </a:solidFill>
              <a:effectLst/>
              <a:latin typeface="Arial" charset="0"/>
            </a:endParaRPr>
          </a:p>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lang="en-GB" dirty="0" smtClean="0">
              <a:solidFill>
                <a:schemeClr val="tx1">
                  <a:lumMod val="65000"/>
                  <a:lumOff val="35000"/>
                </a:schemeClr>
              </a:solidFill>
            </a:endParaRPr>
          </a:p>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dirty="0" smtClean="0">
              <a:ln>
                <a:noFill/>
              </a:ln>
              <a:solidFill>
                <a:schemeClr val="tx1">
                  <a:lumMod val="65000"/>
                  <a:lumOff val="35000"/>
                </a:schemeClr>
              </a:solidFill>
              <a:effectLst/>
              <a:latin typeface="Arial" charset="0"/>
            </a:endParaRPr>
          </a:p>
        </p:txBody>
      </p:sp>
      <p:sp>
        <p:nvSpPr>
          <p:cNvPr id="13" name="Rectangle 12"/>
          <p:cNvSpPr/>
          <p:nvPr/>
        </p:nvSpPr>
        <p:spPr bwMode="auto">
          <a:xfrm>
            <a:off x="898525" y="5438775"/>
            <a:ext cx="914400" cy="914400"/>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dirty="0" smtClean="0">
              <a:ln>
                <a:noFill/>
              </a:ln>
              <a:solidFill>
                <a:schemeClr val="tx1"/>
              </a:solidFill>
              <a:effectLst/>
              <a:latin typeface="Arial" charset="0"/>
            </a:endParaRPr>
          </a:p>
        </p:txBody>
      </p:sp>
      <p:sp>
        <p:nvSpPr>
          <p:cNvPr id="14" name="Rectangle 13"/>
          <p:cNvSpPr/>
          <p:nvPr/>
        </p:nvSpPr>
        <p:spPr bwMode="auto">
          <a:xfrm>
            <a:off x="898525" y="4823791"/>
            <a:ext cx="7302500" cy="138499"/>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11</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1021954" name="Diapositiva de think-cell" r:id="rId4" imgW="0" imgH="0" progId="">
              <p:embed/>
            </p:oleObj>
          </a:graphicData>
        </a:graphic>
      </p:graphicFrame>
      <p:sp>
        <p:nvSpPr>
          <p:cNvPr id="970767" name="Rectangle 15"/>
          <p:cNvSpPr>
            <a:spLocks noGrp="1"/>
          </p:cNvSpPr>
          <p:nvPr>
            <p:ph type="title"/>
          </p:nvPr>
        </p:nvSpPr>
        <p:spPr>
          <a:xfrm>
            <a:off x="406221" y="397586"/>
            <a:ext cx="6918325" cy="369332"/>
          </a:xfrm>
          <a:noFill/>
          <a:ln/>
        </p:spPr>
        <p:txBody>
          <a:bodyPr/>
          <a:lstStyle/>
          <a:p>
            <a:r>
              <a:rPr lang="en-GB" altLang="es-ES" dirty="0" smtClean="0"/>
              <a:t> </a:t>
            </a:r>
            <a:r>
              <a:rPr lang="en-GB" altLang="es-ES" dirty="0" err="1" smtClean="0"/>
              <a:t>Banco</a:t>
            </a:r>
            <a:r>
              <a:rPr lang="en-GB" altLang="es-ES" dirty="0" smtClean="0"/>
              <a:t> Sabadell Mexico    </a:t>
            </a:r>
            <a:endParaRPr lang="en-GB" altLang="es-ES" dirty="0"/>
          </a:p>
        </p:txBody>
      </p:sp>
      <p:sp>
        <p:nvSpPr>
          <p:cNvPr id="11" name="Rectangle 10"/>
          <p:cNvSpPr/>
          <p:nvPr/>
        </p:nvSpPr>
        <p:spPr bwMode="auto">
          <a:xfrm>
            <a:off x="4838700" y="5305425"/>
            <a:ext cx="914400" cy="914400"/>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pic>
        <p:nvPicPr>
          <p:cNvPr id="1020931" name="Picture 3"/>
          <p:cNvPicPr>
            <a:picLocks noChangeAspect="1" noChangeArrowheads="1"/>
          </p:cNvPicPr>
          <p:nvPr/>
        </p:nvPicPr>
        <p:blipFill>
          <a:blip r:embed="rId5" cstate="print"/>
          <a:srcRect l="9212" t="28646" r="9375" b="11589"/>
          <a:stretch>
            <a:fillRect/>
          </a:stretch>
        </p:blipFill>
        <p:spPr bwMode="auto">
          <a:xfrm>
            <a:off x="158750" y="1338471"/>
            <a:ext cx="8699679" cy="4465982"/>
          </a:xfrm>
          <a:prstGeom prst="rect">
            <a:avLst/>
          </a:prstGeom>
          <a:noFill/>
          <a:ln w="9525">
            <a:noFill/>
            <a:miter lim="800000"/>
            <a:headEnd/>
            <a:tailEnd/>
          </a:ln>
          <a:effectLst/>
        </p:spPr>
      </p:pic>
      <p:sp>
        <p:nvSpPr>
          <p:cNvPr id="13" name="Rectangle 12"/>
          <p:cNvSpPr/>
          <p:nvPr/>
        </p:nvSpPr>
        <p:spPr bwMode="auto">
          <a:xfrm>
            <a:off x="3445565" y="2054088"/>
            <a:ext cx="1616765" cy="278296"/>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15" name="Rectangle 14"/>
          <p:cNvSpPr/>
          <p:nvPr/>
        </p:nvSpPr>
        <p:spPr bwMode="auto">
          <a:xfrm>
            <a:off x="273701" y="4081670"/>
            <a:ext cx="1263553" cy="768626"/>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17" name="Rectangle 16"/>
          <p:cNvSpPr/>
          <p:nvPr/>
        </p:nvSpPr>
        <p:spPr bwMode="auto">
          <a:xfrm>
            <a:off x="273701" y="4081670"/>
            <a:ext cx="773221" cy="583095"/>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20" name="Rectangle 19"/>
          <p:cNvSpPr/>
          <p:nvPr/>
        </p:nvSpPr>
        <p:spPr bwMode="auto">
          <a:xfrm>
            <a:off x="273701" y="4081670"/>
            <a:ext cx="1502090" cy="768626"/>
          </a:xfrm>
          <a:prstGeom prst="rect">
            <a:avLst/>
          </a:prstGeom>
          <a:solidFill>
            <a:schemeClr val="bg1"/>
          </a:solid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12</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1002498" name="Diapositiva de think-cell" r:id="rId4" imgW="0" imgH="0" progId="">
              <p:embed/>
            </p:oleObj>
          </a:graphicData>
        </a:graphic>
      </p:graphicFrame>
      <p:sp>
        <p:nvSpPr>
          <p:cNvPr id="970755" name="Rectangle 3"/>
          <p:cNvSpPr>
            <a:spLocks noChangeArrowheads="1"/>
          </p:cNvSpPr>
          <p:nvPr/>
        </p:nvSpPr>
        <p:spPr bwMode="gray">
          <a:xfrm>
            <a:off x="2314575" y="933451"/>
            <a:ext cx="6351588" cy="5534024"/>
          </a:xfrm>
          <a:prstGeom prst="rect">
            <a:avLst/>
          </a:prstGeom>
          <a:ln>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tyle>
          <a:lnRef idx="2">
            <a:schemeClr val="accent3"/>
          </a:lnRef>
          <a:fillRef idx="1">
            <a:schemeClr val="lt1"/>
          </a:fillRef>
          <a:effectRef idx="0">
            <a:schemeClr val="accent3"/>
          </a:effectRef>
          <a:fontRef idx="minor">
            <a:schemeClr val="dk1"/>
          </a:fontRef>
        </p:style>
        <p:txBody>
          <a:bodyPr lIns="36005" tIns="72000" rIns="36005" bIns="72000"/>
          <a:lstStyle>
            <a:lvl1pPr marL="266700" indent="-200025" algn="l">
              <a:buChar char="•"/>
              <a:tabLst>
                <a:tab pos="6400800" algn="r"/>
                <a:tab pos="8636000" algn="r"/>
              </a:tabLst>
              <a:defRPr sz="1200">
                <a:solidFill>
                  <a:schemeClr val="tx1"/>
                </a:solidFill>
                <a:latin typeface="Arial" charset="0"/>
              </a:defRPr>
            </a:lvl1pPr>
            <a:lvl2pPr marL="455613" indent="-180975" algn="l">
              <a:spcBef>
                <a:spcPct val="25000"/>
              </a:spcBef>
              <a:buFont typeface="Arial" charset="0"/>
              <a:buChar char="–"/>
              <a:tabLst>
                <a:tab pos="6400800" algn="r"/>
                <a:tab pos="8636000" algn="r"/>
              </a:tabLst>
              <a:defRPr sz="1000">
                <a:solidFill>
                  <a:schemeClr val="tx1"/>
                </a:solidFill>
                <a:latin typeface="Arial" charset="0"/>
              </a:defRPr>
            </a:lvl2pPr>
            <a:lvl3pPr marL="638175" indent="-180975" algn="l">
              <a:spcBef>
                <a:spcPct val="25000"/>
              </a:spcBef>
              <a:buChar char="•"/>
              <a:tabLst>
                <a:tab pos="6400800" algn="r"/>
                <a:tab pos="8636000" algn="r"/>
              </a:tabLst>
              <a:defRPr sz="900">
                <a:solidFill>
                  <a:schemeClr val="tx1"/>
                </a:solidFill>
                <a:latin typeface="Arial" charset="0"/>
              </a:defRPr>
            </a:lvl3pPr>
            <a:lvl4pPr marL="920750" indent="-107950" algn="l">
              <a:spcBef>
                <a:spcPct val="25000"/>
              </a:spcBef>
              <a:buFont typeface="Arial" charset="0"/>
              <a:buChar char="–"/>
              <a:tabLst>
                <a:tab pos="6400800" algn="r"/>
                <a:tab pos="8636000" algn="r"/>
              </a:tabLst>
              <a:defRPr sz="900">
                <a:solidFill>
                  <a:schemeClr val="tx1"/>
                </a:solidFill>
                <a:latin typeface="Arial" charset="0"/>
              </a:defRPr>
            </a:lvl4pPr>
            <a:lvl5pPr marL="1347788" indent="-236538" algn="l">
              <a:spcBef>
                <a:spcPct val="25000"/>
              </a:spcBef>
              <a:buChar char="•"/>
              <a:tabLst>
                <a:tab pos="6400800" algn="r"/>
                <a:tab pos="8636000" algn="r"/>
              </a:tabLst>
              <a:defRPr sz="900">
                <a:solidFill>
                  <a:schemeClr val="tx1"/>
                </a:solidFill>
                <a:latin typeface="Arial" charset="0"/>
              </a:defRPr>
            </a:lvl5pPr>
            <a:lvl6pPr marL="18049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6pPr>
            <a:lvl7pPr marL="22621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7pPr>
            <a:lvl8pPr marL="27193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8pPr>
            <a:lvl9pPr marL="31765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9pPr>
          </a:lstStyle>
          <a:p>
            <a:pPr>
              <a:buNone/>
            </a:pPr>
            <a:r>
              <a:rPr lang="es-ES" sz="1400" dirty="0" err="1" smtClean="0"/>
              <a:t>Important</a:t>
            </a:r>
            <a:r>
              <a:rPr lang="es-ES" sz="1400" dirty="0" smtClean="0"/>
              <a:t> </a:t>
            </a:r>
            <a:r>
              <a:rPr lang="es-ES" sz="1400" dirty="0" err="1" smtClean="0"/>
              <a:t>aspects</a:t>
            </a:r>
            <a:r>
              <a:rPr lang="es-ES" sz="1400" dirty="0" smtClean="0"/>
              <a:t> </a:t>
            </a:r>
            <a:r>
              <a:rPr lang="es-ES" sz="1400" dirty="0" err="1" smtClean="0"/>
              <a:t>to</a:t>
            </a:r>
            <a:r>
              <a:rPr lang="es-ES" sz="1400" dirty="0" smtClean="0"/>
              <a:t> </a:t>
            </a:r>
            <a:r>
              <a:rPr lang="es-ES" sz="1400" dirty="0" err="1" smtClean="0"/>
              <a:t>consider</a:t>
            </a:r>
            <a:r>
              <a:rPr lang="es-ES" sz="1400" dirty="0" smtClean="0"/>
              <a:t> </a:t>
            </a:r>
            <a:r>
              <a:rPr lang="es-ES" sz="1400" dirty="0" err="1" smtClean="0"/>
              <a:t>about</a:t>
            </a:r>
            <a:r>
              <a:rPr lang="es-ES" sz="1400" dirty="0" smtClean="0"/>
              <a:t> </a:t>
            </a:r>
            <a:r>
              <a:rPr lang="es-ES" sz="1400" dirty="0" err="1" smtClean="0"/>
              <a:t>Mexico</a:t>
            </a:r>
            <a:r>
              <a:rPr lang="es-ES" sz="1400" dirty="0" smtClean="0"/>
              <a:t> </a:t>
            </a:r>
            <a:endParaRPr lang="en-GB" sz="1400" dirty="0" smtClean="0"/>
          </a:p>
          <a:p>
            <a:pPr>
              <a:buFont typeface="Wingdings" pitchFamily="2" charset="2"/>
              <a:buChar char="Ø"/>
            </a:pPr>
            <a:r>
              <a:rPr lang="en-GB" sz="1400" dirty="0" smtClean="0"/>
              <a:t> </a:t>
            </a:r>
            <a:r>
              <a:rPr lang="en-GB" sz="1400" dirty="0" smtClean="0"/>
              <a:t>The absence of relevant macroeconomic imbalances.</a:t>
            </a:r>
            <a:endParaRPr lang="en-GB" sz="1400" dirty="0" smtClean="0"/>
          </a:p>
          <a:p>
            <a:pPr>
              <a:buFont typeface="Wingdings" pitchFamily="2" charset="2"/>
              <a:buChar char="Ø"/>
            </a:pPr>
            <a:r>
              <a:rPr lang="en-GB" sz="1400" dirty="0" smtClean="0"/>
              <a:t>The growth expectations of both credit and GDP are positive and also the stability of the CPI.</a:t>
            </a:r>
          </a:p>
          <a:p>
            <a:pPr>
              <a:buFont typeface="Wingdings" pitchFamily="2" charset="2"/>
              <a:buChar char="Ø"/>
            </a:pPr>
            <a:r>
              <a:rPr lang="en-GB" sz="1400" dirty="0" smtClean="0"/>
              <a:t> The country has a country risk profile better than its peers (emerging countries). </a:t>
            </a:r>
          </a:p>
          <a:p>
            <a:pPr>
              <a:buFont typeface="Wingdings" pitchFamily="2" charset="2"/>
              <a:buChar char="Ø"/>
            </a:pPr>
            <a:r>
              <a:rPr lang="en-GB" sz="1400" dirty="0" smtClean="0"/>
              <a:t> Reforms since 2012 (energy sector, telecommunications, financial and fiscal) to increase productivity and economic growth.  </a:t>
            </a:r>
          </a:p>
          <a:p>
            <a:pPr>
              <a:buFont typeface="Wingdings" pitchFamily="2" charset="2"/>
              <a:buChar char="Ø"/>
            </a:pPr>
            <a:r>
              <a:rPr lang="en-GB" sz="1400" dirty="0" smtClean="0"/>
              <a:t> El </a:t>
            </a:r>
            <a:r>
              <a:rPr lang="en-GB" sz="1400" dirty="0" err="1" smtClean="0"/>
              <a:t>Pacto</a:t>
            </a:r>
            <a:r>
              <a:rPr lang="en-GB" sz="1400" dirty="0" smtClean="0"/>
              <a:t> </a:t>
            </a:r>
            <a:r>
              <a:rPr lang="en-GB" sz="1400" dirty="0" err="1" smtClean="0"/>
              <a:t>por</a:t>
            </a:r>
            <a:r>
              <a:rPr lang="en-GB" sz="1400" dirty="0" smtClean="0"/>
              <a:t> Mexico  (April 28, 2014) is providing economic dynamism and boosting the energy and telecommunications sectors.</a:t>
            </a:r>
          </a:p>
          <a:p>
            <a:pPr>
              <a:buFont typeface="Wingdings" pitchFamily="2" charset="2"/>
              <a:buChar char="Ø"/>
            </a:pPr>
            <a:r>
              <a:rPr lang="en-GB" sz="1400" dirty="0" smtClean="0"/>
              <a:t> Foreign direct investment amounted to USD28,382MM when, in 2014, it stood at USD22,568MM in 2015. </a:t>
            </a:r>
          </a:p>
          <a:p>
            <a:pPr>
              <a:buFont typeface="Wingdings" pitchFamily="2" charset="2"/>
              <a:buChar char="Ø"/>
            </a:pPr>
            <a:r>
              <a:rPr lang="en-GB" sz="1400" dirty="0" smtClean="0"/>
              <a:t>The most important sectors of FDI have been: manufacturing, financial services, the media, commerce, and construction</a:t>
            </a:r>
            <a:r>
              <a:rPr lang="es-ES" sz="1400" dirty="0" smtClean="0"/>
              <a:t> </a:t>
            </a:r>
          </a:p>
          <a:p>
            <a:pPr marL="66675" indent="0">
              <a:spcBef>
                <a:spcPct val="50000"/>
              </a:spcBef>
              <a:buNone/>
            </a:pPr>
            <a:r>
              <a:rPr lang="es-ES" sz="1400" dirty="0" smtClean="0"/>
              <a:t> </a:t>
            </a:r>
            <a:br>
              <a:rPr lang="es-ES" sz="1400" dirty="0" smtClean="0"/>
            </a:br>
            <a:r>
              <a:rPr lang="es-ES" altLang="es-ES" sz="1400" dirty="0" smtClean="0"/>
              <a:t>  </a:t>
            </a:r>
            <a:endParaRPr lang="en-GB" altLang="es-ES" sz="1400" dirty="0"/>
          </a:p>
        </p:txBody>
      </p:sp>
      <p:sp>
        <p:nvSpPr>
          <p:cNvPr id="970762" name="AutoShape 59"/>
          <p:cNvSpPr>
            <a:spLocks noChangeArrowheads="1"/>
          </p:cNvSpPr>
          <p:nvPr/>
        </p:nvSpPr>
        <p:spPr bwMode="auto">
          <a:xfrm>
            <a:off x="725488" y="1730328"/>
            <a:ext cx="1389062" cy="4503047"/>
          </a:xfrm>
          <a:prstGeom prst="homePlate">
            <a:avLst>
              <a:gd name="adj" fmla="val 25458"/>
            </a:avLst>
          </a:prstGeom>
          <a:solidFill>
            <a:srgbClr val="DDDDDD"/>
          </a:solidFill>
          <a:ln w="9525" algn="ctr">
            <a:solidFill>
              <a:srgbClr val="DDDDDD"/>
            </a:solidFill>
            <a:round/>
            <a:headEnd/>
            <a:tailEnd/>
          </a:ln>
        </p:spPr>
        <p:txBody>
          <a:bodyPr lIns="0" rIns="0" anchor="ctr"/>
          <a:lstStyle>
            <a:lvl1pPr algn="l" defTabSz="684213" eaLnBrk="0" hangingPunct="0">
              <a:spcBef>
                <a:spcPct val="0"/>
              </a:spcBef>
              <a:defRPr sz="2000">
                <a:solidFill>
                  <a:schemeClr val="tx1"/>
                </a:solidFill>
                <a:latin typeface="Arial" charset="0"/>
              </a:defRPr>
            </a:lvl1pPr>
            <a:lvl2pPr marL="742950" indent="-285750" algn="l" defTabSz="684213" eaLnBrk="0" hangingPunct="0">
              <a:spcBef>
                <a:spcPct val="0"/>
              </a:spcBef>
              <a:defRPr sz="2000">
                <a:solidFill>
                  <a:schemeClr val="tx1"/>
                </a:solidFill>
                <a:latin typeface="Arial" charset="0"/>
              </a:defRPr>
            </a:lvl2pPr>
            <a:lvl3pPr marL="1143000" indent="-228600" algn="l" defTabSz="684213" eaLnBrk="0" hangingPunct="0">
              <a:spcBef>
                <a:spcPct val="0"/>
              </a:spcBef>
              <a:defRPr sz="2000">
                <a:solidFill>
                  <a:schemeClr val="tx1"/>
                </a:solidFill>
                <a:latin typeface="Arial" charset="0"/>
              </a:defRPr>
            </a:lvl3pPr>
            <a:lvl4pPr marL="1600200" indent="-228600" algn="l" defTabSz="684213" eaLnBrk="0" hangingPunct="0">
              <a:spcBef>
                <a:spcPct val="0"/>
              </a:spcBef>
              <a:defRPr sz="2000">
                <a:solidFill>
                  <a:schemeClr val="tx1"/>
                </a:solidFill>
                <a:latin typeface="Arial" charset="0"/>
              </a:defRPr>
            </a:lvl4pPr>
            <a:lvl5pPr marL="2057400" indent="-228600" algn="l" defTabSz="684213" eaLnBrk="0" hangingPunct="0">
              <a:spcBef>
                <a:spcPct val="0"/>
              </a:spcBef>
              <a:defRPr sz="2000">
                <a:solidFill>
                  <a:schemeClr val="tx1"/>
                </a:solidFill>
                <a:latin typeface="Arial" charset="0"/>
              </a:defRPr>
            </a:lvl5pPr>
            <a:lvl6pPr marL="2514600" indent="-228600" defTabSz="684213" eaLnBrk="0" fontAlgn="base" hangingPunct="0">
              <a:spcBef>
                <a:spcPct val="0"/>
              </a:spcBef>
              <a:spcAft>
                <a:spcPct val="0"/>
              </a:spcAft>
              <a:defRPr sz="2000">
                <a:solidFill>
                  <a:schemeClr val="tx1"/>
                </a:solidFill>
                <a:latin typeface="Arial" charset="0"/>
              </a:defRPr>
            </a:lvl6pPr>
            <a:lvl7pPr marL="2971800" indent="-228600" defTabSz="684213" eaLnBrk="0" fontAlgn="base" hangingPunct="0">
              <a:spcBef>
                <a:spcPct val="0"/>
              </a:spcBef>
              <a:spcAft>
                <a:spcPct val="0"/>
              </a:spcAft>
              <a:defRPr sz="2000">
                <a:solidFill>
                  <a:schemeClr val="tx1"/>
                </a:solidFill>
                <a:latin typeface="Arial" charset="0"/>
              </a:defRPr>
            </a:lvl7pPr>
            <a:lvl8pPr marL="3429000" indent="-228600" defTabSz="684213" eaLnBrk="0" fontAlgn="base" hangingPunct="0">
              <a:spcBef>
                <a:spcPct val="0"/>
              </a:spcBef>
              <a:spcAft>
                <a:spcPct val="0"/>
              </a:spcAft>
              <a:defRPr sz="2000">
                <a:solidFill>
                  <a:schemeClr val="tx1"/>
                </a:solidFill>
                <a:latin typeface="Arial" charset="0"/>
              </a:defRPr>
            </a:lvl8pPr>
            <a:lvl9pPr marL="3886200" indent="-228600" defTabSz="684213" eaLnBrk="0" fontAlgn="base" hangingPunct="0">
              <a:spcBef>
                <a:spcPct val="0"/>
              </a:spcBef>
              <a:spcAft>
                <a:spcPct val="0"/>
              </a:spcAft>
              <a:defRPr sz="2000">
                <a:solidFill>
                  <a:schemeClr val="tx1"/>
                </a:solidFill>
                <a:latin typeface="Arial" charset="0"/>
              </a:defRPr>
            </a:lvl9pPr>
          </a:lstStyle>
          <a:p>
            <a:pPr algn="ctr">
              <a:buClr>
                <a:srgbClr val="0099CC"/>
              </a:buClr>
            </a:pPr>
            <a:r>
              <a:rPr lang="es-ES" altLang="es-ES" sz="1600" b="1" dirty="0" smtClean="0"/>
              <a:t>Banco Sabadell </a:t>
            </a:r>
          </a:p>
          <a:p>
            <a:pPr algn="ctr">
              <a:buClr>
                <a:srgbClr val="0099CC"/>
              </a:buClr>
            </a:pPr>
            <a:r>
              <a:rPr lang="es-ES" altLang="es-ES" sz="1600" b="1" dirty="0" smtClean="0"/>
              <a:t>México   </a:t>
            </a:r>
          </a:p>
          <a:p>
            <a:pPr algn="ctr">
              <a:buClr>
                <a:srgbClr val="0099CC"/>
              </a:buClr>
            </a:pPr>
            <a:endParaRPr lang="es-ES" altLang="es-ES" sz="1600" b="1" dirty="0" smtClean="0"/>
          </a:p>
        </p:txBody>
      </p:sp>
      <p:sp>
        <p:nvSpPr>
          <p:cNvPr id="970763" name="Oval 11"/>
          <p:cNvSpPr>
            <a:spLocks noChangeArrowheads="1"/>
          </p:cNvSpPr>
          <p:nvPr/>
        </p:nvSpPr>
        <p:spPr bwMode="auto">
          <a:xfrm>
            <a:off x="566738" y="1562053"/>
            <a:ext cx="331787" cy="331788"/>
          </a:xfrm>
          <a:prstGeom prst="ellipse">
            <a:avLst/>
          </a:prstGeom>
          <a:solidFill>
            <a:schemeClr val="accent1"/>
          </a:solidFill>
          <a:ln w="9525" algn="ctr">
            <a:solidFill>
              <a:schemeClr val="bg1"/>
            </a:solidFill>
            <a:round/>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0" tIns="0" rIns="0" bIns="0" anchor="ctr" anchorCtr="1"/>
          <a:lstStyle>
            <a:lvl1pPr marL="342900" indent="-342900" algn="l" eaLnBrk="0" hangingPunct="0">
              <a:spcBef>
                <a:spcPct val="0"/>
              </a:spcBef>
              <a:defRPr sz="2000">
                <a:solidFill>
                  <a:schemeClr val="tx1"/>
                </a:solidFill>
                <a:latin typeface="Arial" charset="0"/>
              </a:defRPr>
            </a:lvl1pPr>
            <a:lvl2pPr algn="l" eaLnBrk="0" hangingPunct="0">
              <a:spcBef>
                <a:spcPct val="0"/>
              </a:spcBef>
              <a:defRPr sz="2000">
                <a:solidFill>
                  <a:schemeClr val="tx1"/>
                </a:solidFill>
                <a:latin typeface="Arial" charset="0"/>
              </a:defRPr>
            </a:lvl2pPr>
            <a:lvl3pPr algn="l" eaLnBrk="0" hangingPunct="0">
              <a:spcBef>
                <a:spcPct val="0"/>
              </a:spcBef>
              <a:defRPr sz="2000">
                <a:solidFill>
                  <a:schemeClr val="tx1"/>
                </a:solidFill>
                <a:latin typeface="Arial" charset="0"/>
              </a:defRPr>
            </a:lvl3pPr>
            <a:lvl4pPr algn="l" eaLnBrk="0" hangingPunct="0">
              <a:spcBef>
                <a:spcPct val="0"/>
              </a:spcBef>
              <a:defRPr sz="2000">
                <a:solidFill>
                  <a:schemeClr val="tx1"/>
                </a:solidFill>
                <a:latin typeface="Arial" charset="0"/>
              </a:defRPr>
            </a:lvl4pPr>
            <a:lvl5pPr algn="l" eaLnBrk="0" hangingPunct="0">
              <a:spcBef>
                <a:spcPct val="0"/>
              </a:spcBef>
              <a:defRPr sz="2000">
                <a:solidFill>
                  <a:schemeClr val="tx1"/>
                </a:solidFill>
                <a:latin typeface="Arial" charset="0"/>
              </a:defRPr>
            </a:lvl5pPr>
            <a:lvl6pPr eaLnBrk="0" fontAlgn="base" hangingPunct="0">
              <a:spcBef>
                <a:spcPct val="0"/>
              </a:spcBef>
              <a:spcAft>
                <a:spcPct val="0"/>
              </a:spcAft>
              <a:defRPr sz="2000">
                <a:solidFill>
                  <a:schemeClr val="tx1"/>
                </a:solidFill>
                <a:latin typeface="Arial" charset="0"/>
              </a:defRPr>
            </a:lvl6pPr>
            <a:lvl7pPr eaLnBrk="0" fontAlgn="base" hangingPunct="0">
              <a:spcBef>
                <a:spcPct val="0"/>
              </a:spcBef>
              <a:spcAft>
                <a:spcPct val="0"/>
              </a:spcAft>
              <a:defRPr sz="2000">
                <a:solidFill>
                  <a:schemeClr val="tx1"/>
                </a:solidFill>
                <a:latin typeface="Arial" charset="0"/>
              </a:defRPr>
            </a:lvl7pPr>
            <a:lvl8pPr eaLnBrk="0" fontAlgn="base" hangingPunct="0">
              <a:spcBef>
                <a:spcPct val="0"/>
              </a:spcBef>
              <a:spcAft>
                <a:spcPct val="0"/>
              </a:spcAft>
              <a:defRPr sz="2000">
                <a:solidFill>
                  <a:schemeClr val="tx1"/>
                </a:solidFill>
                <a:latin typeface="Arial" charset="0"/>
              </a:defRPr>
            </a:lvl8pPr>
            <a:lvl9pPr eaLnBrk="0" fontAlgn="base" hangingPunct="0">
              <a:spcBef>
                <a:spcPct val="0"/>
              </a:spcBef>
              <a:spcAft>
                <a:spcPct val="0"/>
              </a:spcAft>
              <a:defRPr sz="2000">
                <a:solidFill>
                  <a:schemeClr val="tx1"/>
                </a:solidFill>
                <a:latin typeface="Arial" charset="0"/>
              </a:defRPr>
            </a:lvl9pPr>
          </a:lstStyle>
          <a:p>
            <a:pPr algn="ctr">
              <a:lnSpc>
                <a:spcPct val="90000"/>
              </a:lnSpc>
              <a:buClr>
                <a:srgbClr val="0099CC"/>
              </a:buClr>
            </a:pPr>
            <a:r>
              <a:rPr lang="es-ES_tradnl" altLang="es-ES" sz="1400" b="1" dirty="0" smtClean="0">
                <a:solidFill>
                  <a:schemeClr val="bg1"/>
                </a:solidFill>
              </a:rPr>
              <a:t>1</a:t>
            </a:r>
            <a:endParaRPr lang="es-ES_tradnl" altLang="es-ES" sz="1400" b="1" dirty="0">
              <a:solidFill>
                <a:schemeClr val="bg1"/>
              </a:solidFill>
            </a:endParaRPr>
          </a:p>
        </p:txBody>
      </p:sp>
      <p:sp>
        <p:nvSpPr>
          <p:cNvPr id="970767" name="Rectangle 15"/>
          <p:cNvSpPr>
            <a:spLocks noGrp="1"/>
          </p:cNvSpPr>
          <p:nvPr>
            <p:ph type="title"/>
          </p:nvPr>
        </p:nvSpPr>
        <p:spPr>
          <a:xfrm>
            <a:off x="406221" y="397586"/>
            <a:ext cx="6918325" cy="369332"/>
          </a:xfrm>
          <a:noFill/>
          <a:ln/>
        </p:spPr>
        <p:txBody>
          <a:bodyPr/>
          <a:lstStyle/>
          <a:p>
            <a:r>
              <a:rPr lang="en-GB" altLang="es-ES" dirty="0" smtClean="0"/>
              <a:t> </a:t>
            </a:r>
            <a:r>
              <a:rPr lang="en-GB" altLang="es-ES" dirty="0" err="1" smtClean="0"/>
              <a:t>Banco</a:t>
            </a:r>
            <a:r>
              <a:rPr lang="en-GB" altLang="es-ES" dirty="0" smtClean="0"/>
              <a:t> Sabadell Mexico    </a:t>
            </a:r>
            <a:endParaRPr lang="en-GB" alt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13</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1033218" name="Diapositiva de think-cell" r:id="rId4" imgW="0" imgH="0" progId="">
              <p:embed/>
            </p:oleObj>
          </a:graphicData>
        </a:graphic>
      </p:graphicFrame>
      <p:sp>
        <p:nvSpPr>
          <p:cNvPr id="970755" name="Rectangle 3"/>
          <p:cNvSpPr>
            <a:spLocks noChangeArrowheads="1"/>
          </p:cNvSpPr>
          <p:nvPr/>
        </p:nvSpPr>
        <p:spPr bwMode="gray">
          <a:xfrm>
            <a:off x="2314575" y="1133476"/>
            <a:ext cx="6351588" cy="4133850"/>
          </a:xfrm>
          <a:prstGeom prst="rect">
            <a:avLst/>
          </a:prstGeom>
          <a:ln>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tyle>
          <a:lnRef idx="2">
            <a:schemeClr val="accent3"/>
          </a:lnRef>
          <a:fillRef idx="1">
            <a:schemeClr val="lt1"/>
          </a:fillRef>
          <a:effectRef idx="0">
            <a:schemeClr val="accent3"/>
          </a:effectRef>
          <a:fontRef idx="minor">
            <a:schemeClr val="dk1"/>
          </a:fontRef>
        </p:style>
        <p:txBody>
          <a:bodyPr lIns="36005" tIns="72000" rIns="36005" bIns="72000"/>
          <a:lstStyle>
            <a:lvl1pPr marL="266700" indent="-200025" algn="l">
              <a:buChar char="•"/>
              <a:tabLst>
                <a:tab pos="6400800" algn="r"/>
                <a:tab pos="8636000" algn="r"/>
              </a:tabLst>
              <a:defRPr sz="1200">
                <a:solidFill>
                  <a:schemeClr val="tx1"/>
                </a:solidFill>
                <a:latin typeface="Arial" charset="0"/>
              </a:defRPr>
            </a:lvl1pPr>
            <a:lvl2pPr marL="455613" indent="-180975" algn="l">
              <a:spcBef>
                <a:spcPct val="25000"/>
              </a:spcBef>
              <a:buFont typeface="Arial" charset="0"/>
              <a:buChar char="–"/>
              <a:tabLst>
                <a:tab pos="6400800" algn="r"/>
                <a:tab pos="8636000" algn="r"/>
              </a:tabLst>
              <a:defRPr sz="1000">
                <a:solidFill>
                  <a:schemeClr val="tx1"/>
                </a:solidFill>
                <a:latin typeface="Arial" charset="0"/>
              </a:defRPr>
            </a:lvl2pPr>
            <a:lvl3pPr marL="638175" indent="-180975" algn="l">
              <a:spcBef>
                <a:spcPct val="25000"/>
              </a:spcBef>
              <a:buChar char="•"/>
              <a:tabLst>
                <a:tab pos="6400800" algn="r"/>
                <a:tab pos="8636000" algn="r"/>
              </a:tabLst>
              <a:defRPr sz="900">
                <a:solidFill>
                  <a:schemeClr val="tx1"/>
                </a:solidFill>
                <a:latin typeface="Arial" charset="0"/>
              </a:defRPr>
            </a:lvl3pPr>
            <a:lvl4pPr marL="920750" indent="-107950" algn="l">
              <a:spcBef>
                <a:spcPct val="25000"/>
              </a:spcBef>
              <a:buFont typeface="Arial" charset="0"/>
              <a:buChar char="–"/>
              <a:tabLst>
                <a:tab pos="6400800" algn="r"/>
                <a:tab pos="8636000" algn="r"/>
              </a:tabLst>
              <a:defRPr sz="900">
                <a:solidFill>
                  <a:schemeClr val="tx1"/>
                </a:solidFill>
                <a:latin typeface="Arial" charset="0"/>
              </a:defRPr>
            </a:lvl4pPr>
            <a:lvl5pPr marL="1347788" indent="-236538" algn="l">
              <a:spcBef>
                <a:spcPct val="25000"/>
              </a:spcBef>
              <a:buChar char="•"/>
              <a:tabLst>
                <a:tab pos="6400800" algn="r"/>
                <a:tab pos="8636000" algn="r"/>
              </a:tabLst>
              <a:defRPr sz="900">
                <a:solidFill>
                  <a:schemeClr val="tx1"/>
                </a:solidFill>
                <a:latin typeface="Arial" charset="0"/>
              </a:defRPr>
            </a:lvl5pPr>
            <a:lvl6pPr marL="18049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6pPr>
            <a:lvl7pPr marL="22621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7pPr>
            <a:lvl8pPr marL="27193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8pPr>
            <a:lvl9pPr marL="31765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9pPr>
          </a:lstStyle>
          <a:p>
            <a:pPr>
              <a:buNone/>
            </a:pPr>
            <a:r>
              <a:rPr lang="en-GB" sz="1400" dirty="0" smtClean="0"/>
              <a:t>Infrastructure </a:t>
            </a:r>
            <a:r>
              <a:rPr lang="en-GB" sz="1400" dirty="0" smtClean="0"/>
              <a:t>projects with the aim of support the industrial activity  </a:t>
            </a:r>
            <a:endParaRPr lang="en-GB" sz="1400" dirty="0" smtClean="0"/>
          </a:p>
          <a:p>
            <a:pPr>
              <a:buFont typeface="Wingdings" pitchFamily="2" charset="2"/>
              <a:buChar char="Ø"/>
            </a:pPr>
            <a:r>
              <a:rPr lang="en-GB" sz="1400" dirty="0" smtClean="0"/>
              <a:t> Installation </a:t>
            </a:r>
            <a:r>
              <a:rPr lang="en-GB" sz="1400" dirty="0" smtClean="0"/>
              <a:t>of the shared network of mobile data services and the extension </a:t>
            </a:r>
            <a:r>
              <a:rPr lang="en-GB" sz="1400" dirty="0" smtClean="0"/>
              <a:t>of the </a:t>
            </a:r>
            <a:r>
              <a:rPr lang="en-GB" sz="1400" dirty="0" err="1" smtClean="0"/>
              <a:t>fiber</a:t>
            </a:r>
            <a:r>
              <a:rPr lang="en-GB" sz="1400" dirty="0" smtClean="0"/>
              <a:t> optic network.</a:t>
            </a:r>
          </a:p>
          <a:p>
            <a:pPr>
              <a:buFont typeface="Wingdings" pitchFamily="2" charset="2"/>
              <a:buChar char="Ø"/>
            </a:pPr>
            <a:r>
              <a:rPr lang="en-GB" sz="1400" dirty="0" smtClean="0"/>
              <a:t> Interurban </a:t>
            </a:r>
            <a:r>
              <a:rPr lang="en-GB" sz="1400" dirty="0" smtClean="0"/>
              <a:t>trains and the trans - peninsular train. The expansion of the port </a:t>
            </a:r>
            <a:r>
              <a:rPr lang="en-GB" sz="1400" dirty="0" smtClean="0"/>
              <a:t>of </a:t>
            </a:r>
            <a:r>
              <a:rPr lang="en-GB" sz="1400" dirty="0" err="1" smtClean="0"/>
              <a:t>Veracuz</a:t>
            </a:r>
            <a:r>
              <a:rPr lang="en-GB" sz="1400" dirty="0" smtClean="0"/>
              <a:t> </a:t>
            </a:r>
            <a:endParaRPr lang="en-GB" sz="1400" dirty="0" smtClean="0"/>
          </a:p>
          <a:p>
            <a:pPr>
              <a:buFont typeface="Wingdings" pitchFamily="2" charset="2"/>
              <a:buChar char="Ø"/>
            </a:pPr>
            <a:r>
              <a:rPr lang="en-GB" sz="1400" dirty="0" smtClean="0"/>
              <a:t> The </a:t>
            </a:r>
            <a:r>
              <a:rPr lang="en-GB" sz="1400" dirty="0" smtClean="0"/>
              <a:t>development and drilling of Ku-</a:t>
            </a:r>
            <a:r>
              <a:rPr lang="en-GB" sz="1400" dirty="0" err="1" smtClean="0"/>
              <a:t>Maloob</a:t>
            </a:r>
            <a:r>
              <a:rPr lang="en-GB" sz="1400" dirty="0" smtClean="0"/>
              <a:t>-</a:t>
            </a:r>
            <a:r>
              <a:rPr lang="en-GB" sz="1400" dirty="0" err="1" smtClean="0"/>
              <a:t>Zaap</a:t>
            </a:r>
            <a:r>
              <a:rPr lang="en-GB" sz="1400" dirty="0" smtClean="0"/>
              <a:t>, </a:t>
            </a:r>
            <a:r>
              <a:rPr lang="en-GB" sz="1400" dirty="0" err="1" smtClean="0"/>
              <a:t>Cantarell</a:t>
            </a:r>
            <a:r>
              <a:rPr lang="en-GB" sz="1400" dirty="0" smtClean="0"/>
              <a:t> and </a:t>
            </a:r>
            <a:r>
              <a:rPr lang="en-GB" sz="1400" dirty="0" err="1" smtClean="0"/>
              <a:t>Tsimin-Xux</a:t>
            </a:r>
            <a:r>
              <a:rPr lang="en-GB" sz="1400" dirty="0" smtClean="0"/>
              <a:t> </a:t>
            </a:r>
            <a:r>
              <a:rPr lang="en-GB" sz="1400" dirty="0" smtClean="0"/>
              <a:t>oil </a:t>
            </a:r>
            <a:r>
              <a:rPr lang="en-GB" sz="1400" dirty="0" smtClean="0"/>
              <a:t>wells. </a:t>
            </a:r>
          </a:p>
          <a:p>
            <a:pPr>
              <a:buFont typeface="Wingdings" pitchFamily="2" charset="2"/>
              <a:buChar char="Ø"/>
            </a:pPr>
            <a:r>
              <a:rPr lang="en-GB" sz="1400" dirty="0" smtClean="0"/>
              <a:t> Expansion </a:t>
            </a:r>
            <a:r>
              <a:rPr lang="en-GB" sz="1400" dirty="0" smtClean="0"/>
              <a:t>of the gas distribution network.</a:t>
            </a:r>
            <a:endParaRPr lang="en-GB" sz="1400" dirty="0" smtClean="0"/>
          </a:p>
          <a:p>
            <a:pPr>
              <a:buFont typeface="Wingdings" pitchFamily="2" charset="2"/>
              <a:buChar char="Ø"/>
            </a:pPr>
            <a:r>
              <a:rPr lang="en-GB" sz="1400" dirty="0" smtClean="0"/>
              <a:t> Electricity </a:t>
            </a:r>
            <a:r>
              <a:rPr lang="en-GB" sz="1400" dirty="0" smtClean="0"/>
              <a:t>generation, distribution and transmission projects such as: Southeast II, III, IV; The V Wind Power Stations and the North Combined Cycle Power Station.  </a:t>
            </a:r>
            <a:endParaRPr lang="en-GB" sz="1400" dirty="0" smtClean="0"/>
          </a:p>
          <a:p>
            <a:pPr>
              <a:buFont typeface="Wingdings" pitchFamily="2" charset="2"/>
              <a:buChar char="Ø"/>
            </a:pPr>
            <a:r>
              <a:rPr lang="en-GB" sz="1400" dirty="0" smtClean="0"/>
              <a:t> </a:t>
            </a:r>
            <a:r>
              <a:rPr lang="en-GB" sz="1400" dirty="0" smtClean="0"/>
              <a:t>    Distribution</a:t>
            </a:r>
            <a:r>
              <a:rPr lang="en-GB" sz="1400" dirty="0" smtClean="0"/>
              <a:t>, drainage and sewerage for flood prevention: East Tunnel. </a:t>
            </a:r>
            <a:r>
              <a:rPr lang="es-ES" sz="1400" dirty="0" smtClean="0"/>
              <a:t/>
            </a:r>
            <a:br>
              <a:rPr lang="es-ES" sz="1400" dirty="0" smtClean="0"/>
            </a:br>
            <a:r>
              <a:rPr lang="es-ES" altLang="es-ES" sz="1400" dirty="0" smtClean="0"/>
              <a:t>  </a:t>
            </a:r>
            <a:endParaRPr lang="en-GB" altLang="es-ES" sz="1400" dirty="0"/>
          </a:p>
        </p:txBody>
      </p:sp>
      <p:sp>
        <p:nvSpPr>
          <p:cNvPr id="970762" name="AutoShape 59"/>
          <p:cNvSpPr>
            <a:spLocks noChangeArrowheads="1"/>
          </p:cNvSpPr>
          <p:nvPr/>
        </p:nvSpPr>
        <p:spPr bwMode="auto">
          <a:xfrm>
            <a:off x="725488" y="1730328"/>
            <a:ext cx="1389062" cy="4503047"/>
          </a:xfrm>
          <a:prstGeom prst="homePlate">
            <a:avLst>
              <a:gd name="adj" fmla="val 25458"/>
            </a:avLst>
          </a:prstGeom>
          <a:solidFill>
            <a:srgbClr val="DDDDDD"/>
          </a:solidFill>
          <a:ln w="9525" algn="ctr">
            <a:solidFill>
              <a:srgbClr val="DDDDDD"/>
            </a:solidFill>
            <a:round/>
            <a:headEnd/>
            <a:tailEnd/>
          </a:ln>
        </p:spPr>
        <p:txBody>
          <a:bodyPr lIns="0" rIns="0" anchor="ctr"/>
          <a:lstStyle>
            <a:lvl1pPr algn="l" defTabSz="684213" eaLnBrk="0" hangingPunct="0">
              <a:spcBef>
                <a:spcPct val="0"/>
              </a:spcBef>
              <a:defRPr sz="2000">
                <a:solidFill>
                  <a:schemeClr val="tx1"/>
                </a:solidFill>
                <a:latin typeface="Arial" charset="0"/>
              </a:defRPr>
            </a:lvl1pPr>
            <a:lvl2pPr marL="742950" indent="-285750" algn="l" defTabSz="684213" eaLnBrk="0" hangingPunct="0">
              <a:spcBef>
                <a:spcPct val="0"/>
              </a:spcBef>
              <a:defRPr sz="2000">
                <a:solidFill>
                  <a:schemeClr val="tx1"/>
                </a:solidFill>
                <a:latin typeface="Arial" charset="0"/>
              </a:defRPr>
            </a:lvl2pPr>
            <a:lvl3pPr marL="1143000" indent="-228600" algn="l" defTabSz="684213" eaLnBrk="0" hangingPunct="0">
              <a:spcBef>
                <a:spcPct val="0"/>
              </a:spcBef>
              <a:defRPr sz="2000">
                <a:solidFill>
                  <a:schemeClr val="tx1"/>
                </a:solidFill>
                <a:latin typeface="Arial" charset="0"/>
              </a:defRPr>
            </a:lvl3pPr>
            <a:lvl4pPr marL="1600200" indent="-228600" algn="l" defTabSz="684213" eaLnBrk="0" hangingPunct="0">
              <a:spcBef>
                <a:spcPct val="0"/>
              </a:spcBef>
              <a:defRPr sz="2000">
                <a:solidFill>
                  <a:schemeClr val="tx1"/>
                </a:solidFill>
                <a:latin typeface="Arial" charset="0"/>
              </a:defRPr>
            </a:lvl4pPr>
            <a:lvl5pPr marL="2057400" indent="-228600" algn="l" defTabSz="684213" eaLnBrk="0" hangingPunct="0">
              <a:spcBef>
                <a:spcPct val="0"/>
              </a:spcBef>
              <a:defRPr sz="2000">
                <a:solidFill>
                  <a:schemeClr val="tx1"/>
                </a:solidFill>
                <a:latin typeface="Arial" charset="0"/>
              </a:defRPr>
            </a:lvl5pPr>
            <a:lvl6pPr marL="2514600" indent="-228600" defTabSz="684213" eaLnBrk="0" fontAlgn="base" hangingPunct="0">
              <a:spcBef>
                <a:spcPct val="0"/>
              </a:spcBef>
              <a:spcAft>
                <a:spcPct val="0"/>
              </a:spcAft>
              <a:defRPr sz="2000">
                <a:solidFill>
                  <a:schemeClr val="tx1"/>
                </a:solidFill>
                <a:latin typeface="Arial" charset="0"/>
              </a:defRPr>
            </a:lvl6pPr>
            <a:lvl7pPr marL="2971800" indent="-228600" defTabSz="684213" eaLnBrk="0" fontAlgn="base" hangingPunct="0">
              <a:spcBef>
                <a:spcPct val="0"/>
              </a:spcBef>
              <a:spcAft>
                <a:spcPct val="0"/>
              </a:spcAft>
              <a:defRPr sz="2000">
                <a:solidFill>
                  <a:schemeClr val="tx1"/>
                </a:solidFill>
                <a:latin typeface="Arial" charset="0"/>
              </a:defRPr>
            </a:lvl7pPr>
            <a:lvl8pPr marL="3429000" indent="-228600" defTabSz="684213" eaLnBrk="0" fontAlgn="base" hangingPunct="0">
              <a:spcBef>
                <a:spcPct val="0"/>
              </a:spcBef>
              <a:spcAft>
                <a:spcPct val="0"/>
              </a:spcAft>
              <a:defRPr sz="2000">
                <a:solidFill>
                  <a:schemeClr val="tx1"/>
                </a:solidFill>
                <a:latin typeface="Arial" charset="0"/>
              </a:defRPr>
            </a:lvl8pPr>
            <a:lvl9pPr marL="3886200" indent="-228600" defTabSz="684213" eaLnBrk="0" fontAlgn="base" hangingPunct="0">
              <a:spcBef>
                <a:spcPct val="0"/>
              </a:spcBef>
              <a:spcAft>
                <a:spcPct val="0"/>
              </a:spcAft>
              <a:defRPr sz="2000">
                <a:solidFill>
                  <a:schemeClr val="tx1"/>
                </a:solidFill>
                <a:latin typeface="Arial" charset="0"/>
              </a:defRPr>
            </a:lvl9pPr>
          </a:lstStyle>
          <a:p>
            <a:pPr algn="ctr">
              <a:buClr>
                <a:srgbClr val="0099CC"/>
              </a:buClr>
            </a:pPr>
            <a:r>
              <a:rPr lang="es-ES" altLang="es-ES" sz="1600" b="1" dirty="0" smtClean="0"/>
              <a:t>Banco Sabadell </a:t>
            </a:r>
          </a:p>
          <a:p>
            <a:pPr algn="ctr">
              <a:buClr>
                <a:srgbClr val="0099CC"/>
              </a:buClr>
            </a:pPr>
            <a:r>
              <a:rPr lang="es-ES" altLang="es-ES" sz="1600" b="1" dirty="0" smtClean="0"/>
              <a:t>México   </a:t>
            </a:r>
          </a:p>
          <a:p>
            <a:pPr algn="ctr">
              <a:buClr>
                <a:srgbClr val="0099CC"/>
              </a:buClr>
            </a:pPr>
            <a:endParaRPr lang="es-ES" altLang="es-ES" sz="1600" b="1" dirty="0" smtClean="0"/>
          </a:p>
        </p:txBody>
      </p:sp>
      <p:sp>
        <p:nvSpPr>
          <p:cNvPr id="970763" name="Oval 11"/>
          <p:cNvSpPr>
            <a:spLocks noChangeArrowheads="1"/>
          </p:cNvSpPr>
          <p:nvPr/>
        </p:nvSpPr>
        <p:spPr bwMode="auto">
          <a:xfrm>
            <a:off x="566738" y="1562053"/>
            <a:ext cx="331787" cy="331788"/>
          </a:xfrm>
          <a:prstGeom prst="ellipse">
            <a:avLst/>
          </a:prstGeom>
          <a:solidFill>
            <a:schemeClr val="accent1"/>
          </a:solidFill>
          <a:ln w="9525" algn="ctr">
            <a:solidFill>
              <a:schemeClr val="bg1"/>
            </a:solidFill>
            <a:round/>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0" tIns="0" rIns="0" bIns="0" anchor="ctr" anchorCtr="1"/>
          <a:lstStyle>
            <a:lvl1pPr marL="342900" indent="-342900" algn="l" eaLnBrk="0" hangingPunct="0">
              <a:spcBef>
                <a:spcPct val="0"/>
              </a:spcBef>
              <a:defRPr sz="2000">
                <a:solidFill>
                  <a:schemeClr val="tx1"/>
                </a:solidFill>
                <a:latin typeface="Arial" charset="0"/>
              </a:defRPr>
            </a:lvl1pPr>
            <a:lvl2pPr algn="l" eaLnBrk="0" hangingPunct="0">
              <a:spcBef>
                <a:spcPct val="0"/>
              </a:spcBef>
              <a:defRPr sz="2000">
                <a:solidFill>
                  <a:schemeClr val="tx1"/>
                </a:solidFill>
                <a:latin typeface="Arial" charset="0"/>
              </a:defRPr>
            </a:lvl2pPr>
            <a:lvl3pPr algn="l" eaLnBrk="0" hangingPunct="0">
              <a:spcBef>
                <a:spcPct val="0"/>
              </a:spcBef>
              <a:defRPr sz="2000">
                <a:solidFill>
                  <a:schemeClr val="tx1"/>
                </a:solidFill>
                <a:latin typeface="Arial" charset="0"/>
              </a:defRPr>
            </a:lvl3pPr>
            <a:lvl4pPr algn="l" eaLnBrk="0" hangingPunct="0">
              <a:spcBef>
                <a:spcPct val="0"/>
              </a:spcBef>
              <a:defRPr sz="2000">
                <a:solidFill>
                  <a:schemeClr val="tx1"/>
                </a:solidFill>
                <a:latin typeface="Arial" charset="0"/>
              </a:defRPr>
            </a:lvl4pPr>
            <a:lvl5pPr algn="l" eaLnBrk="0" hangingPunct="0">
              <a:spcBef>
                <a:spcPct val="0"/>
              </a:spcBef>
              <a:defRPr sz="2000">
                <a:solidFill>
                  <a:schemeClr val="tx1"/>
                </a:solidFill>
                <a:latin typeface="Arial" charset="0"/>
              </a:defRPr>
            </a:lvl5pPr>
            <a:lvl6pPr eaLnBrk="0" fontAlgn="base" hangingPunct="0">
              <a:spcBef>
                <a:spcPct val="0"/>
              </a:spcBef>
              <a:spcAft>
                <a:spcPct val="0"/>
              </a:spcAft>
              <a:defRPr sz="2000">
                <a:solidFill>
                  <a:schemeClr val="tx1"/>
                </a:solidFill>
                <a:latin typeface="Arial" charset="0"/>
              </a:defRPr>
            </a:lvl6pPr>
            <a:lvl7pPr eaLnBrk="0" fontAlgn="base" hangingPunct="0">
              <a:spcBef>
                <a:spcPct val="0"/>
              </a:spcBef>
              <a:spcAft>
                <a:spcPct val="0"/>
              </a:spcAft>
              <a:defRPr sz="2000">
                <a:solidFill>
                  <a:schemeClr val="tx1"/>
                </a:solidFill>
                <a:latin typeface="Arial" charset="0"/>
              </a:defRPr>
            </a:lvl7pPr>
            <a:lvl8pPr eaLnBrk="0" fontAlgn="base" hangingPunct="0">
              <a:spcBef>
                <a:spcPct val="0"/>
              </a:spcBef>
              <a:spcAft>
                <a:spcPct val="0"/>
              </a:spcAft>
              <a:defRPr sz="2000">
                <a:solidFill>
                  <a:schemeClr val="tx1"/>
                </a:solidFill>
                <a:latin typeface="Arial" charset="0"/>
              </a:defRPr>
            </a:lvl8pPr>
            <a:lvl9pPr eaLnBrk="0" fontAlgn="base" hangingPunct="0">
              <a:spcBef>
                <a:spcPct val="0"/>
              </a:spcBef>
              <a:spcAft>
                <a:spcPct val="0"/>
              </a:spcAft>
              <a:defRPr sz="2000">
                <a:solidFill>
                  <a:schemeClr val="tx1"/>
                </a:solidFill>
                <a:latin typeface="Arial" charset="0"/>
              </a:defRPr>
            </a:lvl9pPr>
          </a:lstStyle>
          <a:p>
            <a:pPr algn="ctr">
              <a:lnSpc>
                <a:spcPct val="90000"/>
              </a:lnSpc>
              <a:buClr>
                <a:srgbClr val="0099CC"/>
              </a:buClr>
            </a:pPr>
            <a:r>
              <a:rPr lang="es-ES_tradnl" altLang="es-ES" sz="1400" b="1" dirty="0" smtClean="0">
                <a:solidFill>
                  <a:schemeClr val="bg1"/>
                </a:solidFill>
              </a:rPr>
              <a:t>1</a:t>
            </a:r>
            <a:endParaRPr lang="es-ES_tradnl" altLang="es-ES" sz="1400" b="1" dirty="0">
              <a:solidFill>
                <a:schemeClr val="bg1"/>
              </a:solidFill>
            </a:endParaRPr>
          </a:p>
        </p:txBody>
      </p:sp>
      <p:sp>
        <p:nvSpPr>
          <p:cNvPr id="970767" name="Rectangle 15"/>
          <p:cNvSpPr>
            <a:spLocks noGrp="1"/>
          </p:cNvSpPr>
          <p:nvPr>
            <p:ph type="title"/>
          </p:nvPr>
        </p:nvSpPr>
        <p:spPr>
          <a:xfrm>
            <a:off x="406221" y="397586"/>
            <a:ext cx="6918325" cy="369332"/>
          </a:xfrm>
          <a:noFill/>
          <a:ln/>
        </p:spPr>
        <p:txBody>
          <a:bodyPr/>
          <a:lstStyle/>
          <a:p>
            <a:r>
              <a:rPr lang="en-GB" altLang="es-ES" dirty="0" smtClean="0"/>
              <a:t> </a:t>
            </a:r>
            <a:r>
              <a:rPr lang="en-GB" altLang="es-ES" dirty="0" err="1" smtClean="0"/>
              <a:t>Banco</a:t>
            </a:r>
            <a:r>
              <a:rPr lang="en-GB" altLang="es-ES" dirty="0" smtClean="0"/>
              <a:t> Sabadell Mexico    </a:t>
            </a:r>
            <a:endParaRPr lang="en-GB" alt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14</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981006" name="Diapositiva de think-cell" r:id="rId4" imgW="0" imgH="0" progId="">
              <p:embed/>
            </p:oleObj>
          </a:graphicData>
        </a:graphic>
      </p:graphicFrame>
      <p:sp>
        <p:nvSpPr>
          <p:cNvPr id="970755" name="Rectangle 3"/>
          <p:cNvSpPr>
            <a:spLocks noChangeArrowheads="1"/>
          </p:cNvSpPr>
          <p:nvPr/>
        </p:nvSpPr>
        <p:spPr bwMode="gray">
          <a:xfrm>
            <a:off x="2314575" y="1742301"/>
            <a:ext cx="6351588" cy="4287796"/>
          </a:xfrm>
          <a:prstGeom prst="rect">
            <a:avLst/>
          </a:prstGeom>
          <a:ln>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tyle>
          <a:lnRef idx="2">
            <a:schemeClr val="accent3"/>
          </a:lnRef>
          <a:fillRef idx="1">
            <a:schemeClr val="lt1"/>
          </a:fillRef>
          <a:effectRef idx="0">
            <a:schemeClr val="accent3"/>
          </a:effectRef>
          <a:fontRef idx="minor">
            <a:schemeClr val="dk1"/>
          </a:fontRef>
        </p:style>
        <p:txBody>
          <a:bodyPr lIns="36005" tIns="72000" rIns="36005" bIns="72000"/>
          <a:lstStyle>
            <a:lvl1pPr marL="266700" indent="-200025" algn="l">
              <a:buChar char="•"/>
              <a:tabLst>
                <a:tab pos="6400800" algn="r"/>
                <a:tab pos="8636000" algn="r"/>
              </a:tabLst>
              <a:defRPr sz="1200">
                <a:solidFill>
                  <a:schemeClr val="tx1"/>
                </a:solidFill>
                <a:latin typeface="Arial" charset="0"/>
              </a:defRPr>
            </a:lvl1pPr>
            <a:lvl2pPr marL="455613" indent="-180975" algn="l">
              <a:spcBef>
                <a:spcPct val="25000"/>
              </a:spcBef>
              <a:buFont typeface="Arial" charset="0"/>
              <a:buChar char="–"/>
              <a:tabLst>
                <a:tab pos="6400800" algn="r"/>
                <a:tab pos="8636000" algn="r"/>
              </a:tabLst>
              <a:defRPr sz="1000">
                <a:solidFill>
                  <a:schemeClr val="tx1"/>
                </a:solidFill>
                <a:latin typeface="Arial" charset="0"/>
              </a:defRPr>
            </a:lvl2pPr>
            <a:lvl3pPr marL="638175" indent="-180975" algn="l">
              <a:spcBef>
                <a:spcPct val="25000"/>
              </a:spcBef>
              <a:buChar char="•"/>
              <a:tabLst>
                <a:tab pos="6400800" algn="r"/>
                <a:tab pos="8636000" algn="r"/>
              </a:tabLst>
              <a:defRPr sz="900">
                <a:solidFill>
                  <a:schemeClr val="tx1"/>
                </a:solidFill>
                <a:latin typeface="Arial" charset="0"/>
              </a:defRPr>
            </a:lvl3pPr>
            <a:lvl4pPr marL="920750" indent="-107950" algn="l">
              <a:spcBef>
                <a:spcPct val="25000"/>
              </a:spcBef>
              <a:buFont typeface="Arial" charset="0"/>
              <a:buChar char="–"/>
              <a:tabLst>
                <a:tab pos="6400800" algn="r"/>
                <a:tab pos="8636000" algn="r"/>
              </a:tabLst>
              <a:defRPr sz="900">
                <a:solidFill>
                  <a:schemeClr val="tx1"/>
                </a:solidFill>
                <a:latin typeface="Arial" charset="0"/>
              </a:defRPr>
            </a:lvl4pPr>
            <a:lvl5pPr marL="1347788" indent="-236538" algn="l">
              <a:spcBef>
                <a:spcPct val="25000"/>
              </a:spcBef>
              <a:buChar char="•"/>
              <a:tabLst>
                <a:tab pos="6400800" algn="r"/>
                <a:tab pos="8636000" algn="r"/>
              </a:tabLst>
              <a:defRPr sz="900">
                <a:solidFill>
                  <a:schemeClr val="tx1"/>
                </a:solidFill>
                <a:latin typeface="Arial" charset="0"/>
              </a:defRPr>
            </a:lvl5pPr>
            <a:lvl6pPr marL="18049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6pPr>
            <a:lvl7pPr marL="22621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7pPr>
            <a:lvl8pPr marL="27193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8pPr>
            <a:lvl9pPr marL="31765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9pPr>
          </a:lstStyle>
          <a:p>
            <a:pPr>
              <a:spcBef>
                <a:spcPct val="50000"/>
              </a:spcBef>
              <a:buFont typeface="Wingdings" pitchFamily="2" charset="2"/>
              <a:buChar char="Ø"/>
            </a:pPr>
            <a:r>
              <a:rPr lang="en-US" sz="1400" dirty="0" smtClean="0"/>
              <a:t>We </a:t>
            </a:r>
            <a:r>
              <a:rPr lang="en-US" sz="1400" dirty="0"/>
              <a:t>offer to the Turkish companies our assistance in finding investment opportunities in </a:t>
            </a:r>
            <a:r>
              <a:rPr lang="en-US" sz="1400" dirty="0" smtClean="0"/>
              <a:t>those countries , </a:t>
            </a:r>
            <a:r>
              <a:rPr lang="en-US" sz="1400" dirty="0" err="1"/>
              <a:t>Banco</a:t>
            </a:r>
            <a:r>
              <a:rPr lang="en-US" sz="1400" dirty="0"/>
              <a:t> Sabadell apart of its financial strength base its offer on a relevant aspect that it s the excellent knowledge of both the </a:t>
            </a:r>
            <a:r>
              <a:rPr lang="en-US" sz="1400" dirty="0" smtClean="0"/>
              <a:t>Pacific Alliance countries as </a:t>
            </a:r>
            <a:r>
              <a:rPr lang="en-US" sz="1400" dirty="0"/>
              <a:t>Turkish one and the idiosyncrasies of each of the parties</a:t>
            </a:r>
            <a:r>
              <a:rPr lang="en-US" sz="1400" dirty="0" smtClean="0"/>
              <a:t>.</a:t>
            </a:r>
          </a:p>
          <a:p>
            <a:pPr>
              <a:spcBef>
                <a:spcPct val="50000"/>
              </a:spcBef>
              <a:buNone/>
            </a:pPr>
            <a:endParaRPr lang="en-US" sz="1400" dirty="0"/>
          </a:p>
          <a:p>
            <a:pPr>
              <a:spcBef>
                <a:spcPct val="50000"/>
              </a:spcBef>
              <a:buFont typeface="Wingdings" pitchFamily="2" charset="2"/>
              <a:buChar char="Ø"/>
            </a:pPr>
            <a:r>
              <a:rPr lang="en-US" sz="1400" dirty="0"/>
              <a:t>We have the capacity , resources and will to do to assist and </a:t>
            </a:r>
            <a:r>
              <a:rPr lang="en-US" sz="1400" dirty="0" smtClean="0"/>
              <a:t>fulfill </a:t>
            </a:r>
            <a:r>
              <a:rPr lang="en-US" sz="1400" dirty="0"/>
              <a:t>your requirements. </a:t>
            </a:r>
            <a:endParaRPr lang="en-US" sz="1400" dirty="0" smtClean="0"/>
          </a:p>
          <a:p>
            <a:pPr>
              <a:spcBef>
                <a:spcPct val="50000"/>
              </a:spcBef>
              <a:buFont typeface="Wingdings" pitchFamily="2" charset="2"/>
              <a:buChar char="Ø"/>
            </a:pPr>
            <a:endParaRPr lang="en-US" sz="1400" dirty="0" smtClean="0"/>
          </a:p>
          <a:p>
            <a:pPr>
              <a:spcBef>
                <a:spcPct val="50000"/>
              </a:spcBef>
              <a:buFont typeface="Wingdings" pitchFamily="2" charset="2"/>
              <a:buChar char="Ø"/>
            </a:pPr>
            <a:r>
              <a:rPr lang="en-US" sz="1400" dirty="0" smtClean="0"/>
              <a:t>Turkey / Pacific Alliance Countries common points . </a:t>
            </a:r>
            <a:r>
              <a:rPr lang="en-US" sz="1400" dirty="0" smtClean="0"/>
              <a:t>Industrial Group- </a:t>
            </a:r>
            <a:r>
              <a:rPr lang="en-US" sz="1400" dirty="0" err="1" smtClean="0"/>
              <a:t>Infraestracture</a:t>
            </a:r>
            <a:r>
              <a:rPr lang="en-US" sz="1400" dirty="0" smtClean="0"/>
              <a:t> projects to develop the economy  , new middle class.</a:t>
            </a:r>
            <a:endParaRPr lang="en-US" sz="1400" dirty="0" smtClean="0"/>
          </a:p>
          <a:p>
            <a:pPr>
              <a:spcBef>
                <a:spcPct val="50000"/>
              </a:spcBef>
              <a:buFont typeface="Wingdings" pitchFamily="2" charset="2"/>
              <a:buChar char="Ø"/>
            </a:pPr>
            <a:endParaRPr lang="en-US" sz="1400" dirty="0" smtClean="0"/>
          </a:p>
          <a:p>
            <a:pPr>
              <a:spcBef>
                <a:spcPct val="50000"/>
              </a:spcBef>
              <a:buFont typeface="Wingdings" pitchFamily="2" charset="2"/>
              <a:buChar char="Ø"/>
            </a:pPr>
            <a:r>
              <a:rPr lang="en-US" sz="1400" dirty="0" smtClean="0"/>
              <a:t>Why Pacific Alliance Countries</a:t>
            </a:r>
          </a:p>
          <a:p>
            <a:pPr>
              <a:spcBef>
                <a:spcPct val="50000"/>
              </a:spcBef>
              <a:buFont typeface="Wingdings" pitchFamily="2" charset="2"/>
              <a:buChar char="Ø"/>
            </a:pPr>
            <a:endParaRPr lang="en-US" sz="1600" dirty="0"/>
          </a:p>
          <a:p>
            <a:pPr marL="66675" indent="0">
              <a:buNone/>
            </a:pPr>
            <a:endParaRPr lang="en-GB" sz="1600" dirty="0" smtClean="0"/>
          </a:p>
        </p:txBody>
      </p:sp>
      <p:sp>
        <p:nvSpPr>
          <p:cNvPr id="970762" name="AutoShape 59"/>
          <p:cNvSpPr>
            <a:spLocks noChangeArrowheads="1"/>
          </p:cNvSpPr>
          <p:nvPr/>
        </p:nvSpPr>
        <p:spPr bwMode="auto">
          <a:xfrm>
            <a:off x="725488" y="1742301"/>
            <a:ext cx="1389062" cy="3793525"/>
          </a:xfrm>
          <a:prstGeom prst="homePlate">
            <a:avLst>
              <a:gd name="adj" fmla="val 25458"/>
            </a:avLst>
          </a:prstGeom>
          <a:solidFill>
            <a:srgbClr val="DDDDDD"/>
          </a:solidFill>
          <a:ln w="9525" algn="ctr">
            <a:solidFill>
              <a:srgbClr val="DDDDDD"/>
            </a:solidFill>
            <a:round/>
            <a:headEnd/>
            <a:tailEnd/>
          </a:ln>
        </p:spPr>
        <p:txBody>
          <a:bodyPr lIns="0" rIns="0" anchor="ctr"/>
          <a:lstStyle>
            <a:lvl1pPr algn="l" defTabSz="684213" eaLnBrk="0" hangingPunct="0">
              <a:spcBef>
                <a:spcPct val="0"/>
              </a:spcBef>
              <a:defRPr sz="2000">
                <a:solidFill>
                  <a:schemeClr val="tx1"/>
                </a:solidFill>
                <a:latin typeface="Arial" charset="0"/>
              </a:defRPr>
            </a:lvl1pPr>
            <a:lvl2pPr marL="742950" indent="-285750" algn="l" defTabSz="684213" eaLnBrk="0" hangingPunct="0">
              <a:spcBef>
                <a:spcPct val="0"/>
              </a:spcBef>
              <a:defRPr sz="2000">
                <a:solidFill>
                  <a:schemeClr val="tx1"/>
                </a:solidFill>
                <a:latin typeface="Arial" charset="0"/>
              </a:defRPr>
            </a:lvl2pPr>
            <a:lvl3pPr marL="1143000" indent="-228600" algn="l" defTabSz="684213" eaLnBrk="0" hangingPunct="0">
              <a:spcBef>
                <a:spcPct val="0"/>
              </a:spcBef>
              <a:defRPr sz="2000">
                <a:solidFill>
                  <a:schemeClr val="tx1"/>
                </a:solidFill>
                <a:latin typeface="Arial" charset="0"/>
              </a:defRPr>
            </a:lvl3pPr>
            <a:lvl4pPr marL="1600200" indent="-228600" algn="l" defTabSz="684213" eaLnBrk="0" hangingPunct="0">
              <a:spcBef>
                <a:spcPct val="0"/>
              </a:spcBef>
              <a:defRPr sz="2000">
                <a:solidFill>
                  <a:schemeClr val="tx1"/>
                </a:solidFill>
                <a:latin typeface="Arial" charset="0"/>
              </a:defRPr>
            </a:lvl4pPr>
            <a:lvl5pPr marL="2057400" indent="-228600" algn="l" defTabSz="684213" eaLnBrk="0" hangingPunct="0">
              <a:spcBef>
                <a:spcPct val="0"/>
              </a:spcBef>
              <a:defRPr sz="2000">
                <a:solidFill>
                  <a:schemeClr val="tx1"/>
                </a:solidFill>
                <a:latin typeface="Arial" charset="0"/>
              </a:defRPr>
            </a:lvl5pPr>
            <a:lvl6pPr marL="2514600" indent="-228600" defTabSz="684213" eaLnBrk="0" fontAlgn="base" hangingPunct="0">
              <a:spcBef>
                <a:spcPct val="0"/>
              </a:spcBef>
              <a:spcAft>
                <a:spcPct val="0"/>
              </a:spcAft>
              <a:defRPr sz="2000">
                <a:solidFill>
                  <a:schemeClr val="tx1"/>
                </a:solidFill>
                <a:latin typeface="Arial" charset="0"/>
              </a:defRPr>
            </a:lvl6pPr>
            <a:lvl7pPr marL="2971800" indent="-228600" defTabSz="684213" eaLnBrk="0" fontAlgn="base" hangingPunct="0">
              <a:spcBef>
                <a:spcPct val="0"/>
              </a:spcBef>
              <a:spcAft>
                <a:spcPct val="0"/>
              </a:spcAft>
              <a:defRPr sz="2000">
                <a:solidFill>
                  <a:schemeClr val="tx1"/>
                </a:solidFill>
                <a:latin typeface="Arial" charset="0"/>
              </a:defRPr>
            </a:lvl7pPr>
            <a:lvl8pPr marL="3429000" indent="-228600" defTabSz="684213" eaLnBrk="0" fontAlgn="base" hangingPunct="0">
              <a:spcBef>
                <a:spcPct val="0"/>
              </a:spcBef>
              <a:spcAft>
                <a:spcPct val="0"/>
              </a:spcAft>
              <a:defRPr sz="2000">
                <a:solidFill>
                  <a:schemeClr val="tx1"/>
                </a:solidFill>
                <a:latin typeface="Arial" charset="0"/>
              </a:defRPr>
            </a:lvl8pPr>
            <a:lvl9pPr marL="3886200" indent="-228600" defTabSz="684213" eaLnBrk="0" fontAlgn="base" hangingPunct="0">
              <a:spcBef>
                <a:spcPct val="0"/>
              </a:spcBef>
              <a:spcAft>
                <a:spcPct val="0"/>
              </a:spcAft>
              <a:defRPr sz="2000">
                <a:solidFill>
                  <a:schemeClr val="tx1"/>
                </a:solidFill>
                <a:latin typeface="Arial" charset="0"/>
              </a:defRPr>
            </a:lvl9pPr>
          </a:lstStyle>
          <a:p>
            <a:pPr algn="ctr">
              <a:buClr>
                <a:srgbClr val="0099CC"/>
              </a:buClr>
            </a:pPr>
            <a:r>
              <a:rPr lang="en-US" sz="1600" b="1" dirty="0" err="1" smtClean="0"/>
              <a:t>Banco</a:t>
            </a:r>
            <a:r>
              <a:rPr lang="en-US" sz="1600" b="1" dirty="0" smtClean="0"/>
              <a:t> Sabadell Assistance in Turkey/ Pacific Alliance    </a:t>
            </a:r>
            <a:endParaRPr lang="es-ES_tradnl" altLang="es-ES" sz="1600" b="1" dirty="0"/>
          </a:p>
        </p:txBody>
      </p:sp>
      <p:sp>
        <p:nvSpPr>
          <p:cNvPr id="970763" name="Oval 11"/>
          <p:cNvSpPr>
            <a:spLocks noChangeArrowheads="1"/>
          </p:cNvSpPr>
          <p:nvPr/>
        </p:nvSpPr>
        <p:spPr bwMode="auto">
          <a:xfrm>
            <a:off x="566738" y="1085530"/>
            <a:ext cx="331787" cy="331788"/>
          </a:xfrm>
          <a:prstGeom prst="ellipse">
            <a:avLst/>
          </a:prstGeom>
          <a:solidFill>
            <a:schemeClr val="accent1"/>
          </a:solidFill>
          <a:ln w="9525" algn="ctr">
            <a:solidFill>
              <a:schemeClr val="bg1"/>
            </a:solidFill>
            <a:round/>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0" tIns="0" rIns="0" bIns="0" anchor="ctr" anchorCtr="1"/>
          <a:lstStyle>
            <a:lvl1pPr marL="342900" indent="-342900" algn="l" eaLnBrk="0" hangingPunct="0">
              <a:spcBef>
                <a:spcPct val="0"/>
              </a:spcBef>
              <a:defRPr sz="2000">
                <a:solidFill>
                  <a:schemeClr val="tx1"/>
                </a:solidFill>
                <a:latin typeface="Arial" charset="0"/>
              </a:defRPr>
            </a:lvl1pPr>
            <a:lvl2pPr algn="l" eaLnBrk="0" hangingPunct="0">
              <a:spcBef>
                <a:spcPct val="0"/>
              </a:spcBef>
              <a:defRPr sz="2000">
                <a:solidFill>
                  <a:schemeClr val="tx1"/>
                </a:solidFill>
                <a:latin typeface="Arial" charset="0"/>
              </a:defRPr>
            </a:lvl2pPr>
            <a:lvl3pPr algn="l" eaLnBrk="0" hangingPunct="0">
              <a:spcBef>
                <a:spcPct val="0"/>
              </a:spcBef>
              <a:defRPr sz="2000">
                <a:solidFill>
                  <a:schemeClr val="tx1"/>
                </a:solidFill>
                <a:latin typeface="Arial" charset="0"/>
              </a:defRPr>
            </a:lvl3pPr>
            <a:lvl4pPr algn="l" eaLnBrk="0" hangingPunct="0">
              <a:spcBef>
                <a:spcPct val="0"/>
              </a:spcBef>
              <a:defRPr sz="2000">
                <a:solidFill>
                  <a:schemeClr val="tx1"/>
                </a:solidFill>
                <a:latin typeface="Arial" charset="0"/>
              </a:defRPr>
            </a:lvl4pPr>
            <a:lvl5pPr algn="l" eaLnBrk="0" hangingPunct="0">
              <a:spcBef>
                <a:spcPct val="0"/>
              </a:spcBef>
              <a:defRPr sz="2000">
                <a:solidFill>
                  <a:schemeClr val="tx1"/>
                </a:solidFill>
                <a:latin typeface="Arial" charset="0"/>
              </a:defRPr>
            </a:lvl5pPr>
            <a:lvl6pPr eaLnBrk="0" fontAlgn="base" hangingPunct="0">
              <a:spcBef>
                <a:spcPct val="0"/>
              </a:spcBef>
              <a:spcAft>
                <a:spcPct val="0"/>
              </a:spcAft>
              <a:defRPr sz="2000">
                <a:solidFill>
                  <a:schemeClr val="tx1"/>
                </a:solidFill>
                <a:latin typeface="Arial" charset="0"/>
              </a:defRPr>
            </a:lvl6pPr>
            <a:lvl7pPr eaLnBrk="0" fontAlgn="base" hangingPunct="0">
              <a:spcBef>
                <a:spcPct val="0"/>
              </a:spcBef>
              <a:spcAft>
                <a:spcPct val="0"/>
              </a:spcAft>
              <a:defRPr sz="2000">
                <a:solidFill>
                  <a:schemeClr val="tx1"/>
                </a:solidFill>
                <a:latin typeface="Arial" charset="0"/>
              </a:defRPr>
            </a:lvl7pPr>
            <a:lvl8pPr eaLnBrk="0" fontAlgn="base" hangingPunct="0">
              <a:spcBef>
                <a:spcPct val="0"/>
              </a:spcBef>
              <a:spcAft>
                <a:spcPct val="0"/>
              </a:spcAft>
              <a:defRPr sz="2000">
                <a:solidFill>
                  <a:schemeClr val="tx1"/>
                </a:solidFill>
                <a:latin typeface="Arial" charset="0"/>
              </a:defRPr>
            </a:lvl8pPr>
            <a:lvl9pPr eaLnBrk="0" fontAlgn="base" hangingPunct="0">
              <a:spcBef>
                <a:spcPct val="0"/>
              </a:spcBef>
              <a:spcAft>
                <a:spcPct val="0"/>
              </a:spcAft>
              <a:defRPr sz="2000">
                <a:solidFill>
                  <a:schemeClr val="tx1"/>
                </a:solidFill>
                <a:latin typeface="Arial" charset="0"/>
              </a:defRPr>
            </a:lvl9pPr>
          </a:lstStyle>
          <a:p>
            <a:pPr algn="ctr">
              <a:lnSpc>
                <a:spcPct val="90000"/>
              </a:lnSpc>
              <a:buClr>
                <a:srgbClr val="0099CC"/>
              </a:buClr>
            </a:pPr>
            <a:r>
              <a:rPr lang="es-ES_tradnl" altLang="es-ES" sz="1400" b="1" dirty="0" smtClean="0">
                <a:solidFill>
                  <a:schemeClr val="bg1"/>
                </a:solidFill>
              </a:rPr>
              <a:t>4</a:t>
            </a:r>
            <a:endParaRPr lang="es-ES_tradnl" altLang="es-ES" sz="1400" b="1" dirty="0">
              <a:solidFill>
                <a:schemeClr val="bg1"/>
              </a:solidFill>
            </a:endParaRPr>
          </a:p>
        </p:txBody>
      </p:sp>
      <p:sp>
        <p:nvSpPr>
          <p:cNvPr id="12" name="Rectangle 15"/>
          <p:cNvSpPr txBox="1">
            <a:spLocks/>
          </p:cNvSpPr>
          <p:nvPr/>
        </p:nvSpPr>
        <p:spPr bwMode="auto">
          <a:xfrm>
            <a:off x="406221" y="397586"/>
            <a:ext cx="6918325"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45720" rIns="0" bIns="45720" numCol="1" anchor="b" anchorCtr="0" compatLnSpc="1">
            <a:prstTxWarp prst="textNoShape">
              <a:avLst/>
            </a:prstTxWarp>
            <a:spAutoFit/>
          </a:bodyPr>
          <a:lstStyle>
            <a:lvl1pPr algn="l" rtl="0" eaLnBrk="1" fontAlgn="base" hangingPunct="1">
              <a:spcBef>
                <a:spcPct val="0"/>
              </a:spcBef>
              <a:spcAft>
                <a:spcPct val="0"/>
              </a:spcAft>
              <a:defRPr b="1">
                <a:solidFill>
                  <a:srgbClr val="0099CC"/>
                </a:solidFill>
                <a:latin typeface="+mj-lt"/>
                <a:ea typeface="+mj-ea"/>
                <a:cs typeface="+mj-cs"/>
              </a:defRPr>
            </a:lvl1pPr>
            <a:lvl2pPr algn="l" rtl="0" eaLnBrk="1" fontAlgn="base" hangingPunct="1">
              <a:spcBef>
                <a:spcPct val="0"/>
              </a:spcBef>
              <a:spcAft>
                <a:spcPct val="0"/>
              </a:spcAft>
              <a:defRPr b="1">
                <a:solidFill>
                  <a:srgbClr val="0099CC"/>
                </a:solidFill>
                <a:latin typeface="Arial" charset="0"/>
              </a:defRPr>
            </a:lvl2pPr>
            <a:lvl3pPr algn="l" rtl="0" eaLnBrk="1" fontAlgn="base" hangingPunct="1">
              <a:spcBef>
                <a:spcPct val="0"/>
              </a:spcBef>
              <a:spcAft>
                <a:spcPct val="0"/>
              </a:spcAft>
              <a:defRPr b="1">
                <a:solidFill>
                  <a:srgbClr val="0099CC"/>
                </a:solidFill>
                <a:latin typeface="Arial" charset="0"/>
              </a:defRPr>
            </a:lvl3pPr>
            <a:lvl4pPr algn="l" rtl="0" eaLnBrk="1" fontAlgn="base" hangingPunct="1">
              <a:spcBef>
                <a:spcPct val="0"/>
              </a:spcBef>
              <a:spcAft>
                <a:spcPct val="0"/>
              </a:spcAft>
              <a:defRPr b="1">
                <a:solidFill>
                  <a:srgbClr val="0099CC"/>
                </a:solidFill>
                <a:latin typeface="Arial" charset="0"/>
              </a:defRPr>
            </a:lvl4pPr>
            <a:lvl5pPr algn="l" rtl="0" eaLnBrk="1" fontAlgn="base" hangingPunct="1">
              <a:spcBef>
                <a:spcPct val="0"/>
              </a:spcBef>
              <a:spcAft>
                <a:spcPct val="0"/>
              </a:spcAft>
              <a:defRPr b="1">
                <a:solidFill>
                  <a:srgbClr val="0099CC"/>
                </a:solidFill>
                <a:latin typeface="Arial" charset="0"/>
              </a:defRPr>
            </a:lvl5pPr>
            <a:lvl6pPr marL="457200" algn="l" rtl="0" eaLnBrk="1" fontAlgn="base" hangingPunct="1">
              <a:spcBef>
                <a:spcPct val="0"/>
              </a:spcBef>
              <a:spcAft>
                <a:spcPct val="0"/>
              </a:spcAft>
              <a:defRPr b="1">
                <a:solidFill>
                  <a:srgbClr val="0099CC"/>
                </a:solidFill>
                <a:latin typeface="Arial" charset="0"/>
              </a:defRPr>
            </a:lvl6pPr>
            <a:lvl7pPr marL="914400" algn="l" rtl="0" eaLnBrk="1" fontAlgn="base" hangingPunct="1">
              <a:spcBef>
                <a:spcPct val="0"/>
              </a:spcBef>
              <a:spcAft>
                <a:spcPct val="0"/>
              </a:spcAft>
              <a:defRPr b="1">
                <a:solidFill>
                  <a:srgbClr val="0099CC"/>
                </a:solidFill>
                <a:latin typeface="Arial" charset="0"/>
              </a:defRPr>
            </a:lvl7pPr>
            <a:lvl8pPr marL="1371600" algn="l" rtl="0" eaLnBrk="1" fontAlgn="base" hangingPunct="1">
              <a:spcBef>
                <a:spcPct val="0"/>
              </a:spcBef>
              <a:spcAft>
                <a:spcPct val="0"/>
              </a:spcAft>
              <a:defRPr b="1">
                <a:solidFill>
                  <a:srgbClr val="0099CC"/>
                </a:solidFill>
                <a:latin typeface="Arial" charset="0"/>
              </a:defRPr>
            </a:lvl8pPr>
            <a:lvl9pPr marL="1828800" algn="l" rtl="0" eaLnBrk="1" fontAlgn="base" hangingPunct="1">
              <a:spcBef>
                <a:spcPct val="0"/>
              </a:spcBef>
              <a:spcAft>
                <a:spcPct val="0"/>
              </a:spcAft>
              <a:defRPr b="1">
                <a:solidFill>
                  <a:srgbClr val="0099CC"/>
                </a:solidFill>
                <a:latin typeface="Arial" charset="0"/>
              </a:defRPr>
            </a:lvl9pPr>
          </a:lstStyle>
          <a:p>
            <a:pPr marL="0" lvl="1">
              <a:buClrTx/>
            </a:pPr>
            <a:r>
              <a:rPr lang="en-GB" altLang="es-ES" sz="1800" kern="0" dirty="0" smtClean="0"/>
              <a:t> </a:t>
            </a:r>
            <a:r>
              <a:rPr lang="en-GB" altLang="es-ES" sz="1800" dirty="0" err="1"/>
              <a:t>Banco</a:t>
            </a:r>
            <a:r>
              <a:rPr lang="en-GB" altLang="es-ES" sz="1800" dirty="0"/>
              <a:t> Sabadell services for Turkish companies </a:t>
            </a:r>
          </a:p>
        </p:txBody>
      </p:sp>
      <p:sp>
        <p:nvSpPr>
          <p:cNvPr id="8" name="Rectangle 7"/>
          <p:cNvSpPr/>
          <p:nvPr/>
        </p:nvSpPr>
        <p:spPr bwMode="auto">
          <a:xfrm>
            <a:off x="3962400" y="3882887"/>
            <a:ext cx="2107096" cy="1444487"/>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Tree>
    <p:extLst>
      <p:ext uri="{BB962C8B-B14F-4D97-AF65-F5344CB8AC3E}">
        <p14:creationId xmlns="" xmlns:p14="http://schemas.microsoft.com/office/powerpoint/2010/main" val="31651772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0"/>
          </p:nvPr>
        </p:nvSpPr>
        <p:spPr/>
        <p:txBody>
          <a:bodyPr/>
          <a:lstStyle/>
          <a:p>
            <a:r>
              <a:rPr lang="es-ES_tradnl" altLang="es-ES"/>
              <a:t> </a:t>
            </a:r>
            <a:fld id="{A6FEFF9F-B50A-4FF2-89D5-BC4DD0B86C1B}" type="slidenum">
              <a:rPr lang="es-ES_tradnl" altLang="es-ES"/>
              <a:pPr/>
              <a:t>15</a:t>
            </a:fld>
            <a:endParaRPr lang="es-ES_tradnl" altLang="es-ES"/>
          </a:p>
        </p:txBody>
      </p:sp>
      <p:sp>
        <p:nvSpPr>
          <p:cNvPr id="6" name="Rectangle 15"/>
          <p:cNvSpPr txBox="1">
            <a:spLocks/>
          </p:cNvSpPr>
          <p:nvPr/>
        </p:nvSpPr>
        <p:spPr bwMode="auto">
          <a:xfrm>
            <a:off x="406221" y="120587"/>
            <a:ext cx="6918325"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45720" rIns="0" bIns="45720" numCol="1" anchor="b" anchorCtr="0" compatLnSpc="1">
            <a:prstTxWarp prst="textNoShape">
              <a:avLst/>
            </a:prstTxWarp>
            <a:spAutoFit/>
          </a:bodyPr>
          <a:lstStyle>
            <a:lvl1pPr algn="l" rtl="0" eaLnBrk="1" fontAlgn="base" hangingPunct="1">
              <a:spcBef>
                <a:spcPct val="0"/>
              </a:spcBef>
              <a:spcAft>
                <a:spcPct val="0"/>
              </a:spcAft>
              <a:defRPr b="1">
                <a:solidFill>
                  <a:srgbClr val="0099CC"/>
                </a:solidFill>
                <a:latin typeface="+mj-lt"/>
                <a:ea typeface="+mj-ea"/>
                <a:cs typeface="+mj-cs"/>
              </a:defRPr>
            </a:lvl1pPr>
            <a:lvl2pPr algn="l" rtl="0" eaLnBrk="1" fontAlgn="base" hangingPunct="1">
              <a:spcBef>
                <a:spcPct val="0"/>
              </a:spcBef>
              <a:spcAft>
                <a:spcPct val="0"/>
              </a:spcAft>
              <a:defRPr b="1">
                <a:solidFill>
                  <a:srgbClr val="0099CC"/>
                </a:solidFill>
                <a:latin typeface="Arial" charset="0"/>
              </a:defRPr>
            </a:lvl2pPr>
            <a:lvl3pPr algn="l" rtl="0" eaLnBrk="1" fontAlgn="base" hangingPunct="1">
              <a:spcBef>
                <a:spcPct val="0"/>
              </a:spcBef>
              <a:spcAft>
                <a:spcPct val="0"/>
              </a:spcAft>
              <a:defRPr b="1">
                <a:solidFill>
                  <a:srgbClr val="0099CC"/>
                </a:solidFill>
                <a:latin typeface="Arial" charset="0"/>
              </a:defRPr>
            </a:lvl3pPr>
            <a:lvl4pPr algn="l" rtl="0" eaLnBrk="1" fontAlgn="base" hangingPunct="1">
              <a:spcBef>
                <a:spcPct val="0"/>
              </a:spcBef>
              <a:spcAft>
                <a:spcPct val="0"/>
              </a:spcAft>
              <a:defRPr b="1">
                <a:solidFill>
                  <a:srgbClr val="0099CC"/>
                </a:solidFill>
                <a:latin typeface="Arial" charset="0"/>
              </a:defRPr>
            </a:lvl4pPr>
            <a:lvl5pPr algn="l" rtl="0" eaLnBrk="1" fontAlgn="base" hangingPunct="1">
              <a:spcBef>
                <a:spcPct val="0"/>
              </a:spcBef>
              <a:spcAft>
                <a:spcPct val="0"/>
              </a:spcAft>
              <a:defRPr b="1">
                <a:solidFill>
                  <a:srgbClr val="0099CC"/>
                </a:solidFill>
                <a:latin typeface="Arial" charset="0"/>
              </a:defRPr>
            </a:lvl5pPr>
            <a:lvl6pPr marL="457200" algn="l" rtl="0" eaLnBrk="1" fontAlgn="base" hangingPunct="1">
              <a:spcBef>
                <a:spcPct val="0"/>
              </a:spcBef>
              <a:spcAft>
                <a:spcPct val="0"/>
              </a:spcAft>
              <a:defRPr b="1">
                <a:solidFill>
                  <a:srgbClr val="0099CC"/>
                </a:solidFill>
                <a:latin typeface="Arial" charset="0"/>
              </a:defRPr>
            </a:lvl6pPr>
            <a:lvl7pPr marL="914400" algn="l" rtl="0" eaLnBrk="1" fontAlgn="base" hangingPunct="1">
              <a:spcBef>
                <a:spcPct val="0"/>
              </a:spcBef>
              <a:spcAft>
                <a:spcPct val="0"/>
              </a:spcAft>
              <a:defRPr b="1">
                <a:solidFill>
                  <a:srgbClr val="0099CC"/>
                </a:solidFill>
                <a:latin typeface="Arial" charset="0"/>
              </a:defRPr>
            </a:lvl7pPr>
            <a:lvl8pPr marL="1371600" algn="l" rtl="0" eaLnBrk="1" fontAlgn="base" hangingPunct="1">
              <a:spcBef>
                <a:spcPct val="0"/>
              </a:spcBef>
              <a:spcAft>
                <a:spcPct val="0"/>
              </a:spcAft>
              <a:defRPr b="1">
                <a:solidFill>
                  <a:srgbClr val="0099CC"/>
                </a:solidFill>
                <a:latin typeface="Arial" charset="0"/>
              </a:defRPr>
            </a:lvl8pPr>
            <a:lvl9pPr marL="1828800" algn="l" rtl="0" eaLnBrk="1" fontAlgn="base" hangingPunct="1">
              <a:spcBef>
                <a:spcPct val="0"/>
              </a:spcBef>
              <a:spcAft>
                <a:spcPct val="0"/>
              </a:spcAft>
              <a:defRPr b="1">
                <a:solidFill>
                  <a:srgbClr val="0099CC"/>
                </a:solidFill>
                <a:latin typeface="Arial" charset="0"/>
              </a:defRPr>
            </a:lvl9pPr>
          </a:lstStyle>
          <a:p>
            <a:pPr>
              <a:buClrTx/>
            </a:pPr>
            <a:r>
              <a:rPr lang="es-ES" altLang="es-ES" sz="1800" kern="0" dirty="0" smtClean="0"/>
              <a:t> </a:t>
            </a:r>
            <a:endParaRPr lang="en-GB" altLang="es-ES" sz="1800" kern="0" dirty="0" smtClean="0"/>
          </a:p>
          <a:p>
            <a:pPr>
              <a:buClrTx/>
            </a:pPr>
            <a:endParaRPr lang="en-GB" altLang="es-ES" sz="1800" kern="0" dirty="0"/>
          </a:p>
        </p:txBody>
      </p:sp>
      <p:sp>
        <p:nvSpPr>
          <p:cNvPr id="2" name="Content Placeholder 1"/>
          <p:cNvSpPr>
            <a:spLocks noGrp="1"/>
          </p:cNvSpPr>
          <p:nvPr>
            <p:ph idx="1"/>
          </p:nvPr>
        </p:nvSpPr>
        <p:spPr/>
        <p:txBody>
          <a:bodyPr/>
          <a:lstStyle/>
          <a:p>
            <a:endParaRPr lang="en-US" dirty="0" smtClean="0"/>
          </a:p>
          <a:p>
            <a:endParaRPr lang="en-US" dirty="0" smtClean="0"/>
          </a:p>
          <a:p>
            <a:pPr algn="ctr">
              <a:buNone/>
            </a:pPr>
            <a:r>
              <a:rPr lang="en-US" sz="2400" dirty="0" err="1" smtClean="0"/>
              <a:t>Banco</a:t>
            </a:r>
            <a:r>
              <a:rPr lang="en-US" sz="2400" dirty="0" smtClean="0"/>
              <a:t> Sabadell                                                                     </a:t>
            </a:r>
            <a:r>
              <a:rPr lang="en-US" sz="2400" dirty="0" err="1" smtClean="0"/>
              <a:t>Istambul</a:t>
            </a:r>
            <a:r>
              <a:rPr lang="en-US" sz="2400" dirty="0" smtClean="0"/>
              <a:t> Representative Office </a:t>
            </a:r>
          </a:p>
          <a:p>
            <a:pPr algn="ctr">
              <a:buNone/>
            </a:pPr>
            <a:r>
              <a:rPr lang="en-US" sz="1800" dirty="0" smtClean="0"/>
              <a:t>Vicente </a:t>
            </a:r>
            <a:r>
              <a:rPr lang="en-US" sz="1800" dirty="0" err="1" smtClean="0"/>
              <a:t>Balbin</a:t>
            </a:r>
            <a:r>
              <a:rPr lang="en-US" sz="1800" dirty="0" smtClean="0"/>
              <a:t>                                                                                                                      Chief </a:t>
            </a:r>
            <a:r>
              <a:rPr lang="en-US" sz="1800" dirty="0" err="1" smtClean="0"/>
              <a:t>Representantive</a:t>
            </a:r>
            <a:r>
              <a:rPr lang="en-US" sz="1800" dirty="0" smtClean="0"/>
              <a:t> </a:t>
            </a:r>
          </a:p>
          <a:p>
            <a:pPr algn="ctr">
              <a:buNone/>
            </a:pPr>
            <a:endParaRPr lang="en-US" dirty="0" smtClean="0"/>
          </a:p>
          <a:p>
            <a:pPr algn="ctr">
              <a:buNone/>
            </a:pPr>
            <a:r>
              <a:rPr lang="en-US" dirty="0" smtClean="0"/>
              <a:t>Mete Cad. No 10 / </a:t>
            </a:r>
            <a:r>
              <a:rPr lang="en-US" dirty="0" err="1" smtClean="0"/>
              <a:t>Taksim</a:t>
            </a:r>
            <a:r>
              <a:rPr lang="en-US" dirty="0" smtClean="0"/>
              <a:t> / Istanbul                                                                                                                   Tel 212 2497892                                                                                                            </a:t>
            </a:r>
            <a:r>
              <a:rPr lang="es-ES_tradnl" dirty="0" smtClean="0">
                <a:hlinkClick r:id="rId3"/>
              </a:rPr>
              <a:t>BalbinV@bancsabadell.com</a:t>
            </a:r>
            <a:br>
              <a:rPr lang="es-ES_tradnl" dirty="0" smtClean="0">
                <a:hlinkClick r:id="rId3"/>
              </a:rPr>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3 Marcador de número de diapositiva"/>
          <p:cNvSpPr>
            <a:spLocks noGrp="1"/>
          </p:cNvSpPr>
          <p:nvPr>
            <p:ph type="sldNum" sz="quarter" idx="10"/>
          </p:nvPr>
        </p:nvSpPr>
        <p:spPr/>
        <p:txBody>
          <a:bodyPr/>
          <a:lstStyle/>
          <a:p>
            <a:r>
              <a:rPr lang="es-ES_tradnl" altLang="es-ES"/>
              <a:t> </a:t>
            </a:r>
            <a:fld id="{9F665710-829F-457F-B19C-242E3FE83D20}" type="slidenum">
              <a:rPr lang="es-ES_tradnl" altLang="es-ES"/>
              <a:pPr/>
              <a:t>2</a:t>
            </a:fld>
            <a:endParaRPr lang="es-ES_tradnl" altLang="es-ES"/>
          </a:p>
        </p:txBody>
      </p:sp>
      <p:graphicFrame>
        <p:nvGraphicFramePr>
          <p:cNvPr id="771086" name="Object 14" hidden="1"/>
          <p:cNvGraphicFramePr>
            <a:graphicFrameLocks/>
          </p:cNvGraphicFramePr>
          <p:nvPr/>
        </p:nvGraphicFramePr>
        <p:xfrm>
          <a:off x="0" y="0"/>
          <a:ext cx="158750" cy="158750"/>
        </p:xfrm>
        <a:graphic>
          <a:graphicData uri="http://schemas.openxmlformats.org/presentationml/2006/ole">
            <p:oleObj spid="_x0000_s771177" name="Diapositiva de think-cell" r:id="rId4" imgW="360" imgH="360" progId="">
              <p:embed/>
            </p:oleObj>
          </a:graphicData>
        </a:graphic>
      </p:graphicFrame>
      <p:sp>
        <p:nvSpPr>
          <p:cNvPr id="771075" name="Rectangle 3"/>
          <p:cNvSpPr>
            <a:spLocks noGrp="1" noChangeArrowheads="1"/>
          </p:cNvSpPr>
          <p:nvPr>
            <p:ph type="body" idx="1"/>
          </p:nvPr>
        </p:nvSpPr>
        <p:spPr>
          <a:xfrm>
            <a:off x="441325" y="1187777"/>
            <a:ext cx="8531225" cy="5196981"/>
          </a:xfrm>
        </p:spPr>
        <p:txBody>
          <a:bodyPr/>
          <a:lstStyle/>
          <a:p>
            <a:pPr marL="285750" lvl="1" indent="-285750" algn="ctr">
              <a:lnSpc>
                <a:spcPct val="115000"/>
              </a:lnSpc>
              <a:spcBef>
                <a:spcPct val="0"/>
              </a:spcBef>
              <a:buFont typeface="Wingdings" pitchFamily="2" charset="2"/>
              <a:buChar char="§"/>
            </a:pPr>
            <a:endParaRPr lang="en-GB" altLang="es-ES" sz="1600" b="1" kern="1200" dirty="0" smtClean="0">
              <a:latin typeface="Arial" charset="0"/>
              <a:ea typeface="+mn-ea"/>
              <a:cs typeface="+mn-cs"/>
            </a:endParaRPr>
          </a:p>
          <a:p>
            <a:pPr marL="285750" lvl="1" indent="-285750" algn="ctr">
              <a:lnSpc>
                <a:spcPct val="115000"/>
              </a:lnSpc>
              <a:spcBef>
                <a:spcPct val="0"/>
              </a:spcBef>
              <a:buFont typeface="Wingdings" pitchFamily="2" charset="2"/>
              <a:buChar char="§"/>
            </a:pPr>
            <a:endParaRPr lang="en-GB" altLang="es-ES" sz="1600" b="1" kern="1200" dirty="0" smtClean="0">
              <a:latin typeface="Arial" charset="0"/>
              <a:ea typeface="+mn-ea"/>
              <a:cs typeface="+mn-cs"/>
            </a:endParaRPr>
          </a:p>
          <a:p>
            <a:pPr marL="285750" lvl="1" indent="-285750" algn="ctr">
              <a:lnSpc>
                <a:spcPct val="115000"/>
              </a:lnSpc>
              <a:spcBef>
                <a:spcPct val="0"/>
              </a:spcBef>
              <a:buFont typeface="Wingdings" pitchFamily="2" charset="2"/>
              <a:buChar char="§"/>
            </a:pPr>
            <a:endParaRPr lang="en-GB" altLang="es-ES" sz="1600" b="1" kern="1200" dirty="0" smtClean="0">
              <a:latin typeface="Arial" charset="0"/>
              <a:ea typeface="+mn-ea"/>
              <a:cs typeface="+mn-cs"/>
            </a:endParaRPr>
          </a:p>
          <a:p>
            <a:pPr marL="285750" lvl="1" indent="-285750" algn="ctr">
              <a:lnSpc>
                <a:spcPct val="115000"/>
              </a:lnSpc>
              <a:spcBef>
                <a:spcPct val="0"/>
              </a:spcBef>
              <a:buNone/>
            </a:pPr>
            <a:r>
              <a:rPr lang="en-GB" altLang="es-ES" sz="1400" b="1" kern="1200" dirty="0" err="1" smtClean="0">
                <a:latin typeface="Arial" charset="0"/>
                <a:ea typeface="+mn-ea"/>
                <a:cs typeface="+mn-cs"/>
              </a:rPr>
              <a:t>Banco</a:t>
            </a:r>
            <a:r>
              <a:rPr lang="en-GB" altLang="es-ES" sz="1400" b="1" kern="1200" dirty="0" smtClean="0">
                <a:latin typeface="Arial" charset="0"/>
                <a:ea typeface="+mn-ea"/>
                <a:cs typeface="+mn-cs"/>
              </a:rPr>
              <a:t> </a:t>
            </a:r>
            <a:r>
              <a:rPr lang="en-GB" altLang="es-ES" sz="1400" b="1" kern="1200" dirty="0" err="1" smtClean="0">
                <a:latin typeface="Arial" charset="0"/>
                <a:ea typeface="+mn-ea"/>
                <a:cs typeface="+mn-cs"/>
              </a:rPr>
              <a:t>SabadeIl</a:t>
            </a:r>
            <a:r>
              <a:rPr lang="en-GB" altLang="es-ES" sz="1400" b="1" kern="1200" dirty="0" smtClean="0">
                <a:latin typeface="Arial" charset="0"/>
                <a:ea typeface="+mn-ea"/>
                <a:cs typeface="+mn-cs"/>
              </a:rPr>
              <a:t> Overview </a:t>
            </a:r>
            <a:endParaRPr lang="en-GB" altLang="es-ES" sz="1400" b="1" kern="1200" dirty="0" smtClean="0">
              <a:latin typeface="Arial" charset="0"/>
              <a:ea typeface="+mn-ea"/>
              <a:cs typeface="+mn-cs"/>
            </a:endParaRPr>
          </a:p>
          <a:p>
            <a:pPr marL="285750" lvl="1" indent="-285750" algn="ctr">
              <a:lnSpc>
                <a:spcPct val="115000"/>
              </a:lnSpc>
              <a:spcBef>
                <a:spcPct val="0"/>
              </a:spcBef>
              <a:buNone/>
            </a:pPr>
            <a:endParaRPr lang="en-GB" altLang="es-ES" sz="1400" b="1" kern="1200" dirty="0" smtClean="0">
              <a:latin typeface="Arial" charset="0"/>
              <a:ea typeface="+mn-ea"/>
              <a:cs typeface="+mn-cs"/>
            </a:endParaRPr>
          </a:p>
          <a:p>
            <a:pPr marL="285750" lvl="1" indent="-285750" algn="ctr">
              <a:lnSpc>
                <a:spcPct val="115000"/>
              </a:lnSpc>
              <a:spcBef>
                <a:spcPct val="0"/>
              </a:spcBef>
              <a:buNone/>
            </a:pPr>
            <a:r>
              <a:rPr lang="en-GB" altLang="es-ES" sz="1400" b="1" kern="1200" dirty="0" err="1" smtClean="0">
                <a:latin typeface="Arial" charset="0"/>
                <a:ea typeface="+mn-ea"/>
                <a:cs typeface="+mn-cs"/>
              </a:rPr>
              <a:t>Banco</a:t>
            </a:r>
            <a:r>
              <a:rPr lang="en-GB" altLang="es-ES" sz="1400" b="1" kern="1200" dirty="0" smtClean="0">
                <a:latin typeface="Arial" charset="0"/>
                <a:ea typeface="+mn-ea"/>
                <a:cs typeface="+mn-cs"/>
              </a:rPr>
              <a:t> Sabadell Activity in Turkey </a:t>
            </a:r>
            <a:endParaRPr lang="en-GB" altLang="es-ES" sz="1400" b="1" kern="1200" dirty="0" smtClean="0">
              <a:latin typeface="Arial" charset="0"/>
              <a:ea typeface="+mn-ea"/>
              <a:cs typeface="+mn-cs"/>
            </a:endParaRPr>
          </a:p>
          <a:p>
            <a:pPr marL="285750" lvl="1" indent="-285750" algn="ctr">
              <a:lnSpc>
                <a:spcPct val="115000"/>
              </a:lnSpc>
              <a:spcBef>
                <a:spcPct val="0"/>
              </a:spcBef>
              <a:buNone/>
            </a:pPr>
            <a:endParaRPr lang="en-GB" altLang="es-ES" sz="1400" b="1" kern="1200" dirty="0" smtClean="0">
              <a:latin typeface="Arial" charset="0"/>
              <a:ea typeface="+mn-ea"/>
              <a:cs typeface="+mn-cs"/>
            </a:endParaRPr>
          </a:p>
          <a:p>
            <a:pPr marL="285750" lvl="1" indent="-285750" algn="ctr">
              <a:lnSpc>
                <a:spcPct val="115000"/>
              </a:lnSpc>
              <a:spcBef>
                <a:spcPct val="0"/>
              </a:spcBef>
              <a:buNone/>
            </a:pPr>
            <a:r>
              <a:rPr lang="en-GB" altLang="es-ES" sz="1400" b="1" kern="1200" dirty="0" smtClean="0">
                <a:latin typeface="Arial" charset="0"/>
                <a:ea typeface="+mn-ea"/>
                <a:cs typeface="+mn-cs"/>
              </a:rPr>
              <a:t>Rep Office Colombia </a:t>
            </a:r>
            <a:endParaRPr lang="en-GB" altLang="es-ES" sz="1400" b="1" kern="1200" dirty="0" smtClean="0">
              <a:latin typeface="Arial" charset="0"/>
              <a:ea typeface="+mn-ea"/>
              <a:cs typeface="+mn-cs"/>
            </a:endParaRPr>
          </a:p>
          <a:p>
            <a:pPr marL="285750" lvl="1" indent="-285750" algn="ctr">
              <a:lnSpc>
                <a:spcPct val="115000"/>
              </a:lnSpc>
              <a:spcBef>
                <a:spcPct val="0"/>
              </a:spcBef>
              <a:buNone/>
            </a:pPr>
            <a:endParaRPr lang="en-GB" altLang="es-ES" sz="1400" b="1" kern="1200" dirty="0" smtClean="0">
              <a:latin typeface="Arial" charset="0"/>
              <a:ea typeface="+mn-ea"/>
              <a:cs typeface="+mn-cs"/>
            </a:endParaRPr>
          </a:p>
          <a:p>
            <a:pPr marL="285750" lvl="1" indent="-285750" algn="ctr">
              <a:lnSpc>
                <a:spcPct val="115000"/>
              </a:lnSpc>
              <a:spcBef>
                <a:spcPct val="0"/>
              </a:spcBef>
              <a:buNone/>
            </a:pPr>
            <a:r>
              <a:rPr lang="en-GB" altLang="es-ES" sz="1400" b="1" kern="1200" dirty="0" smtClean="0">
                <a:latin typeface="Arial" charset="0"/>
                <a:ea typeface="+mn-ea"/>
                <a:cs typeface="+mn-cs"/>
              </a:rPr>
              <a:t>Rep Office </a:t>
            </a:r>
            <a:r>
              <a:rPr lang="en-GB" altLang="es-ES" sz="1400" b="1" kern="1200" dirty="0" smtClean="0">
                <a:latin typeface="Arial" charset="0"/>
                <a:ea typeface="+mn-ea"/>
                <a:cs typeface="+mn-cs"/>
              </a:rPr>
              <a:t>Mexico</a:t>
            </a:r>
          </a:p>
          <a:p>
            <a:pPr marL="285750" lvl="1" indent="-285750" algn="ctr">
              <a:lnSpc>
                <a:spcPct val="115000"/>
              </a:lnSpc>
              <a:spcBef>
                <a:spcPct val="0"/>
              </a:spcBef>
              <a:buNone/>
            </a:pPr>
            <a:r>
              <a:rPr lang="en-GB" altLang="es-ES" sz="1400" b="1" kern="1200" dirty="0" smtClean="0">
                <a:latin typeface="Arial" charset="0"/>
                <a:ea typeface="+mn-ea"/>
                <a:cs typeface="+mn-cs"/>
              </a:rPr>
              <a:t> </a:t>
            </a:r>
            <a:endParaRPr lang="en-GB" altLang="es-ES" sz="1400" b="1" kern="1200" dirty="0" smtClean="0">
              <a:latin typeface="Arial" charset="0"/>
              <a:ea typeface="+mn-ea"/>
              <a:cs typeface="+mn-cs"/>
            </a:endParaRPr>
          </a:p>
          <a:p>
            <a:pPr marL="285750" lvl="1" indent="-285750" algn="ctr">
              <a:lnSpc>
                <a:spcPct val="115000"/>
              </a:lnSpc>
              <a:spcBef>
                <a:spcPct val="0"/>
              </a:spcBef>
              <a:buNone/>
            </a:pPr>
            <a:r>
              <a:rPr lang="en-GB" altLang="es-ES" sz="1400" b="1" kern="1200" dirty="0" smtClean="0">
                <a:latin typeface="Arial" charset="0"/>
                <a:ea typeface="+mn-ea"/>
                <a:cs typeface="+mn-cs"/>
              </a:rPr>
              <a:t>BS </a:t>
            </a:r>
            <a:r>
              <a:rPr lang="en-GB" altLang="es-ES" sz="1400" b="1" kern="1200" dirty="0" smtClean="0">
                <a:latin typeface="Arial" charset="0"/>
                <a:ea typeface="+mn-ea"/>
                <a:cs typeface="+mn-cs"/>
              </a:rPr>
              <a:t>Mexico</a:t>
            </a:r>
          </a:p>
          <a:p>
            <a:pPr marL="285750" lvl="1" indent="-285750" algn="ctr">
              <a:lnSpc>
                <a:spcPct val="115000"/>
              </a:lnSpc>
              <a:spcBef>
                <a:spcPct val="0"/>
              </a:spcBef>
              <a:buNone/>
            </a:pPr>
            <a:r>
              <a:rPr lang="en-GB" altLang="es-ES" sz="1400" b="1" kern="1200" dirty="0" smtClean="0">
                <a:latin typeface="Arial" charset="0"/>
                <a:ea typeface="+mn-ea"/>
                <a:cs typeface="+mn-cs"/>
              </a:rPr>
              <a:t> </a:t>
            </a:r>
            <a:endParaRPr lang="en-GB" altLang="es-ES" sz="1400" b="1" kern="1200" dirty="0" smtClean="0">
              <a:latin typeface="Arial" charset="0"/>
              <a:ea typeface="+mn-ea"/>
              <a:cs typeface="+mn-cs"/>
            </a:endParaRPr>
          </a:p>
          <a:p>
            <a:pPr marL="285750" lvl="1" indent="-285750" algn="ctr">
              <a:lnSpc>
                <a:spcPct val="115000"/>
              </a:lnSpc>
              <a:spcBef>
                <a:spcPct val="0"/>
              </a:spcBef>
              <a:buNone/>
            </a:pPr>
            <a:r>
              <a:rPr lang="en-GB" altLang="es-ES" sz="1400" b="1" kern="1200" dirty="0" smtClean="0">
                <a:latin typeface="Arial" charset="0"/>
                <a:ea typeface="+mn-ea"/>
                <a:cs typeface="+mn-cs"/>
              </a:rPr>
              <a:t>Activity in Chile </a:t>
            </a:r>
            <a:endParaRPr lang="en-GB" altLang="es-ES" sz="1400" b="1" kern="1200" dirty="0" smtClean="0">
              <a:latin typeface="Arial" charset="0"/>
              <a:ea typeface="+mn-ea"/>
              <a:cs typeface="+mn-cs"/>
            </a:endParaRPr>
          </a:p>
          <a:p>
            <a:pPr marL="285750" lvl="1" indent="-285750" algn="ctr">
              <a:lnSpc>
                <a:spcPct val="115000"/>
              </a:lnSpc>
              <a:spcBef>
                <a:spcPct val="0"/>
              </a:spcBef>
              <a:buNone/>
            </a:pPr>
            <a:endParaRPr lang="en-GB" altLang="es-ES" sz="1400" b="1" kern="1200" dirty="0" smtClean="0">
              <a:latin typeface="Arial" charset="0"/>
              <a:ea typeface="+mn-ea"/>
              <a:cs typeface="+mn-cs"/>
            </a:endParaRPr>
          </a:p>
          <a:p>
            <a:pPr marL="285750" lvl="1" indent="-285750" algn="ctr">
              <a:lnSpc>
                <a:spcPct val="115000"/>
              </a:lnSpc>
              <a:spcBef>
                <a:spcPct val="0"/>
              </a:spcBef>
              <a:buNone/>
            </a:pPr>
            <a:r>
              <a:rPr lang="en-GB" altLang="es-ES" sz="1400" b="1" kern="1200" dirty="0" err="1" smtClean="0">
                <a:latin typeface="Arial" charset="0"/>
                <a:ea typeface="+mn-ea"/>
                <a:cs typeface="+mn-cs"/>
              </a:rPr>
              <a:t>Banco</a:t>
            </a:r>
            <a:r>
              <a:rPr lang="en-GB" altLang="es-ES" sz="1400" b="1" kern="1200" dirty="0" smtClean="0">
                <a:latin typeface="Arial" charset="0"/>
                <a:ea typeface="+mn-ea"/>
                <a:cs typeface="+mn-cs"/>
              </a:rPr>
              <a:t> Sabadell services for Turkish companies </a:t>
            </a:r>
          </a:p>
          <a:p>
            <a:pPr marL="285750" lvl="1" indent="-285750" algn="ctr">
              <a:lnSpc>
                <a:spcPct val="115000"/>
              </a:lnSpc>
              <a:spcBef>
                <a:spcPct val="0"/>
              </a:spcBef>
              <a:buFont typeface="Wingdings" pitchFamily="2" charset="2"/>
              <a:buChar char="§"/>
            </a:pPr>
            <a:endParaRPr lang="en-GB" altLang="es-ES" sz="1800" b="1" dirty="0" smtClean="0">
              <a:ea typeface="+mn-ea"/>
              <a:cs typeface="+mn-cs"/>
            </a:endParaRPr>
          </a:p>
        </p:txBody>
      </p:sp>
      <p:sp>
        <p:nvSpPr>
          <p:cNvPr id="771084" name="Rectangle 12"/>
          <p:cNvSpPr>
            <a:spLocks noGrp="1"/>
          </p:cNvSpPr>
          <p:nvPr>
            <p:ph type="title"/>
          </p:nvPr>
        </p:nvSpPr>
        <p:spPr>
          <a:noFill/>
          <a:ln/>
        </p:spPr>
        <p:txBody>
          <a:bodyPr/>
          <a:lstStyle/>
          <a:p>
            <a:r>
              <a:rPr lang="es-ES" altLang="es-ES" dirty="0" smtClean="0"/>
              <a:t>Índex</a:t>
            </a:r>
            <a:endParaRPr lang="es-ES_tradnl" altLang="es-ES" dirty="0"/>
          </a:p>
        </p:txBody>
      </p:sp>
      <p:sp>
        <p:nvSpPr>
          <p:cNvPr id="12" name="Line 21"/>
          <p:cNvSpPr>
            <a:spLocks noChangeShapeType="1"/>
          </p:cNvSpPr>
          <p:nvPr/>
        </p:nvSpPr>
        <p:spPr bwMode="auto">
          <a:xfrm>
            <a:off x="447927" y="5736041"/>
            <a:ext cx="8294687" cy="1588"/>
          </a:xfrm>
          <a:prstGeom prst="line">
            <a:avLst/>
          </a:prstGeom>
          <a:noFill/>
          <a:ln w="12700">
            <a:solidFill>
              <a:srgbClr val="0096C8"/>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s-ES"/>
          </a:p>
        </p:txBody>
      </p:sp>
      <p:sp>
        <p:nvSpPr>
          <p:cNvPr id="14" name="Line 21"/>
          <p:cNvSpPr>
            <a:spLocks noChangeShapeType="1"/>
          </p:cNvSpPr>
          <p:nvPr/>
        </p:nvSpPr>
        <p:spPr bwMode="auto">
          <a:xfrm>
            <a:off x="445779" y="6390722"/>
            <a:ext cx="8294687" cy="1588"/>
          </a:xfrm>
          <a:prstGeom prst="line">
            <a:avLst/>
          </a:prstGeom>
          <a:noFill/>
          <a:ln w="12700">
            <a:solidFill>
              <a:srgbClr val="0096C8"/>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3</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1008642" name="Diapositiva de think-cell" r:id="rId4" imgW="0" imgH="0" progId="">
              <p:embed/>
            </p:oleObj>
          </a:graphicData>
        </a:graphic>
      </p:graphicFrame>
      <p:sp>
        <p:nvSpPr>
          <p:cNvPr id="970755" name="Rectangle 3"/>
          <p:cNvSpPr>
            <a:spLocks noChangeArrowheads="1"/>
          </p:cNvSpPr>
          <p:nvPr/>
        </p:nvSpPr>
        <p:spPr bwMode="gray">
          <a:xfrm>
            <a:off x="2114550" y="1085530"/>
            <a:ext cx="6351588" cy="5086670"/>
          </a:xfrm>
          <a:prstGeom prst="rect">
            <a:avLst/>
          </a:prstGeom>
          <a:ln>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tyle>
          <a:lnRef idx="2">
            <a:schemeClr val="accent3"/>
          </a:lnRef>
          <a:fillRef idx="1">
            <a:schemeClr val="lt1"/>
          </a:fillRef>
          <a:effectRef idx="0">
            <a:schemeClr val="accent3"/>
          </a:effectRef>
          <a:fontRef idx="minor">
            <a:schemeClr val="dk1"/>
          </a:fontRef>
        </p:style>
        <p:txBody>
          <a:bodyPr lIns="36005" tIns="72000" rIns="36005" bIns="72000"/>
          <a:lstStyle>
            <a:lvl1pPr marL="266700" indent="-200025" algn="l">
              <a:buChar char="•"/>
              <a:tabLst>
                <a:tab pos="6400800" algn="r"/>
                <a:tab pos="8636000" algn="r"/>
              </a:tabLst>
              <a:defRPr sz="1200">
                <a:solidFill>
                  <a:schemeClr val="tx1"/>
                </a:solidFill>
                <a:latin typeface="Arial" charset="0"/>
              </a:defRPr>
            </a:lvl1pPr>
            <a:lvl2pPr marL="455613" indent="-180975" algn="l">
              <a:spcBef>
                <a:spcPct val="25000"/>
              </a:spcBef>
              <a:buFont typeface="Arial" charset="0"/>
              <a:buChar char="–"/>
              <a:tabLst>
                <a:tab pos="6400800" algn="r"/>
                <a:tab pos="8636000" algn="r"/>
              </a:tabLst>
              <a:defRPr sz="1000">
                <a:solidFill>
                  <a:schemeClr val="tx1"/>
                </a:solidFill>
                <a:latin typeface="Arial" charset="0"/>
              </a:defRPr>
            </a:lvl2pPr>
            <a:lvl3pPr marL="638175" indent="-180975" algn="l">
              <a:spcBef>
                <a:spcPct val="25000"/>
              </a:spcBef>
              <a:buChar char="•"/>
              <a:tabLst>
                <a:tab pos="6400800" algn="r"/>
                <a:tab pos="8636000" algn="r"/>
              </a:tabLst>
              <a:defRPr sz="900">
                <a:solidFill>
                  <a:schemeClr val="tx1"/>
                </a:solidFill>
                <a:latin typeface="Arial" charset="0"/>
              </a:defRPr>
            </a:lvl3pPr>
            <a:lvl4pPr marL="920750" indent="-107950" algn="l">
              <a:spcBef>
                <a:spcPct val="25000"/>
              </a:spcBef>
              <a:buFont typeface="Arial" charset="0"/>
              <a:buChar char="–"/>
              <a:tabLst>
                <a:tab pos="6400800" algn="r"/>
                <a:tab pos="8636000" algn="r"/>
              </a:tabLst>
              <a:defRPr sz="900">
                <a:solidFill>
                  <a:schemeClr val="tx1"/>
                </a:solidFill>
                <a:latin typeface="Arial" charset="0"/>
              </a:defRPr>
            </a:lvl4pPr>
            <a:lvl5pPr marL="1347788" indent="-236538" algn="l">
              <a:spcBef>
                <a:spcPct val="25000"/>
              </a:spcBef>
              <a:buChar char="•"/>
              <a:tabLst>
                <a:tab pos="6400800" algn="r"/>
                <a:tab pos="8636000" algn="r"/>
              </a:tabLst>
              <a:defRPr sz="900">
                <a:solidFill>
                  <a:schemeClr val="tx1"/>
                </a:solidFill>
                <a:latin typeface="Arial" charset="0"/>
              </a:defRPr>
            </a:lvl5pPr>
            <a:lvl6pPr marL="18049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6pPr>
            <a:lvl7pPr marL="22621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7pPr>
            <a:lvl8pPr marL="27193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8pPr>
            <a:lvl9pPr marL="31765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9pPr>
          </a:lstStyle>
          <a:p>
            <a:pPr>
              <a:spcBef>
                <a:spcPct val="50000"/>
              </a:spcBef>
              <a:buFont typeface="Wingdings" pitchFamily="2" charset="2"/>
              <a:buChar char="Ø"/>
            </a:pPr>
            <a:r>
              <a:rPr lang="en-US" sz="1400" dirty="0" err="1" smtClean="0"/>
              <a:t>Banco</a:t>
            </a:r>
            <a:r>
              <a:rPr lang="en-US" sz="1400" dirty="0" smtClean="0"/>
              <a:t> Sabadell set up in 1890 – It is listed in the Ibex 35</a:t>
            </a:r>
          </a:p>
          <a:p>
            <a:pPr>
              <a:spcBef>
                <a:spcPct val="50000"/>
              </a:spcBef>
              <a:buFont typeface="Wingdings" pitchFamily="2" charset="2"/>
              <a:buChar char="Ø"/>
            </a:pPr>
            <a:r>
              <a:rPr lang="en-US" sz="1400" dirty="0" smtClean="0"/>
              <a:t>We are one of the leading banks in the Spanish financial system being the fourth in assets with a total of more than EUR 200.000  million and a network of branches in Spain 2200.   </a:t>
            </a:r>
          </a:p>
          <a:p>
            <a:pPr>
              <a:spcBef>
                <a:spcPct val="50000"/>
              </a:spcBef>
              <a:buFont typeface="Wingdings" pitchFamily="2" charset="2"/>
              <a:buChar char="Ø"/>
            </a:pPr>
            <a:r>
              <a:rPr lang="en-US" sz="1400" dirty="0" smtClean="0"/>
              <a:t>Bank offices in London, Paris and Casablanca </a:t>
            </a:r>
          </a:p>
          <a:p>
            <a:pPr>
              <a:spcBef>
                <a:spcPct val="50000"/>
              </a:spcBef>
              <a:buFont typeface="Wingdings" pitchFamily="2" charset="2"/>
              <a:buChar char="Ø"/>
            </a:pPr>
            <a:r>
              <a:rPr lang="en-US" sz="1400" dirty="0" smtClean="0"/>
              <a:t>TSB Bank in United Kingdom</a:t>
            </a:r>
          </a:p>
          <a:p>
            <a:pPr>
              <a:spcBef>
                <a:spcPct val="50000"/>
              </a:spcBef>
              <a:buFont typeface="Wingdings" pitchFamily="2" charset="2"/>
              <a:buChar char="Ø"/>
            </a:pPr>
            <a:r>
              <a:rPr lang="en-US" sz="1400" dirty="0" smtClean="0"/>
              <a:t>America Zone it very important in our current international activity  and future development . </a:t>
            </a:r>
          </a:p>
          <a:p>
            <a:pPr>
              <a:spcBef>
                <a:spcPct val="50000"/>
              </a:spcBef>
              <a:buFont typeface="Wingdings" pitchFamily="2" charset="2"/>
              <a:buChar char="Ø"/>
            </a:pPr>
            <a:r>
              <a:rPr lang="en-US" sz="1400" dirty="0" smtClean="0"/>
              <a:t>Banks in Florida ( USA) and Mexico as well as an important presence abroad through the network of Representative Offices and correspondent banks.  </a:t>
            </a:r>
          </a:p>
          <a:p>
            <a:pPr>
              <a:spcBef>
                <a:spcPct val="50000"/>
              </a:spcBef>
              <a:buFont typeface="Wingdings" pitchFamily="2" charset="2"/>
              <a:buChar char="Ø"/>
            </a:pPr>
            <a:r>
              <a:rPr lang="en-GB" sz="1400" dirty="0" smtClean="0"/>
              <a:t>In addition to our presence through our own network , we have minority participation in  the Colombian bank.  </a:t>
            </a:r>
            <a:r>
              <a:rPr lang="en-GB" sz="1400" dirty="0" err="1" smtClean="0"/>
              <a:t>Banco</a:t>
            </a:r>
            <a:r>
              <a:rPr lang="en-GB" sz="1400" dirty="0" smtClean="0"/>
              <a:t> GNB </a:t>
            </a:r>
            <a:r>
              <a:rPr lang="en-GB" sz="1400" dirty="0" err="1" smtClean="0"/>
              <a:t>Sudameris</a:t>
            </a:r>
            <a:r>
              <a:rPr lang="en-GB" sz="1400" dirty="0" smtClean="0"/>
              <a:t> , (</a:t>
            </a:r>
            <a:r>
              <a:rPr lang="en-GB" sz="1400" dirty="0" err="1" smtClean="0"/>
              <a:t>Gilisky</a:t>
            </a:r>
            <a:r>
              <a:rPr lang="en-GB" sz="1400" dirty="0" smtClean="0"/>
              <a:t> Group) . Beside that we have a commercial cooperation agreement with this entity .</a:t>
            </a:r>
          </a:p>
          <a:p>
            <a:pPr>
              <a:spcBef>
                <a:spcPct val="50000"/>
              </a:spcBef>
              <a:buFont typeface="Wingdings" pitchFamily="2" charset="2"/>
              <a:buChar char="Ø"/>
            </a:pPr>
            <a:r>
              <a:rPr lang="en-GB" sz="1400" dirty="0" smtClean="0"/>
              <a:t>GNB </a:t>
            </a:r>
            <a:r>
              <a:rPr lang="en-GB" sz="1400" dirty="0" err="1" smtClean="0"/>
              <a:t>Sudameris</a:t>
            </a:r>
            <a:r>
              <a:rPr lang="en-GB" sz="1400" dirty="0" smtClean="0"/>
              <a:t> has subsidiaries in Peru, </a:t>
            </a:r>
            <a:r>
              <a:rPr lang="en-GB" sz="1400" dirty="0" err="1" smtClean="0"/>
              <a:t>Banco</a:t>
            </a:r>
            <a:r>
              <a:rPr lang="en-GB" sz="1400" dirty="0" smtClean="0"/>
              <a:t> GNB </a:t>
            </a:r>
            <a:r>
              <a:rPr lang="en-GB" sz="1400" dirty="0" err="1" smtClean="0"/>
              <a:t>Perú</a:t>
            </a:r>
            <a:r>
              <a:rPr lang="en-GB" sz="1400" dirty="0" smtClean="0"/>
              <a:t> and in Paraguay. </a:t>
            </a:r>
            <a:r>
              <a:rPr lang="en-GB" sz="1400" dirty="0" err="1" smtClean="0"/>
              <a:t>Banco</a:t>
            </a:r>
            <a:r>
              <a:rPr lang="en-GB" sz="1400" dirty="0" smtClean="0"/>
              <a:t> GNB Paraguay. </a:t>
            </a:r>
            <a:endParaRPr lang="en-US" altLang="es-ES" sz="1400" dirty="0" smtClean="0"/>
          </a:p>
          <a:p>
            <a:pPr>
              <a:spcBef>
                <a:spcPct val="50000"/>
              </a:spcBef>
              <a:buFont typeface="Wingdings" pitchFamily="2" charset="2"/>
              <a:buChar char="Ø"/>
            </a:pPr>
            <a:endParaRPr lang="en-GB" altLang="es-ES" sz="1600" dirty="0" smtClean="0"/>
          </a:p>
        </p:txBody>
      </p:sp>
      <p:sp>
        <p:nvSpPr>
          <p:cNvPr id="970762" name="AutoShape 59"/>
          <p:cNvSpPr>
            <a:spLocks noChangeArrowheads="1"/>
          </p:cNvSpPr>
          <p:nvPr/>
        </p:nvSpPr>
        <p:spPr bwMode="auto">
          <a:xfrm>
            <a:off x="725488" y="1504950"/>
            <a:ext cx="1389062" cy="3448050"/>
          </a:xfrm>
          <a:prstGeom prst="homePlate">
            <a:avLst>
              <a:gd name="adj" fmla="val 25458"/>
            </a:avLst>
          </a:prstGeom>
          <a:solidFill>
            <a:srgbClr val="DDDDDD"/>
          </a:solidFill>
          <a:ln w="9525" algn="ctr">
            <a:solidFill>
              <a:srgbClr val="DDDDDD"/>
            </a:solidFill>
            <a:round/>
            <a:headEnd/>
            <a:tailEnd/>
          </a:ln>
        </p:spPr>
        <p:txBody>
          <a:bodyPr lIns="0" rIns="0" anchor="ctr"/>
          <a:lstStyle>
            <a:lvl1pPr algn="l" defTabSz="684213" eaLnBrk="0" hangingPunct="0">
              <a:spcBef>
                <a:spcPct val="0"/>
              </a:spcBef>
              <a:defRPr sz="2000">
                <a:solidFill>
                  <a:schemeClr val="tx1"/>
                </a:solidFill>
                <a:latin typeface="Arial" charset="0"/>
              </a:defRPr>
            </a:lvl1pPr>
            <a:lvl2pPr marL="742950" indent="-285750" algn="l" defTabSz="684213" eaLnBrk="0" hangingPunct="0">
              <a:spcBef>
                <a:spcPct val="0"/>
              </a:spcBef>
              <a:defRPr sz="2000">
                <a:solidFill>
                  <a:schemeClr val="tx1"/>
                </a:solidFill>
                <a:latin typeface="Arial" charset="0"/>
              </a:defRPr>
            </a:lvl2pPr>
            <a:lvl3pPr marL="1143000" indent="-228600" algn="l" defTabSz="684213" eaLnBrk="0" hangingPunct="0">
              <a:spcBef>
                <a:spcPct val="0"/>
              </a:spcBef>
              <a:defRPr sz="2000">
                <a:solidFill>
                  <a:schemeClr val="tx1"/>
                </a:solidFill>
                <a:latin typeface="Arial" charset="0"/>
              </a:defRPr>
            </a:lvl3pPr>
            <a:lvl4pPr marL="1600200" indent="-228600" algn="l" defTabSz="684213" eaLnBrk="0" hangingPunct="0">
              <a:spcBef>
                <a:spcPct val="0"/>
              </a:spcBef>
              <a:defRPr sz="2000">
                <a:solidFill>
                  <a:schemeClr val="tx1"/>
                </a:solidFill>
                <a:latin typeface="Arial" charset="0"/>
              </a:defRPr>
            </a:lvl4pPr>
            <a:lvl5pPr marL="2057400" indent="-228600" algn="l" defTabSz="684213" eaLnBrk="0" hangingPunct="0">
              <a:spcBef>
                <a:spcPct val="0"/>
              </a:spcBef>
              <a:defRPr sz="2000">
                <a:solidFill>
                  <a:schemeClr val="tx1"/>
                </a:solidFill>
                <a:latin typeface="Arial" charset="0"/>
              </a:defRPr>
            </a:lvl5pPr>
            <a:lvl6pPr marL="2514600" indent="-228600" defTabSz="684213" eaLnBrk="0" fontAlgn="base" hangingPunct="0">
              <a:spcBef>
                <a:spcPct val="0"/>
              </a:spcBef>
              <a:spcAft>
                <a:spcPct val="0"/>
              </a:spcAft>
              <a:defRPr sz="2000">
                <a:solidFill>
                  <a:schemeClr val="tx1"/>
                </a:solidFill>
                <a:latin typeface="Arial" charset="0"/>
              </a:defRPr>
            </a:lvl6pPr>
            <a:lvl7pPr marL="2971800" indent="-228600" defTabSz="684213" eaLnBrk="0" fontAlgn="base" hangingPunct="0">
              <a:spcBef>
                <a:spcPct val="0"/>
              </a:spcBef>
              <a:spcAft>
                <a:spcPct val="0"/>
              </a:spcAft>
              <a:defRPr sz="2000">
                <a:solidFill>
                  <a:schemeClr val="tx1"/>
                </a:solidFill>
                <a:latin typeface="Arial" charset="0"/>
              </a:defRPr>
            </a:lvl7pPr>
            <a:lvl8pPr marL="3429000" indent="-228600" defTabSz="684213" eaLnBrk="0" fontAlgn="base" hangingPunct="0">
              <a:spcBef>
                <a:spcPct val="0"/>
              </a:spcBef>
              <a:spcAft>
                <a:spcPct val="0"/>
              </a:spcAft>
              <a:defRPr sz="2000">
                <a:solidFill>
                  <a:schemeClr val="tx1"/>
                </a:solidFill>
                <a:latin typeface="Arial" charset="0"/>
              </a:defRPr>
            </a:lvl8pPr>
            <a:lvl9pPr marL="3886200" indent="-228600" defTabSz="684213" eaLnBrk="0" fontAlgn="base" hangingPunct="0">
              <a:spcBef>
                <a:spcPct val="0"/>
              </a:spcBef>
              <a:spcAft>
                <a:spcPct val="0"/>
              </a:spcAft>
              <a:defRPr sz="2000">
                <a:solidFill>
                  <a:schemeClr val="tx1"/>
                </a:solidFill>
                <a:latin typeface="Arial" charset="0"/>
              </a:defRPr>
            </a:lvl9pPr>
          </a:lstStyle>
          <a:p>
            <a:pPr algn="ctr">
              <a:buClr>
                <a:srgbClr val="0099CC"/>
              </a:buClr>
            </a:pPr>
            <a:r>
              <a:rPr lang="en-US" sz="1600" b="1" dirty="0" err="1" smtClean="0"/>
              <a:t>Banco</a:t>
            </a:r>
            <a:r>
              <a:rPr lang="en-US" sz="1600" b="1" dirty="0" smtClean="0"/>
              <a:t> Sabadell Overview </a:t>
            </a:r>
            <a:endParaRPr lang="es-ES_tradnl" altLang="es-ES" sz="1600" b="1" dirty="0"/>
          </a:p>
        </p:txBody>
      </p:sp>
      <p:sp>
        <p:nvSpPr>
          <p:cNvPr id="12" name="Rectangle 15"/>
          <p:cNvSpPr txBox="1">
            <a:spLocks/>
          </p:cNvSpPr>
          <p:nvPr/>
        </p:nvSpPr>
        <p:spPr bwMode="auto">
          <a:xfrm>
            <a:off x="406221" y="400206"/>
            <a:ext cx="6918325"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45720" rIns="0" bIns="45720" numCol="1" anchor="b" anchorCtr="0" compatLnSpc="1">
            <a:prstTxWarp prst="textNoShape">
              <a:avLst/>
            </a:prstTxWarp>
            <a:spAutoFit/>
          </a:bodyPr>
          <a:lstStyle>
            <a:lvl1pPr algn="l" rtl="0" eaLnBrk="1" fontAlgn="base" hangingPunct="1">
              <a:spcBef>
                <a:spcPct val="0"/>
              </a:spcBef>
              <a:spcAft>
                <a:spcPct val="0"/>
              </a:spcAft>
              <a:defRPr b="1">
                <a:solidFill>
                  <a:srgbClr val="0099CC"/>
                </a:solidFill>
                <a:latin typeface="+mj-lt"/>
                <a:ea typeface="+mj-ea"/>
                <a:cs typeface="+mj-cs"/>
              </a:defRPr>
            </a:lvl1pPr>
            <a:lvl2pPr algn="l" rtl="0" eaLnBrk="1" fontAlgn="base" hangingPunct="1">
              <a:spcBef>
                <a:spcPct val="0"/>
              </a:spcBef>
              <a:spcAft>
                <a:spcPct val="0"/>
              </a:spcAft>
              <a:defRPr b="1">
                <a:solidFill>
                  <a:srgbClr val="0099CC"/>
                </a:solidFill>
                <a:latin typeface="Arial" charset="0"/>
              </a:defRPr>
            </a:lvl2pPr>
            <a:lvl3pPr algn="l" rtl="0" eaLnBrk="1" fontAlgn="base" hangingPunct="1">
              <a:spcBef>
                <a:spcPct val="0"/>
              </a:spcBef>
              <a:spcAft>
                <a:spcPct val="0"/>
              </a:spcAft>
              <a:defRPr b="1">
                <a:solidFill>
                  <a:srgbClr val="0099CC"/>
                </a:solidFill>
                <a:latin typeface="Arial" charset="0"/>
              </a:defRPr>
            </a:lvl3pPr>
            <a:lvl4pPr algn="l" rtl="0" eaLnBrk="1" fontAlgn="base" hangingPunct="1">
              <a:spcBef>
                <a:spcPct val="0"/>
              </a:spcBef>
              <a:spcAft>
                <a:spcPct val="0"/>
              </a:spcAft>
              <a:defRPr b="1">
                <a:solidFill>
                  <a:srgbClr val="0099CC"/>
                </a:solidFill>
                <a:latin typeface="Arial" charset="0"/>
              </a:defRPr>
            </a:lvl4pPr>
            <a:lvl5pPr algn="l" rtl="0" eaLnBrk="1" fontAlgn="base" hangingPunct="1">
              <a:spcBef>
                <a:spcPct val="0"/>
              </a:spcBef>
              <a:spcAft>
                <a:spcPct val="0"/>
              </a:spcAft>
              <a:defRPr b="1">
                <a:solidFill>
                  <a:srgbClr val="0099CC"/>
                </a:solidFill>
                <a:latin typeface="Arial" charset="0"/>
              </a:defRPr>
            </a:lvl5pPr>
            <a:lvl6pPr marL="457200" algn="l" rtl="0" eaLnBrk="1" fontAlgn="base" hangingPunct="1">
              <a:spcBef>
                <a:spcPct val="0"/>
              </a:spcBef>
              <a:spcAft>
                <a:spcPct val="0"/>
              </a:spcAft>
              <a:defRPr b="1">
                <a:solidFill>
                  <a:srgbClr val="0099CC"/>
                </a:solidFill>
                <a:latin typeface="Arial" charset="0"/>
              </a:defRPr>
            </a:lvl6pPr>
            <a:lvl7pPr marL="914400" algn="l" rtl="0" eaLnBrk="1" fontAlgn="base" hangingPunct="1">
              <a:spcBef>
                <a:spcPct val="0"/>
              </a:spcBef>
              <a:spcAft>
                <a:spcPct val="0"/>
              </a:spcAft>
              <a:defRPr b="1">
                <a:solidFill>
                  <a:srgbClr val="0099CC"/>
                </a:solidFill>
                <a:latin typeface="Arial" charset="0"/>
              </a:defRPr>
            </a:lvl7pPr>
            <a:lvl8pPr marL="1371600" algn="l" rtl="0" eaLnBrk="1" fontAlgn="base" hangingPunct="1">
              <a:spcBef>
                <a:spcPct val="0"/>
              </a:spcBef>
              <a:spcAft>
                <a:spcPct val="0"/>
              </a:spcAft>
              <a:defRPr b="1">
                <a:solidFill>
                  <a:srgbClr val="0099CC"/>
                </a:solidFill>
                <a:latin typeface="Arial" charset="0"/>
              </a:defRPr>
            </a:lvl8pPr>
            <a:lvl9pPr marL="1828800" algn="l" rtl="0" eaLnBrk="1" fontAlgn="base" hangingPunct="1">
              <a:spcBef>
                <a:spcPct val="0"/>
              </a:spcBef>
              <a:spcAft>
                <a:spcPct val="0"/>
              </a:spcAft>
              <a:defRPr b="1">
                <a:solidFill>
                  <a:srgbClr val="0099CC"/>
                </a:solidFill>
                <a:latin typeface="Arial" charset="0"/>
              </a:defRPr>
            </a:lvl9pPr>
          </a:lstStyle>
          <a:p>
            <a:pPr>
              <a:buClrTx/>
            </a:pPr>
            <a:r>
              <a:rPr lang="en-GB" altLang="es-ES" sz="1800" kern="0" dirty="0" smtClean="0"/>
              <a:t> </a:t>
            </a:r>
            <a:r>
              <a:rPr lang="en-GB" altLang="es-ES" sz="1800" kern="0" dirty="0" err="1" smtClean="0"/>
              <a:t>Banco</a:t>
            </a:r>
            <a:r>
              <a:rPr lang="en-GB" altLang="es-ES" sz="1800" kern="0" dirty="0" smtClean="0"/>
              <a:t> Sabadell Overview </a:t>
            </a:r>
            <a:endParaRPr lang="en-GB" altLang="es-ES" sz="1800" kern="0" dirty="0"/>
          </a:p>
        </p:txBody>
      </p:sp>
    </p:spTree>
    <p:extLst>
      <p:ext uri="{BB962C8B-B14F-4D97-AF65-F5344CB8AC3E}">
        <p14:creationId xmlns="" xmlns:p14="http://schemas.microsoft.com/office/powerpoint/2010/main" val="34908670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4</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991234" name="Diapositiva de think-cell" r:id="rId4" imgW="0" imgH="0" progId="">
              <p:embed/>
            </p:oleObj>
          </a:graphicData>
        </a:graphic>
      </p:graphicFrame>
      <p:sp>
        <p:nvSpPr>
          <p:cNvPr id="970755" name="Rectangle 3"/>
          <p:cNvSpPr>
            <a:spLocks noChangeArrowheads="1"/>
          </p:cNvSpPr>
          <p:nvPr/>
        </p:nvSpPr>
        <p:spPr bwMode="gray">
          <a:xfrm>
            <a:off x="2314575" y="1742300"/>
            <a:ext cx="6351588" cy="4106049"/>
          </a:xfrm>
          <a:prstGeom prst="rect">
            <a:avLst/>
          </a:prstGeom>
          <a:ln>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tyle>
          <a:lnRef idx="2">
            <a:schemeClr val="accent3"/>
          </a:lnRef>
          <a:fillRef idx="1">
            <a:schemeClr val="lt1"/>
          </a:fillRef>
          <a:effectRef idx="0">
            <a:schemeClr val="accent3"/>
          </a:effectRef>
          <a:fontRef idx="minor">
            <a:schemeClr val="dk1"/>
          </a:fontRef>
        </p:style>
        <p:txBody>
          <a:bodyPr lIns="36005" tIns="72000" rIns="36005" bIns="72000"/>
          <a:lstStyle>
            <a:lvl1pPr marL="266700" indent="-200025" algn="l">
              <a:buChar char="•"/>
              <a:tabLst>
                <a:tab pos="6400800" algn="r"/>
                <a:tab pos="8636000" algn="r"/>
              </a:tabLst>
              <a:defRPr sz="1200">
                <a:solidFill>
                  <a:schemeClr val="tx1"/>
                </a:solidFill>
                <a:latin typeface="Arial" charset="0"/>
              </a:defRPr>
            </a:lvl1pPr>
            <a:lvl2pPr marL="455613" indent="-180975" algn="l">
              <a:spcBef>
                <a:spcPct val="25000"/>
              </a:spcBef>
              <a:buFont typeface="Arial" charset="0"/>
              <a:buChar char="–"/>
              <a:tabLst>
                <a:tab pos="6400800" algn="r"/>
                <a:tab pos="8636000" algn="r"/>
              </a:tabLst>
              <a:defRPr sz="1000">
                <a:solidFill>
                  <a:schemeClr val="tx1"/>
                </a:solidFill>
                <a:latin typeface="Arial" charset="0"/>
              </a:defRPr>
            </a:lvl2pPr>
            <a:lvl3pPr marL="638175" indent="-180975" algn="l">
              <a:spcBef>
                <a:spcPct val="25000"/>
              </a:spcBef>
              <a:buChar char="•"/>
              <a:tabLst>
                <a:tab pos="6400800" algn="r"/>
                <a:tab pos="8636000" algn="r"/>
              </a:tabLst>
              <a:defRPr sz="900">
                <a:solidFill>
                  <a:schemeClr val="tx1"/>
                </a:solidFill>
                <a:latin typeface="Arial" charset="0"/>
              </a:defRPr>
            </a:lvl3pPr>
            <a:lvl4pPr marL="920750" indent="-107950" algn="l">
              <a:spcBef>
                <a:spcPct val="25000"/>
              </a:spcBef>
              <a:buFont typeface="Arial" charset="0"/>
              <a:buChar char="–"/>
              <a:tabLst>
                <a:tab pos="6400800" algn="r"/>
                <a:tab pos="8636000" algn="r"/>
              </a:tabLst>
              <a:defRPr sz="900">
                <a:solidFill>
                  <a:schemeClr val="tx1"/>
                </a:solidFill>
                <a:latin typeface="Arial" charset="0"/>
              </a:defRPr>
            </a:lvl4pPr>
            <a:lvl5pPr marL="1347788" indent="-236538" algn="l">
              <a:spcBef>
                <a:spcPct val="25000"/>
              </a:spcBef>
              <a:buChar char="•"/>
              <a:tabLst>
                <a:tab pos="6400800" algn="r"/>
                <a:tab pos="8636000" algn="r"/>
              </a:tabLst>
              <a:defRPr sz="900">
                <a:solidFill>
                  <a:schemeClr val="tx1"/>
                </a:solidFill>
                <a:latin typeface="Arial" charset="0"/>
              </a:defRPr>
            </a:lvl5pPr>
            <a:lvl6pPr marL="18049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6pPr>
            <a:lvl7pPr marL="22621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7pPr>
            <a:lvl8pPr marL="27193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8pPr>
            <a:lvl9pPr marL="31765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9pPr>
          </a:lstStyle>
          <a:p>
            <a:pPr>
              <a:buFont typeface="Wingdings" pitchFamily="2" charset="2"/>
              <a:buChar char="Ø"/>
            </a:pPr>
            <a:r>
              <a:rPr lang="en-US" sz="1400" dirty="0" err="1" smtClean="0"/>
              <a:t>Banco</a:t>
            </a:r>
            <a:r>
              <a:rPr lang="en-US" sz="1400" dirty="0" smtClean="0"/>
              <a:t> Sabadell is  </a:t>
            </a:r>
            <a:r>
              <a:rPr lang="en-US" sz="1400" dirty="0"/>
              <a:t>doing </a:t>
            </a:r>
            <a:r>
              <a:rPr lang="en-US" sz="1400" dirty="0" smtClean="0"/>
              <a:t>activities  in </a:t>
            </a:r>
            <a:r>
              <a:rPr lang="en-US" sz="1400" dirty="0"/>
              <a:t>Turkey for more than 25 years. </a:t>
            </a:r>
            <a:endParaRPr lang="en-US" sz="1400" dirty="0" smtClean="0"/>
          </a:p>
          <a:p>
            <a:pPr>
              <a:buFont typeface="Wingdings" pitchFamily="2" charset="2"/>
              <a:buChar char="Ø"/>
            </a:pPr>
            <a:r>
              <a:rPr lang="en-US" sz="1400" dirty="0" smtClean="0"/>
              <a:t>We </a:t>
            </a:r>
            <a:r>
              <a:rPr lang="en-US" sz="1400" dirty="0"/>
              <a:t>were the first Spanish entity with a physical presence in Turkey since December 2006 </a:t>
            </a:r>
            <a:endParaRPr lang="en-US" sz="1400" dirty="0" smtClean="0"/>
          </a:p>
          <a:p>
            <a:pPr>
              <a:buFont typeface="Wingdings" pitchFamily="2" charset="2"/>
              <a:buChar char="Ø"/>
            </a:pPr>
            <a:r>
              <a:rPr lang="en-US" sz="1400" dirty="0" smtClean="0"/>
              <a:t>Throughout </a:t>
            </a:r>
            <a:r>
              <a:rPr lang="en-US" sz="1400" dirty="0"/>
              <a:t>these years we have developed excellent relations with the Turkish local </a:t>
            </a:r>
            <a:r>
              <a:rPr lang="en-US" sz="1400" dirty="0" smtClean="0"/>
              <a:t>banks with  22 of them we have active correspondent relationships in the trade </a:t>
            </a:r>
            <a:r>
              <a:rPr lang="en-US" sz="1400" dirty="0"/>
              <a:t>finance operations with instruments such as L / C , Credit </a:t>
            </a:r>
            <a:r>
              <a:rPr lang="en-US" sz="1400" dirty="0" smtClean="0"/>
              <a:t>Buyer Facilities , Guarantees and any other financial tools related to the trade .</a:t>
            </a:r>
          </a:p>
          <a:p>
            <a:pPr>
              <a:buFont typeface="Wingdings" pitchFamily="2" charset="2"/>
              <a:buChar char="Ø"/>
            </a:pPr>
            <a:r>
              <a:rPr lang="en-US" sz="1400" dirty="0" smtClean="0"/>
              <a:t>Our </a:t>
            </a:r>
            <a:r>
              <a:rPr lang="en-US" sz="1400" dirty="0" err="1" smtClean="0"/>
              <a:t>ai</a:t>
            </a:r>
            <a:r>
              <a:rPr lang="en-US" sz="1400" dirty="0" smtClean="0"/>
              <a:t> is to expand our activities to local Turkish </a:t>
            </a:r>
            <a:r>
              <a:rPr lang="en-US" sz="1400" dirty="0" err="1" smtClean="0"/>
              <a:t>corporates</a:t>
            </a:r>
            <a:r>
              <a:rPr lang="en-US" sz="1400" dirty="0" smtClean="0"/>
              <a:t> in their activities also in other markets where we have a presence . </a:t>
            </a:r>
          </a:p>
          <a:p>
            <a:pPr>
              <a:buNone/>
            </a:pPr>
            <a:endParaRPr lang="en-GB" dirty="0" smtClean="0"/>
          </a:p>
        </p:txBody>
      </p:sp>
      <p:sp>
        <p:nvSpPr>
          <p:cNvPr id="970762" name="AutoShape 59"/>
          <p:cNvSpPr>
            <a:spLocks noChangeArrowheads="1"/>
          </p:cNvSpPr>
          <p:nvPr/>
        </p:nvSpPr>
        <p:spPr bwMode="auto">
          <a:xfrm>
            <a:off x="725488" y="2162176"/>
            <a:ext cx="1389062" cy="3105150"/>
          </a:xfrm>
          <a:prstGeom prst="homePlate">
            <a:avLst>
              <a:gd name="adj" fmla="val 25458"/>
            </a:avLst>
          </a:prstGeom>
          <a:solidFill>
            <a:srgbClr val="DDDDDD"/>
          </a:solidFill>
          <a:ln w="9525" algn="ctr">
            <a:solidFill>
              <a:srgbClr val="DDDDDD"/>
            </a:solidFill>
            <a:round/>
            <a:headEnd/>
            <a:tailEnd/>
          </a:ln>
        </p:spPr>
        <p:txBody>
          <a:bodyPr lIns="0" rIns="0" anchor="ctr"/>
          <a:lstStyle>
            <a:lvl1pPr algn="l" defTabSz="684213" eaLnBrk="0" hangingPunct="0">
              <a:spcBef>
                <a:spcPct val="0"/>
              </a:spcBef>
              <a:defRPr sz="2000">
                <a:solidFill>
                  <a:schemeClr val="tx1"/>
                </a:solidFill>
                <a:latin typeface="Arial" charset="0"/>
              </a:defRPr>
            </a:lvl1pPr>
            <a:lvl2pPr marL="742950" indent="-285750" algn="l" defTabSz="684213" eaLnBrk="0" hangingPunct="0">
              <a:spcBef>
                <a:spcPct val="0"/>
              </a:spcBef>
              <a:defRPr sz="2000">
                <a:solidFill>
                  <a:schemeClr val="tx1"/>
                </a:solidFill>
                <a:latin typeface="Arial" charset="0"/>
              </a:defRPr>
            </a:lvl2pPr>
            <a:lvl3pPr marL="1143000" indent="-228600" algn="l" defTabSz="684213" eaLnBrk="0" hangingPunct="0">
              <a:spcBef>
                <a:spcPct val="0"/>
              </a:spcBef>
              <a:defRPr sz="2000">
                <a:solidFill>
                  <a:schemeClr val="tx1"/>
                </a:solidFill>
                <a:latin typeface="Arial" charset="0"/>
              </a:defRPr>
            </a:lvl3pPr>
            <a:lvl4pPr marL="1600200" indent="-228600" algn="l" defTabSz="684213" eaLnBrk="0" hangingPunct="0">
              <a:spcBef>
                <a:spcPct val="0"/>
              </a:spcBef>
              <a:defRPr sz="2000">
                <a:solidFill>
                  <a:schemeClr val="tx1"/>
                </a:solidFill>
                <a:latin typeface="Arial" charset="0"/>
              </a:defRPr>
            </a:lvl4pPr>
            <a:lvl5pPr marL="2057400" indent="-228600" algn="l" defTabSz="684213" eaLnBrk="0" hangingPunct="0">
              <a:spcBef>
                <a:spcPct val="0"/>
              </a:spcBef>
              <a:defRPr sz="2000">
                <a:solidFill>
                  <a:schemeClr val="tx1"/>
                </a:solidFill>
                <a:latin typeface="Arial" charset="0"/>
              </a:defRPr>
            </a:lvl5pPr>
            <a:lvl6pPr marL="2514600" indent="-228600" defTabSz="684213" eaLnBrk="0" fontAlgn="base" hangingPunct="0">
              <a:spcBef>
                <a:spcPct val="0"/>
              </a:spcBef>
              <a:spcAft>
                <a:spcPct val="0"/>
              </a:spcAft>
              <a:defRPr sz="2000">
                <a:solidFill>
                  <a:schemeClr val="tx1"/>
                </a:solidFill>
                <a:latin typeface="Arial" charset="0"/>
              </a:defRPr>
            </a:lvl6pPr>
            <a:lvl7pPr marL="2971800" indent="-228600" defTabSz="684213" eaLnBrk="0" fontAlgn="base" hangingPunct="0">
              <a:spcBef>
                <a:spcPct val="0"/>
              </a:spcBef>
              <a:spcAft>
                <a:spcPct val="0"/>
              </a:spcAft>
              <a:defRPr sz="2000">
                <a:solidFill>
                  <a:schemeClr val="tx1"/>
                </a:solidFill>
                <a:latin typeface="Arial" charset="0"/>
              </a:defRPr>
            </a:lvl7pPr>
            <a:lvl8pPr marL="3429000" indent="-228600" defTabSz="684213" eaLnBrk="0" fontAlgn="base" hangingPunct="0">
              <a:spcBef>
                <a:spcPct val="0"/>
              </a:spcBef>
              <a:spcAft>
                <a:spcPct val="0"/>
              </a:spcAft>
              <a:defRPr sz="2000">
                <a:solidFill>
                  <a:schemeClr val="tx1"/>
                </a:solidFill>
                <a:latin typeface="Arial" charset="0"/>
              </a:defRPr>
            </a:lvl8pPr>
            <a:lvl9pPr marL="3886200" indent="-228600" defTabSz="684213" eaLnBrk="0" fontAlgn="base" hangingPunct="0">
              <a:spcBef>
                <a:spcPct val="0"/>
              </a:spcBef>
              <a:spcAft>
                <a:spcPct val="0"/>
              </a:spcAft>
              <a:defRPr sz="2000">
                <a:solidFill>
                  <a:schemeClr val="tx1"/>
                </a:solidFill>
                <a:latin typeface="Arial" charset="0"/>
              </a:defRPr>
            </a:lvl9pPr>
          </a:lstStyle>
          <a:p>
            <a:pPr algn="ctr">
              <a:buClr>
                <a:srgbClr val="0099CC"/>
              </a:buClr>
            </a:pPr>
            <a:r>
              <a:rPr lang="en-US" sz="1600" b="1" dirty="0"/>
              <a:t>BS </a:t>
            </a:r>
            <a:r>
              <a:rPr lang="en-US" sz="1600" b="1" dirty="0" smtClean="0"/>
              <a:t>in Turkey </a:t>
            </a:r>
            <a:endParaRPr lang="es-ES_tradnl" altLang="es-ES" sz="1600" b="1" dirty="0"/>
          </a:p>
        </p:txBody>
      </p:sp>
      <p:sp>
        <p:nvSpPr>
          <p:cNvPr id="12" name="Rectangle 15"/>
          <p:cNvSpPr txBox="1">
            <a:spLocks/>
          </p:cNvSpPr>
          <p:nvPr/>
        </p:nvSpPr>
        <p:spPr bwMode="auto">
          <a:xfrm>
            <a:off x="406221" y="400206"/>
            <a:ext cx="6918325" cy="366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0" tIns="45720" rIns="0" bIns="45720" numCol="1" anchor="b" anchorCtr="0" compatLnSpc="1">
            <a:prstTxWarp prst="textNoShape">
              <a:avLst/>
            </a:prstTxWarp>
            <a:spAutoFit/>
          </a:bodyPr>
          <a:lstStyle>
            <a:lvl1pPr algn="l" rtl="0" eaLnBrk="1" fontAlgn="base" hangingPunct="1">
              <a:spcBef>
                <a:spcPct val="0"/>
              </a:spcBef>
              <a:spcAft>
                <a:spcPct val="0"/>
              </a:spcAft>
              <a:defRPr b="1">
                <a:solidFill>
                  <a:srgbClr val="0099CC"/>
                </a:solidFill>
                <a:latin typeface="+mj-lt"/>
                <a:ea typeface="+mj-ea"/>
                <a:cs typeface="+mj-cs"/>
              </a:defRPr>
            </a:lvl1pPr>
            <a:lvl2pPr algn="l" rtl="0" eaLnBrk="1" fontAlgn="base" hangingPunct="1">
              <a:spcBef>
                <a:spcPct val="0"/>
              </a:spcBef>
              <a:spcAft>
                <a:spcPct val="0"/>
              </a:spcAft>
              <a:defRPr b="1">
                <a:solidFill>
                  <a:srgbClr val="0099CC"/>
                </a:solidFill>
                <a:latin typeface="Arial" charset="0"/>
              </a:defRPr>
            </a:lvl2pPr>
            <a:lvl3pPr algn="l" rtl="0" eaLnBrk="1" fontAlgn="base" hangingPunct="1">
              <a:spcBef>
                <a:spcPct val="0"/>
              </a:spcBef>
              <a:spcAft>
                <a:spcPct val="0"/>
              </a:spcAft>
              <a:defRPr b="1">
                <a:solidFill>
                  <a:srgbClr val="0099CC"/>
                </a:solidFill>
                <a:latin typeface="Arial" charset="0"/>
              </a:defRPr>
            </a:lvl3pPr>
            <a:lvl4pPr algn="l" rtl="0" eaLnBrk="1" fontAlgn="base" hangingPunct="1">
              <a:spcBef>
                <a:spcPct val="0"/>
              </a:spcBef>
              <a:spcAft>
                <a:spcPct val="0"/>
              </a:spcAft>
              <a:defRPr b="1">
                <a:solidFill>
                  <a:srgbClr val="0099CC"/>
                </a:solidFill>
                <a:latin typeface="Arial" charset="0"/>
              </a:defRPr>
            </a:lvl4pPr>
            <a:lvl5pPr algn="l" rtl="0" eaLnBrk="1" fontAlgn="base" hangingPunct="1">
              <a:spcBef>
                <a:spcPct val="0"/>
              </a:spcBef>
              <a:spcAft>
                <a:spcPct val="0"/>
              </a:spcAft>
              <a:defRPr b="1">
                <a:solidFill>
                  <a:srgbClr val="0099CC"/>
                </a:solidFill>
                <a:latin typeface="Arial" charset="0"/>
              </a:defRPr>
            </a:lvl5pPr>
            <a:lvl6pPr marL="457200" algn="l" rtl="0" eaLnBrk="1" fontAlgn="base" hangingPunct="1">
              <a:spcBef>
                <a:spcPct val="0"/>
              </a:spcBef>
              <a:spcAft>
                <a:spcPct val="0"/>
              </a:spcAft>
              <a:defRPr b="1">
                <a:solidFill>
                  <a:srgbClr val="0099CC"/>
                </a:solidFill>
                <a:latin typeface="Arial" charset="0"/>
              </a:defRPr>
            </a:lvl6pPr>
            <a:lvl7pPr marL="914400" algn="l" rtl="0" eaLnBrk="1" fontAlgn="base" hangingPunct="1">
              <a:spcBef>
                <a:spcPct val="0"/>
              </a:spcBef>
              <a:spcAft>
                <a:spcPct val="0"/>
              </a:spcAft>
              <a:defRPr b="1">
                <a:solidFill>
                  <a:srgbClr val="0099CC"/>
                </a:solidFill>
                <a:latin typeface="Arial" charset="0"/>
              </a:defRPr>
            </a:lvl7pPr>
            <a:lvl8pPr marL="1371600" algn="l" rtl="0" eaLnBrk="1" fontAlgn="base" hangingPunct="1">
              <a:spcBef>
                <a:spcPct val="0"/>
              </a:spcBef>
              <a:spcAft>
                <a:spcPct val="0"/>
              </a:spcAft>
              <a:defRPr b="1">
                <a:solidFill>
                  <a:srgbClr val="0099CC"/>
                </a:solidFill>
                <a:latin typeface="Arial" charset="0"/>
              </a:defRPr>
            </a:lvl8pPr>
            <a:lvl9pPr marL="1828800" algn="l" rtl="0" eaLnBrk="1" fontAlgn="base" hangingPunct="1">
              <a:spcBef>
                <a:spcPct val="0"/>
              </a:spcBef>
              <a:spcAft>
                <a:spcPct val="0"/>
              </a:spcAft>
              <a:defRPr b="1">
                <a:solidFill>
                  <a:srgbClr val="0099CC"/>
                </a:solidFill>
                <a:latin typeface="Arial" charset="0"/>
              </a:defRPr>
            </a:lvl9pPr>
          </a:lstStyle>
          <a:p>
            <a:pPr>
              <a:buClrTx/>
            </a:pPr>
            <a:r>
              <a:rPr lang="en-GB" altLang="es-ES" sz="1800" kern="0" dirty="0" smtClean="0"/>
              <a:t> </a:t>
            </a:r>
            <a:r>
              <a:rPr lang="en-GB" altLang="es-ES" sz="1800" kern="0" dirty="0" err="1" smtClean="0"/>
              <a:t>Banco</a:t>
            </a:r>
            <a:r>
              <a:rPr lang="en-GB" altLang="es-ES" sz="1800" kern="0" dirty="0" smtClean="0"/>
              <a:t> Sabadell / Activity in Turkey </a:t>
            </a:r>
            <a:endParaRPr lang="en-GB" altLang="es-ES" sz="1800" kern="0" dirty="0"/>
          </a:p>
        </p:txBody>
      </p:sp>
    </p:spTree>
    <p:extLst>
      <p:ext uri="{BB962C8B-B14F-4D97-AF65-F5344CB8AC3E}">
        <p14:creationId xmlns="" xmlns:p14="http://schemas.microsoft.com/office/powerpoint/2010/main" val="34908670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5</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970853" name="Diapositiva de think-cell" r:id="rId4" imgW="0" imgH="0" progId="">
              <p:embed/>
            </p:oleObj>
          </a:graphicData>
        </a:graphic>
      </p:graphicFrame>
      <p:sp>
        <p:nvSpPr>
          <p:cNvPr id="970755" name="Rectangle 3"/>
          <p:cNvSpPr>
            <a:spLocks noChangeArrowheads="1"/>
          </p:cNvSpPr>
          <p:nvPr/>
        </p:nvSpPr>
        <p:spPr bwMode="gray">
          <a:xfrm>
            <a:off x="2314575" y="990600"/>
            <a:ext cx="6351588" cy="5057776"/>
          </a:xfrm>
          <a:prstGeom prst="rect">
            <a:avLst/>
          </a:prstGeom>
          <a:ln>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tyle>
          <a:lnRef idx="2">
            <a:schemeClr val="accent3"/>
          </a:lnRef>
          <a:fillRef idx="1">
            <a:schemeClr val="lt1"/>
          </a:fillRef>
          <a:effectRef idx="0">
            <a:schemeClr val="accent3"/>
          </a:effectRef>
          <a:fontRef idx="minor">
            <a:schemeClr val="dk1"/>
          </a:fontRef>
        </p:style>
        <p:txBody>
          <a:bodyPr lIns="36005" tIns="72000" rIns="36005" bIns="72000"/>
          <a:lstStyle>
            <a:lvl1pPr marL="266700" indent="-200025" algn="l">
              <a:buChar char="•"/>
              <a:tabLst>
                <a:tab pos="6400800" algn="r"/>
                <a:tab pos="8636000" algn="r"/>
              </a:tabLst>
              <a:defRPr sz="1200">
                <a:solidFill>
                  <a:schemeClr val="tx1"/>
                </a:solidFill>
                <a:latin typeface="Arial" charset="0"/>
              </a:defRPr>
            </a:lvl1pPr>
            <a:lvl2pPr marL="455613" indent="-180975" algn="l">
              <a:spcBef>
                <a:spcPct val="25000"/>
              </a:spcBef>
              <a:buFont typeface="Arial" charset="0"/>
              <a:buChar char="–"/>
              <a:tabLst>
                <a:tab pos="6400800" algn="r"/>
                <a:tab pos="8636000" algn="r"/>
              </a:tabLst>
              <a:defRPr sz="1000">
                <a:solidFill>
                  <a:schemeClr val="tx1"/>
                </a:solidFill>
                <a:latin typeface="Arial" charset="0"/>
              </a:defRPr>
            </a:lvl2pPr>
            <a:lvl3pPr marL="638175" indent="-180975" algn="l">
              <a:spcBef>
                <a:spcPct val="25000"/>
              </a:spcBef>
              <a:buChar char="•"/>
              <a:tabLst>
                <a:tab pos="6400800" algn="r"/>
                <a:tab pos="8636000" algn="r"/>
              </a:tabLst>
              <a:defRPr sz="900">
                <a:solidFill>
                  <a:schemeClr val="tx1"/>
                </a:solidFill>
                <a:latin typeface="Arial" charset="0"/>
              </a:defRPr>
            </a:lvl3pPr>
            <a:lvl4pPr marL="920750" indent="-107950" algn="l">
              <a:spcBef>
                <a:spcPct val="25000"/>
              </a:spcBef>
              <a:buFont typeface="Arial" charset="0"/>
              <a:buChar char="–"/>
              <a:tabLst>
                <a:tab pos="6400800" algn="r"/>
                <a:tab pos="8636000" algn="r"/>
              </a:tabLst>
              <a:defRPr sz="900">
                <a:solidFill>
                  <a:schemeClr val="tx1"/>
                </a:solidFill>
                <a:latin typeface="Arial" charset="0"/>
              </a:defRPr>
            </a:lvl4pPr>
            <a:lvl5pPr marL="1347788" indent="-236538" algn="l">
              <a:spcBef>
                <a:spcPct val="25000"/>
              </a:spcBef>
              <a:buChar char="•"/>
              <a:tabLst>
                <a:tab pos="6400800" algn="r"/>
                <a:tab pos="8636000" algn="r"/>
              </a:tabLst>
              <a:defRPr sz="900">
                <a:solidFill>
                  <a:schemeClr val="tx1"/>
                </a:solidFill>
                <a:latin typeface="Arial" charset="0"/>
              </a:defRPr>
            </a:lvl5pPr>
            <a:lvl6pPr marL="18049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6pPr>
            <a:lvl7pPr marL="22621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7pPr>
            <a:lvl8pPr marL="27193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8pPr>
            <a:lvl9pPr marL="31765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9pPr>
          </a:lstStyle>
          <a:p>
            <a:pPr marL="66675" indent="0">
              <a:spcBef>
                <a:spcPct val="50000"/>
              </a:spcBef>
              <a:buNone/>
            </a:pPr>
            <a:endParaRPr lang="en-GB" sz="1400" dirty="0" smtClean="0"/>
          </a:p>
          <a:p>
            <a:pPr marL="66675" indent="0">
              <a:spcBef>
                <a:spcPct val="50000"/>
              </a:spcBef>
              <a:buNone/>
            </a:pPr>
            <a:r>
              <a:rPr lang="en-GB" sz="1400" dirty="0" smtClean="0"/>
              <a:t>About our activity in Colombia, the focus is on corporate banking financing all sectors (except oil or mining) .</a:t>
            </a:r>
          </a:p>
          <a:p>
            <a:pPr marL="66675" indent="0">
              <a:spcBef>
                <a:spcPct val="50000"/>
              </a:spcBef>
              <a:buNone/>
            </a:pPr>
            <a:r>
              <a:rPr lang="en-GB" sz="1400" dirty="0" smtClean="0"/>
              <a:t>As Project Finance, we are seeing highways, airports, ports and energy.  We have participated in Bogota Airport </a:t>
            </a:r>
          </a:p>
          <a:p>
            <a:pPr marL="66675" indent="0">
              <a:spcBef>
                <a:spcPct val="50000"/>
              </a:spcBef>
              <a:buNone/>
            </a:pPr>
            <a:r>
              <a:rPr lang="en-GB" sz="1400" dirty="0" smtClean="0"/>
              <a:t>An ambitious programs to develop the infrastructures, The Fourth Generation (4G) road infrastructure program will see the construction of 8,000 kilometres of roadway and 3,500 kilometres of four-lane highways with more than 30 projects between public and private initiatives. </a:t>
            </a:r>
          </a:p>
          <a:p>
            <a:pPr marL="66675" indent="0">
              <a:spcBef>
                <a:spcPct val="50000"/>
              </a:spcBef>
              <a:buNone/>
            </a:pPr>
            <a:r>
              <a:rPr lang="en-GB" sz="1400" dirty="0" smtClean="0"/>
              <a:t>A long term plan to 2035 funded  with $70 billion to will improve regional and international connectivity, foster regional development and promote foreign trade by reducing transport times. </a:t>
            </a:r>
          </a:p>
          <a:p>
            <a:pPr marL="66675" indent="0">
              <a:spcBef>
                <a:spcPct val="50000"/>
              </a:spcBef>
              <a:buNone/>
            </a:pPr>
            <a:r>
              <a:rPr lang="en-GB" sz="1400" dirty="0" smtClean="0"/>
              <a:t>Regarding  the Pacific Alliance, I would emphasize that Colombian companies have been very active in going out to other markets, Mexico being one of their main destinations. </a:t>
            </a:r>
          </a:p>
          <a:p>
            <a:pPr marL="66675" indent="0">
              <a:spcBef>
                <a:spcPct val="50000"/>
              </a:spcBef>
              <a:buNone/>
            </a:pPr>
            <a:r>
              <a:rPr lang="en-GB" sz="1400" dirty="0" err="1" smtClean="0"/>
              <a:t>Banco</a:t>
            </a:r>
            <a:r>
              <a:rPr lang="en-GB" sz="1400" dirty="0" smtClean="0"/>
              <a:t> Sabadell is supporting large business groups with its expansion in Mexico. </a:t>
            </a:r>
          </a:p>
          <a:p>
            <a:pPr marL="66675" indent="0">
              <a:spcBef>
                <a:spcPct val="50000"/>
              </a:spcBef>
              <a:buNone/>
            </a:pPr>
            <a:r>
              <a:rPr lang="en-GB" sz="1400" dirty="0" smtClean="0"/>
              <a:t>Rep Office Bogota  the transaction are denominated  in  USD since we do not have access to the local currency </a:t>
            </a:r>
            <a:endParaRPr lang="en-GB" altLang="es-ES" sz="1400" dirty="0"/>
          </a:p>
        </p:txBody>
      </p:sp>
      <p:sp>
        <p:nvSpPr>
          <p:cNvPr id="970762" name="AutoShape 59"/>
          <p:cNvSpPr>
            <a:spLocks noChangeArrowheads="1"/>
          </p:cNvSpPr>
          <p:nvPr/>
        </p:nvSpPr>
        <p:spPr bwMode="auto">
          <a:xfrm>
            <a:off x="725488" y="1676400"/>
            <a:ext cx="1389062" cy="3314700"/>
          </a:xfrm>
          <a:prstGeom prst="homePlate">
            <a:avLst>
              <a:gd name="adj" fmla="val 25458"/>
            </a:avLst>
          </a:prstGeom>
          <a:solidFill>
            <a:srgbClr val="DDDDDD"/>
          </a:solidFill>
          <a:ln w="9525" algn="ctr">
            <a:solidFill>
              <a:srgbClr val="DDDDDD"/>
            </a:solidFill>
            <a:round/>
            <a:headEnd/>
            <a:tailEnd/>
          </a:ln>
        </p:spPr>
        <p:txBody>
          <a:bodyPr lIns="0" rIns="0" anchor="ctr"/>
          <a:lstStyle>
            <a:lvl1pPr algn="l" defTabSz="684213" eaLnBrk="0" hangingPunct="0">
              <a:spcBef>
                <a:spcPct val="0"/>
              </a:spcBef>
              <a:defRPr sz="2000">
                <a:solidFill>
                  <a:schemeClr val="tx1"/>
                </a:solidFill>
                <a:latin typeface="Arial" charset="0"/>
              </a:defRPr>
            </a:lvl1pPr>
            <a:lvl2pPr marL="742950" indent="-285750" algn="l" defTabSz="684213" eaLnBrk="0" hangingPunct="0">
              <a:spcBef>
                <a:spcPct val="0"/>
              </a:spcBef>
              <a:defRPr sz="2000">
                <a:solidFill>
                  <a:schemeClr val="tx1"/>
                </a:solidFill>
                <a:latin typeface="Arial" charset="0"/>
              </a:defRPr>
            </a:lvl2pPr>
            <a:lvl3pPr marL="1143000" indent="-228600" algn="l" defTabSz="684213" eaLnBrk="0" hangingPunct="0">
              <a:spcBef>
                <a:spcPct val="0"/>
              </a:spcBef>
              <a:defRPr sz="2000">
                <a:solidFill>
                  <a:schemeClr val="tx1"/>
                </a:solidFill>
                <a:latin typeface="Arial" charset="0"/>
              </a:defRPr>
            </a:lvl3pPr>
            <a:lvl4pPr marL="1600200" indent="-228600" algn="l" defTabSz="684213" eaLnBrk="0" hangingPunct="0">
              <a:spcBef>
                <a:spcPct val="0"/>
              </a:spcBef>
              <a:defRPr sz="2000">
                <a:solidFill>
                  <a:schemeClr val="tx1"/>
                </a:solidFill>
                <a:latin typeface="Arial" charset="0"/>
              </a:defRPr>
            </a:lvl4pPr>
            <a:lvl5pPr marL="2057400" indent="-228600" algn="l" defTabSz="684213" eaLnBrk="0" hangingPunct="0">
              <a:spcBef>
                <a:spcPct val="0"/>
              </a:spcBef>
              <a:defRPr sz="2000">
                <a:solidFill>
                  <a:schemeClr val="tx1"/>
                </a:solidFill>
                <a:latin typeface="Arial" charset="0"/>
              </a:defRPr>
            </a:lvl5pPr>
            <a:lvl6pPr marL="2514600" indent="-228600" defTabSz="684213" eaLnBrk="0" fontAlgn="base" hangingPunct="0">
              <a:spcBef>
                <a:spcPct val="0"/>
              </a:spcBef>
              <a:spcAft>
                <a:spcPct val="0"/>
              </a:spcAft>
              <a:defRPr sz="2000">
                <a:solidFill>
                  <a:schemeClr val="tx1"/>
                </a:solidFill>
                <a:latin typeface="Arial" charset="0"/>
              </a:defRPr>
            </a:lvl6pPr>
            <a:lvl7pPr marL="2971800" indent="-228600" defTabSz="684213" eaLnBrk="0" fontAlgn="base" hangingPunct="0">
              <a:spcBef>
                <a:spcPct val="0"/>
              </a:spcBef>
              <a:spcAft>
                <a:spcPct val="0"/>
              </a:spcAft>
              <a:defRPr sz="2000">
                <a:solidFill>
                  <a:schemeClr val="tx1"/>
                </a:solidFill>
                <a:latin typeface="Arial" charset="0"/>
              </a:defRPr>
            </a:lvl7pPr>
            <a:lvl8pPr marL="3429000" indent="-228600" defTabSz="684213" eaLnBrk="0" fontAlgn="base" hangingPunct="0">
              <a:spcBef>
                <a:spcPct val="0"/>
              </a:spcBef>
              <a:spcAft>
                <a:spcPct val="0"/>
              </a:spcAft>
              <a:defRPr sz="2000">
                <a:solidFill>
                  <a:schemeClr val="tx1"/>
                </a:solidFill>
                <a:latin typeface="Arial" charset="0"/>
              </a:defRPr>
            </a:lvl8pPr>
            <a:lvl9pPr marL="3886200" indent="-228600" defTabSz="684213" eaLnBrk="0" fontAlgn="base" hangingPunct="0">
              <a:spcBef>
                <a:spcPct val="0"/>
              </a:spcBef>
              <a:spcAft>
                <a:spcPct val="0"/>
              </a:spcAft>
              <a:defRPr sz="2000">
                <a:solidFill>
                  <a:schemeClr val="tx1"/>
                </a:solidFill>
                <a:latin typeface="Arial" charset="0"/>
              </a:defRPr>
            </a:lvl9pPr>
          </a:lstStyle>
          <a:p>
            <a:pPr algn="ctr">
              <a:buClr>
                <a:srgbClr val="0099CC"/>
              </a:buClr>
            </a:pPr>
            <a:r>
              <a:rPr lang="es-ES" altLang="es-ES" sz="1600" b="1" dirty="0" err="1" smtClean="0"/>
              <a:t>Rep</a:t>
            </a:r>
            <a:r>
              <a:rPr lang="es-ES" altLang="es-ES" sz="1600" b="1" dirty="0" smtClean="0"/>
              <a:t> Office Banco Sabadell </a:t>
            </a:r>
          </a:p>
          <a:p>
            <a:pPr algn="ctr">
              <a:buClr>
                <a:srgbClr val="0099CC"/>
              </a:buClr>
            </a:pPr>
            <a:r>
              <a:rPr lang="es-ES" altLang="es-ES" sz="1600" b="1" dirty="0" smtClean="0"/>
              <a:t>Colombia  </a:t>
            </a:r>
          </a:p>
          <a:p>
            <a:pPr algn="ctr">
              <a:buClr>
                <a:srgbClr val="0099CC"/>
              </a:buClr>
            </a:pPr>
            <a:endParaRPr lang="es-ES" altLang="es-ES" sz="1600" b="1" dirty="0" smtClean="0"/>
          </a:p>
        </p:txBody>
      </p:sp>
      <p:sp>
        <p:nvSpPr>
          <p:cNvPr id="970767" name="Rectangle 15"/>
          <p:cNvSpPr>
            <a:spLocks noGrp="1"/>
          </p:cNvSpPr>
          <p:nvPr>
            <p:ph type="title"/>
          </p:nvPr>
        </p:nvSpPr>
        <p:spPr>
          <a:xfrm>
            <a:off x="406221" y="397586"/>
            <a:ext cx="6918325" cy="369332"/>
          </a:xfrm>
          <a:noFill/>
          <a:ln/>
        </p:spPr>
        <p:txBody>
          <a:bodyPr/>
          <a:lstStyle/>
          <a:p>
            <a:r>
              <a:rPr lang="en-GB" altLang="es-ES" dirty="0" smtClean="0"/>
              <a:t> Rep Office </a:t>
            </a:r>
            <a:r>
              <a:rPr lang="en-GB" altLang="es-ES" dirty="0" err="1" smtClean="0"/>
              <a:t>Banco</a:t>
            </a:r>
            <a:r>
              <a:rPr lang="en-GB" altLang="es-ES" dirty="0" smtClean="0"/>
              <a:t> </a:t>
            </a:r>
            <a:r>
              <a:rPr lang="en-GB" altLang="es-ES" dirty="0" err="1" smtClean="0"/>
              <a:t>SabadeIl</a:t>
            </a:r>
            <a:r>
              <a:rPr lang="en-GB" altLang="es-ES" dirty="0" smtClean="0"/>
              <a:t> Colombia  </a:t>
            </a:r>
            <a:endParaRPr lang="en-GB" alt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6</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1022978" name="Diapositiva de think-cell" r:id="rId4" imgW="0" imgH="0" progId="">
              <p:embed/>
            </p:oleObj>
          </a:graphicData>
        </a:graphic>
      </p:graphicFrame>
      <p:sp>
        <p:nvSpPr>
          <p:cNvPr id="970767" name="Rectangle 15"/>
          <p:cNvSpPr>
            <a:spLocks noGrp="1"/>
          </p:cNvSpPr>
          <p:nvPr>
            <p:ph type="title"/>
          </p:nvPr>
        </p:nvSpPr>
        <p:spPr>
          <a:xfrm>
            <a:off x="406221" y="397586"/>
            <a:ext cx="6918325" cy="369332"/>
          </a:xfrm>
          <a:noFill/>
          <a:ln/>
        </p:spPr>
        <p:txBody>
          <a:bodyPr/>
          <a:lstStyle/>
          <a:p>
            <a:r>
              <a:rPr lang="en-GB" altLang="es-ES" dirty="0" smtClean="0"/>
              <a:t> Rep Office / </a:t>
            </a:r>
            <a:r>
              <a:rPr lang="en-GB" altLang="es-ES" dirty="0" err="1" smtClean="0"/>
              <a:t>Banco</a:t>
            </a:r>
            <a:r>
              <a:rPr lang="en-GB" altLang="es-ES" dirty="0" smtClean="0"/>
              <a:t> Sabadell Colombia  </a:t>
            </a:r>
            <a:endParaRPr lang="en-GB" altLang="es-ES" dirty="0"/>
          </a:p>
        </p:txBody>
      </p:sp>
      <p:sp>
        <p:nvSpPr>
          <p:cNvPr id="11" name="Rectangle 10"/>
          <p:cNvSpPr/>
          <p:nvPr/>
        </p:nvSpPr>
        <p:spPr bwMode="auto">
          <a:xfrm>
            <a:off x="4838700" y="5305425"/>
            <a:ext cx="914400" cy="914400"/>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13" name="Rectangle 12"/>
          <p:cNvSpPr/>
          <p:nvPr/>
        </p:nvSpPr>
        <p:spPr bwMode="auto">
          <a:xfrm>
            <a:off x="3445565" y="2054088"/>
            <a:ext cx="1616765" cy="278296"/>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15" name="Rectangle 14"/>
          <p:cNvSpPr/>
          <p:nvPr/>
        </p:nvSpPr>
        <p:spPr bwMode="auto">
          <a:xfrm>
            <a:off x="273701" y="4081670"/>
            <a:ext cx="1263553" cy="768626"/>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17" name="Rectangle 16"/>
          <p:cNvSpPr/>
          <p:nvPr/>
        </p:nvSpPr>
        <p:spPr bwMode="auto">
          <a:xfrm>
            <a:off x="273701" y="4081670"/>
            <a:ext cx="773221" cy="583095"/>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pic>
        <p:nvPicPr>
          <p:cNvPr id="10" name="Picture 9"/>
          <p:cNvPicPr/>
          <p:nvPr/>
        </p:nvPicPr>
        <p:blipFill>
          <a:blip r:embed="rId5" cstate="print"/>
          <a:srcRect l="3194" t="30264" r="36961" b="19298"/>
          <a:stretch>
            <a:fillRect/>
          </a:stretch>
        </p:blipFill>
        <p:spPr bwMode="auto">
          <a:xfrm>
            <a:off x="406221" y="1855304"/>
            <a:ext cx="8282609" cy="4364521"/>
          </a:xfrm>
          <a:prstGeom prst="rect">
            <a:avLst/>
          </a:prstGeom>
          <a:noFill/>
          <a:ln w="9525">
            <a:noFill/>
            <a:miter lim="800000"/>
            <a:headEnd/>
            <a:tailEnd/>
          </a:ln>
        </p:spPr>
      </p:pic>
      <p:sp>
        <p:nvSpPr>
          <p:cNvPr id="14" name="Rectangle 13"/>
          <p:cNvSpPr/>
          <p:nvPr/>
        </p:nvSpPr>
        <p:spPr bwMode="auto">
          <a:xfrm>
            <a:off x="6853696" y="1984813"/>
            <a:ext cx="1590261" cy="138499"/>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18" name="Rectangle 17"/>
          <p:cNvSpPr/>
          <p:nvPr/>
        </p:nvSpPr>
        <p:spPr bwMode="auto">
          <a:xfrm>
            <a:off x="4433455" y="3186545"/>
            <a:ext cx="1319645" cy="138499"/>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21" name="Rectangle 20"/>
          <p:cNvSpPr/>
          <p:nvPr/>
        </p:nvSpPr>
        <p:spPr bwMode="auto">
          <a:xfrm>
            <a:off x="273701" y="1476969"/>
            <a:ext cx="2389986" cy="138499"/>
          </a:xfrm>
          <a:prstGeom prst="rect">
            <a:avLst/>
          </a:pr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25" name="Rectangle 24"/>
          <p:cNvSpPr/>
          <p:nvPr/>
        </p:nvSpPr>
        <p:spPr bwMode="auto">
          <a:xfrm>
            <a:off x="406221" y="4850296"/>
            <a:ext cx="1131033" cy="1787042"/>
          </a:xfrm>
          <a:prstGeom prst="rect">
            <a:avLst/>
          </a:prstGeom>
          <a:solidFill>
            <a:schemeClr val="bg1"/>
          </a:solid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26" name="Rectangle 25"/>
          <p:cNvSpPr/>
          <p:nvPr/>
        </p:nvSpPr>
        <p:spPr bwMode="auto">
          <a:xfrm>
            <a:off x="273700" y="1851004"/>
            <a:ext cx="3688700" cy="138499"/>
          </a:xfrm>
          <a:prstGeom prst="rect">
            <a:avLst/>
          </a:prstGeom>
          <a:solidFill>
            <a:schemeClr val="bg1"/>
          </a:solid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i="0" u="none" strike="noStrike" normalizeH="0" baseline="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ndParaRPr>
          </a:p>
        </p:txBody>
      </p:sp>
      <p:sp>
        <p:nvSpPr>
          <p:cNvPr id="27" name="Rectangle 26"/>
          <p:cNvSpPr/>
          <p:nvPr/>
        </p:nvSpPr>
        <p:spPr bwMode="auto">
          <a:xfrm>
            <a:off x="406221" y="1984813"/>
            <a:ext cx="1796652" cy="138499"/>
          </a:xfrm>
          <a:prstGeom prst="rect">
            <a:avLst/>
          </a:prstGeom>
          <a:solidFill>
            <a:schemeClr val="bg1"/>
          </a:solid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28" name="Rectangle 27"/>
          <p:cNvSpPr/>
          <p:nvPr/>
        </p:nvSpPr>
        <p:spPr bwMode="auto">
          <a:xfrm>
            <a:off x="6818536" y="1851004"/>
            <a:ext cx="1424919" cy="138499"/>
          </a:xfrm>
          <a:prstGeom prst="rect">
            <a:avLst/>
          </a:prstGeom>
          <a:solidFill>
            <a:schemeClr val="bg1"/>
          </a:solid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squar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29" name="Rectangle 28"/>
          <p:cNvSpPr/>
          <p:nvPr/>
        </p:nvSpPr>
        <p:spPr bwMode="auto">
          <a:xfrm>
            <a:off x="6851376" y="1705232"/>
            <a:ext cx="1033004" cy="2466202"/>
          </a:xfrm>
          <a:prstGeom prst="rect">
            <a:avLst/>
          </a:prstGeom>
          <a:solidFill>
            <a:schemeClr val="bg1"/>
          </a:solid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
        <p:nvSpPr>
          <p:cNvPr id="30" name="Rectangle 29"/>
          <p:cNvSpPr/>
          <p:nvPr/>
        </p:nvSpPr>
        <p:spPr bwMode="auto">
          <a:xfrm>
            <a:off x="7886700" y="1855304"/>
            <a:ext cx="802130" cy="2316130"/>
          </a:xfrm>
          <a:prstGeom prst="rect">
            <a:avLst/>
          </a:prstGeom>
          <a:solidFill>
            <a:schemeClr val="bg1"/>
          </a:solid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vert="horz" wrap="none" lIns="0" tIns="0" rIns="0" bIns="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pPr>
            <a:endParaRPr kumimoji="0" lang="en-GB" sz="900" b="0"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7</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988162" name="Diapositiva de think-cell" r:id="rId4" imgW="0" imgH="0" progId="">
              <p:embed/>
            </p:oleObj>
          </a:graphicData>
        </a:graphic>
      </p:graphicFrame>
      <p:sp>
        <p:nvSpPr>
          <p:cNvPr id="970755" name="Rectangle 3"/>
          <p:cNvSpPr>
            <a:spLocks noChangeArrowheads="1"/>
          </p:cNvSpPr>
          <p:nvPr/>
        </p:nvSpPr>
        <p:spPr bwMode="gray">
          <a:xfrm>
            <a:off x="2314575" y="933451"/>
            <a:ext cx="6351588" cy="5534024"/>
          </a:xfrm>
          <a:prstGeom prst="rect">
            <a:avLst/>
          </a:prstGeom>
          <a:ln>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tyle>
          <a:lnRef idx="2">
            <a:schemeClr val="accent3"/>
          </a:lnRef>
          <a:fillRef idx="1">
            <a:schemeClr val="lt1"/>
          </a:fillRef>
          <a:effectRef idx="0">
            <a:schemeClr val="accent3"/>
          </a:effectRef>
          <a:fontRef idx="minor">
            <a:schemeClr val="dk1"/>
          </a:fontRef>
        </p:style>
        <p:txBody>
          <a:bodyPr lIns="36005" tIns="72000" rIns="36005" bIns="72000"/>
          <a:lstStyle>
            <a:lvl1pPr marL="266700" indent="-200025" algn="l">
              <a:buChar char="•"/>
              <a:tabLst>
                <a:tab pos="6400800" algn="r"/>
                <a:tab pos="8636000" algn="r"/>
              </a:tabLst>
              <a:defRPr sz="1200">
                <a:solidFill>
                  <a:schemeClr val="tx1"/>
                </a:solidFill>
                <a:latin typeface="Arial" charset="0"/>
              </a:defRPr>
            </a:lvl1pPr>
            <a:lvl2pPr marL="455613" indent="-180975" algn="l">
              <a:spcBef>
                <a:spcPct val="25000"/>
              </a:spcBef>
              <a:buFont typeface="Arial" charset="0"/>
              <a:buChar char="–"/>
              <a:tabLst>
                <a:tab pos="6400800" algn="r"/>
                <a:tab pos="8636000" algn="r"/>
              </a:tabLst>
              <a:defRPr sz="1000">
                <a:solidFill>
                  <a:schemeClr val="tx1"/>
                </a:solidFill>
                <a:latin typeface="Arial" charset="0"/>
              </a:defRPr>
            </a:lvl2pPr>
            <a:lvl3pPr marL="638175" indent="-180975" algn="l">
              <a:spcBef>
                <a:spcPct val="25000"/>
              </a:spcBef>
              <a:buChar char="•"/>
              <a:tabLst>
                <a:tab pos="6400800" algn="r"/>
                <a:tab pos="8636000" algn="r"/>
              </a:tabLst>
              <a:defRPr sz="900">
                <a:solidFill>
                  <a:schemeClr val="tx1"/>
                </a:solidFill>
                <a:latin typeface="Arial" charset="0"/>
              </a:defRPr>
            </a:lvl3pPr>
            <a:lvl4pPr marL="920750" indent="-107950" algn="l">
              <a:spcBef>
                <a:spcPct val="25000"/>
              </a:spcBef>
              <a:buFont typeface="Arial" charset="0"/>
              <a:buChar char="–"/>
              <a:tabLst>
                <a:tab pos="6400800" algn="r"/>
                <a:tab pos="8636000" algn="r"/>
              </a:tabLst>
              <a:defRPr sz="900">
                <a:solidFill>
                  <a:schemeClr val="tx1"/>
                </a:solidFill>
                <a:latin typeface="Arial" charset="0"/>
              </a:defRPr>
            </a:lvl4pPr>
            <a:lvl5pPr marL="1347788" indent="-236538" algn="l">
              <a:spcBef>
                <a:spcPct val="25000"/>
              </a:spcBef>
              <a:buChar char="•"/>
              <a:tabLst>
                <a:tab pos="6400800" algn="r"/>
                <a:tab pos="8636000" algn="r"/>
              </a:tabLst>
              <a:defRPr sz="900">
                <a:solidFill>
                  <a:schemeClr val="tx1"/>
                </a:solidFill>
                <a:latin typeface="Arial" charset="0"/>
              </a:defRPr>
            </a:lvl5pPr>
            <a:lvl6pPr marL="18049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6pPr>
            <a:lvl7pPr marL="22621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7pPr>
            <a:lvl8pPr marL="27193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8pPr>
            <a:lvl9pPr marL="31765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9pPr>
          </a:lstStyle>
          <a:p>
            <a:pPr marL="66675" indent="0">
              <a:spcBef>
                <a:spcPct val="50000"/>
              </a:spcBef>
              <a:buNone/>
            </a:pPr>
            <a:r>
              <a:rPr lang="en-GB" sz="1400" dirty="0" smtClean="0"/>
              <a:t>Similarities with Turkey due to the existence of family holding companies with interests in different sectors. As </a:t>
            </a:r>
            <a:r>
              <a:rPr lang="en-GB" sz="1400" dirty="0" err="1" smtClean="0"/>
              <a:t>Grupo</a:t>
            </a:r>
            <a:r>
              <a:rPr lang="en-GB" sz="1400" dirty="0" smtClean="0"/>
              <a:t> Romero; Brescia Group, </a:t>
            </a:r>
            <a:r>
              <a:rPr lang="en-GB" sz="1400" dirty="0" err="1" smtClean="0"/>
              <a:t>Intercorp</a:t>
            </a:r>
            <a:r>
              <a:rPr lang="en-GB" sz="1400" dirty="0" smtClean="0"/>
              <a:t> Group; Fishman Group; </a:t>
            </a:r>
            <a:r>
              <a:rPr lang="en-GB" sz="1400" dirty="0" err="1" smtClean="0"/>
              <a:t>Rizo</a:t>
            </a:r>
            <a:r>
              <a:rPr lang="en-GB" sz="1400" dirty="0" smtClean="0"/>
              <a:t> </a:t>
            </a:r>
            <a:r>
              <a:rPr lang="en-GB" sz="1400" dirty="0" err="1" smtClean="0"/>
              <a:t>Padron</a:t>
            </a:r>
            <a:r>
              <a:rPr lang="en-GB" sz="1400" dirty="0" smtClean="0"/>
              <a:t>. </a:t>
            </a:r>
          </a:p>
          <a:p>
            <a:pPr marL="66675" indent="0">
              <a:spcBef>
                <a:spcPct val="50000"/>
              </a:spcBef>
              <a:buNone/>
            </a:pPr>
            <a:r>
              <a:rPr lang="en-GB" sz="1400" dirty="0" smtClean="0"/>
              <a:t>The sectors of mining and infrastructure have become the engines of economic growth in Peru, and are two sectors that can not grow far from each other. According to the Ministry of Economy and Finance (MEF), due to the push of the mining sector and greater investment in infrastructure,  Peru raised its economic growth  for  2016 and 2017. </a:t>
            </a:r>
          </a:p>
          <a:p>
            <a:pPr marL="66675" indent="0">
              <a:spcBef>
                <a:spcPct val="50000"/>
              </a:spcBef>
              <a:buNone/>
            </a:pPr>
            <a:r>
              <a:rPr lang="en-GB" sz="1400" dirty="0" smtClean="0"/>
              <a:t>The portfolio of mining projects in Peru up to 2021 amounted to US $ 13 billion, to which the infrastructure sector is linked, which is also a great opportunity for the growth of the infrastructure sector. </a:t>
            </a:r>
          </a:p>
          <a:p>
            <a:pPr marL="66675" indent="0">
              <a:spcBef>
                <a:spcPct val="50000"/>
              </a:spcBef>
              <a:buNone/>
            </a:pPr>
            <a:r>
              <a:rPr lang="en-GB" sz="1400" dirty="0" smtClean="0"/>
              <a:t>Important </a:t>
            </a:r>
            <a:r>
              <a:rPr lang="en-GB" sz="1400" dirty="0" smtClean="0"/>
              <a:t>infrastructure projects; </a:t>
            </a:r>
          </a:p>
          <a:p>
            <a:pPr marL="66675" indent="0">
              <a:spcBef>
                <a:spcPct val="50000"/>
              </a:spcBef>
              <a:buFont typeface="Wingdings" pitchFamily="2" charset="2"/>
              <a:buChar char="§"/>
            </a:pPr>
            <a:r>
              <a:rPr lang="en-GB" sz="1400" dirty="0" smtClean="0"/>
              <a:t>Line 2 of the Metro of Lima and Callao (US $ 266.8 million), </a:t>
            </a:r>
          </a:p>
          <a:p>
            <a:pPr marL="66675" indent="0">
              <a:spcBef>
                <a:spcPct val="50000"/>
              </a:spcBef>
              <a:buFont typeface="Wingdings" pitchFamily="2" charset="2"/>
              <a:buChar char="§"/>
            </a:pPr>
            <a:r>
              <a:rPr lang="en-GB" sz="1400" dirty="0" smtClean="0"/>
              <a:t>Line 1 of the Metro of Lima (US $ 92 million); </a:t>
            </a:r>
          </a:p>
          <a:p>
            <a:pPr marL="66675" indent="0">
              <a:spcBef>
                <a:spcPct val="50000"/>
              </a:spcBef>
              <a:buFont typeface="Wingdings" pitchFamily="2" charset="2"/>
              <a:buChar char="§"/>
            </a:pPr>
            <a:r>
              <a:rPr lang="en-GB" sz="1400" dirty="0" smtClean="0"/>
              <a:t>The North Pier of Callao (US $ 64.7 million), </a:t>
            </a:r>
          </a:p>
          <a:p>
            <a:pPr marL="66675" indent="0">
              <a:spcBef>
                <a:spcPct val="50000"/>
              </a:spcBef>
              <a:buFont typeface="Wingdings" pitchFamily="2" charset="2"/>
              <a:buChar char="§"/>
            </a:pPr>
            <a:r>
              <a:rPr lang="en-GB" sz="1400" dirty="0" smtClean="0"/>
              <a:t>the </a:t>
            </a:r>
            <a:r>
              <a:rPr lang="en-GB" sz="1400" dirty="0" err="1" smtClean="0"/>
              <a:t>Matarani</a:t>
            </a:r>
            <a:r>
              <a:rPr lang="en-GB" sz="1400" dirty="0" smtClean="0"/>
              <a:t> Port Terminal (US $ 43.3 million) </a:t>
            </a:r>
            <a:endParaRPr lang="en-GB" sz="1400" dirty="0" smtClean="0"/>
          </a:p>
          <a:p>
            <a:pPr marL="66675" indent="0">
              <a:spcBef>
                <a:spcPct val="50000"/>
              </a:spcBef>
              <a:buFont typeface="Wingdings" pitchFamily="2" charset="2"/>
              <a:buChar char="§"/>
            </a:pPr>
            <a:endParaRPr lang="en-GB" sz="1400" dirty="0" smtClean="0"/>
          </a:p>
          <a:p>
            <a:pPr marL="66675" indent="0">
              <a:spcBef>
                <a:spcPct val="50000"/>
              </a:spcBef>
              <a:buNone/>
            </a:pPr>
            <a:r>
              <a:rPr lang="en-GB" sz="1400" dirty="0" err="1" smtClean="0"/>
              <a:t>Banco</a:t>
            </a:r>
            <a:r>
              <a:rPr lang="en-GB" sz="1400" dirty="0" smtClean="0"/>
              <a:t> Sabadell Rep Office has a team with along experience in the country and totally focus con Corporate Financing </a:t>
            </a:r>
            <a:r>
              <a:rPr lang="es-ES" sz="1400" dirty="0" smtClean="0"/>
              <a:t/>
            </a:r>
            <a:br>
              <a:rPr lang="es-ES" sz="1400" dirty="0" smtClean="0"/>
            </a:br>
            <a:r>
              <a:rPr lang="es-ES" altLang="es-ES" sz="1400" dirty="0" smtClean="0"/>
              <a:t>  </a:t>
            </a:r>
            <a:endParaRPr lang="en-GB" altLang="es-ES" sz="1400" dirty="0"/>
          </a:p>
        </p:txBody>
      </p:sp>
      <p:sp>
        <p:nvSpPr>
          <p:cNvPr id="970762" name="AutoShape 59"/>
          <p:cNvSpPr>
            <a:spLocks noChangeArrowheads="1"/>
          </p:cNvSpPr>
          <p:nvPr/>
        </p:nvSpPr>
        <p:spPr bwMode="auto">
          <a:xfrm>
            <a:off x="725488" y="1581150"/>
            <a:ext cx="1389062" cy="3762375"/>
          </a:xfrm>
          <a:prstGeom prst="homePlate">
            <a:avLst>
              <a:gd name="adj" fmla="val 25458"/>
            </a:avLst>
          </a:prstGeom>
          <a:solidFill>
            <a:srgbClr val="DDDDDD"/>
          </a:solidFill>
          <a:ln w="9525" algn="ctr">
            <a:solidFill>
              <a:srgbClr val="DDDDDD"/>
            </a:solidFill>
            <a:round/>
            <a:headEnd/>
            <a:tailEnd/>
          </a:ln>
        </p:spPr>
        <p:txBody>
          <a:bodyPr lIns="0" rIns="0" anchor="ctr"/>
          <a:lstStyle>
            <a:lvl1pPr algn="l" defTabSz="684213" eaLnBrk="0" hangingPunct="0">
              <a:spcBef>
                <a:spcPct val="0"/>
              </a:spcBef>
              <a:defRPr sz="2000">
                <a:solidFill>
                  <a:schemeClr val="tx1"/>
                </a:solidFill>
                <a:latin typeface="Arial" charset="0"/>
              </a:defRPr>
            </a:lvl1pPr>
            <a:lvl2pPr marL="742950" indent="-285750" algn="l" defTabSz="684213" eaLnBrk="0" hangingPunct="0">
              <a:spcBef>
                <a:spcPct val="0"/>
              </a:spcBef>
              <a:defRPr sz="2000">
                <a:solidFill>
                  <a:schemeClr val="tx1"/>
                </a:solidFill>
                <a:latin typeface="Arial" charset="0"/>
              </a:defRPr>
            </a:lvl2pPr>
            <a:lvl3pPr marL="1143000" indent="-228600" algn="l" defTabSz="684213" eaLnBrk="0" hangingPunct="0">
              <a:spcBef>
                <a:spcPct val="0"/>
              </a:spcBef>
              <a:defRPr sz="2000">
                <a:solidFill>
                  <a:schemeClr val="tx1"/>
                </a:solidFill>
                <a:latin typeface="Arial" charset="0"/>
              </a:defRPr>
            </a:lvl3pPr>
            <a:lvl4pPr marL="1600200" indent="-228600" algn="l" defTabSz="684213" eaLnBrk="0" hangingPunct="0">
              <a:spcBef>
                <a:spcPct val="0"/>
              </a:spcBef>
              <a:defRPr sz="2000">
                <a:solidFill>
                  <a:schemeClr val="tx1"/>
                </a:solidFill>
                <a:latin typeface="Arial" charset="0"/>
              </a:defRPr>
            </a:lvl4pPr>
            <a:lvl5pPr marL="2057400" indent="-228600" algn="l" defTabSz="684213" eaLnBrk="0" hangingPunct="0">
              <a:spcBef>
                <a:spcPct val="0"/>
              </a:spcBef>
              <a:defRPr sz="2000">
                <a:solidFill>
                  <a:schemeClr val="tx1"/>
                </a:solidFill>
                <a:latin typeface="Arial" charset="0"/>
              </a:defRPr>
            </a:lvl5pPr>
            <a:lvl6pPr marL="2514600" indent="-228600" defTabSz="684213" eaLnBrk="0" fontAlgn="base" hangingPunct="0">
              <a:spcBef>
                <a:spcPct val="0"/>
              </a:spcBef>
              <a:spcAft>
                <a:spcPct val="0"/>
              </a:spcAft>
              <a:defRPr sz="2000">
                <a:solidFill>
                  <a:schemeClr val="tx1"/>
                </a:solidFill>
                <a:latin typeface="Arial" charset="0"/>
              </a:defRPr>
            </a:lvl6pPr>
            <a:lvl7pPr marL="2971800" indent="-228600" defTabSz="684213" eaLnBrk="0" fontAlgn="base" hangingPunct="0">
              <a:spcBef>
                <a:spcPct val="0"/>
              </a:spcBef>
              <a:spcAft>
                <a:spcPct val="0"/>
              </a:spcAft>
              <a:defRPr sz="2000">
                <a:solidFill>
                  <a:schemeClr val="tx1"/>
                </a:solidFill>
                <a:latin typeface="Arial" charset="0"/>
              </a:defRPr>
            </a:lvl7pPr>
            <a:lvl8pPr marL="3429000" indent="-228600" defTabSz="684213" eaLnBrk="0" fontAlgn="base" hangingPunct="0">
              <a:spcBef>
                <a:spcPct val="0"/>
              </a:spcBef>
              <a:spcAft>
                <a:spcPct val="0"/>
              </a:spcAft>
              <a:defRPr sz="2000">
                <a:solidFill>
                  <a:schemeClr val="tx1"/>
                </a:solidFill>
                <a:latin typeface="Arial" charset="0"/>
              </a:defRPr>
            </a:lvl8pPr>
            <a:lvl9pPr marL="3886200" indent="-228600" defTabSz="684213" eaLnBrk="0" fontAlgn="base" hangingPunct="0">
              <a:spcBef>
                <a:spcPct val="0"/>
              </a:spcBef>
              <a:spcAft>
                <a:spcPct val="0"/>
              </a:spcAft>
              <a:defRPr sz="2000">
                <a:solidFill>
                  <a:schemeClr val="tx1"/>
                </a:solidFill>
                <a:latin typeface="Arial" charset="0"/>
              </a:defRPr>
            </a:lvl9pPr>
          </a:lstStyle>
          <a:p>
            <a:pPr algn="ctr">
              <a:buClr>
                <a:srgbClr val="0099CC"/>
              </a:buClr>
            </a:pPr>
            <a:r>
              <a:rPr lang="es-ES" altLang="es-ES" sz="1600" b="1" dirty="0" err="1" smtClean="0"/>
              <a:t>Rep</a:t>
            </a:r>
            <a:r>
              <a:rPr lang="es-ES" altLang="es-ES" sz="1600" b="1" dirty="0" smtClean="0"/>
              <a:t> Office Banco Sabadell </a:t>
            </a:r>
          </a:p>
          <a:p>
            <a:pPr algn="ctr">
              <a:buClr>
                <a:srgbClr val="0099CC"/>
              </a:buClr>
            </a:pPr>
            <a:r>
              <a:rPr lang="es-ES" altLang="es-ES" sz="1600" b="1" dirty="0" err="1" smtClean="0"/>
              <a:t>Peru</a:t>
            </a:r>
            <a:r>
              <a:rPr lang="es-ES" altLang="es-ES" sz="1600" b="1" dirty="0" smtClean="0"/>
              <a:t>  </a:t>
            </a:r>
          </a:p>
          <a:p>
            <a:pPr algn="ctr">
              <a:buClr>
                <a:srgbClr val="0099CC"/>
              </a:buClr>
            </a:pPr>
            <a:endParaRPr lang="es-ES" altLang="es-ES" sz="1600" b="1" dirty="0" smtClean="0"/>
          </a:p>
        </p:txBody>
      </p:sp>
      <p:sp>
        <p:nvSpPr>
          <p:cNvPr id="970767" name="Rectangle 15"/>
          <p:cNvSpPr>
            <a:spLocks noGrp="1"/>
          </p:cNvSpPr>
          <p:nvPr>
            <p:ph type="title"/>
          </p:nvPr>
        </p:nvSpPr>
        <p:spPr>
          <a:xfrm>
            <a:off x="406221" y="397586"/>
            <a:ext cx="6918325" cy="369332"/>
          </a:xfrm>
          <a:noFill/>
          <a:ln/>
        </p:spPr>
        <p:txBody>
          <a:bodyPr/>
          <a:lstStyle/>
          <a:p>
            <a:r>
              <a:rPr lang="en-GB" altLang="es-ES" dirty="0" smtClean="0"/>
              <a:t> Rep Office </a:t>
            </a:r>
            <a:r>
              <a:rPr lang="en-GB" altLang="es-ES" dirty="0" err="1" smtClean="0"/>
              <a:t>Banco</a:t>
            </a:r>
            <a:r>
              <a:rPr lang="en-GB" altLang="es-ES" dirty="0" smtClean="0"/>
              <a:t> </a:t>
            </a:r>
            <a:r>
              <a:rPr lang="en-GB" altLang="es-ES" dirty="0" err="1" smtClean="0"/>
              <a:t>SabadeIl</a:t>
            </a:r>
            <a:r>
              <a:rPr lang="en-GB" altLang="es-ES" dirty="0" smtClean="0"/>
              <a:t> Peru   </a:t>
            </a:r>
            <a:endParaRPr lang="en-GB" alt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8</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1027074" name="Diapositiva de think-cell" r:id="rId4" imgW="0" imgH="0" progId="">
              <p:embed/>
            </p:oleObj>
          </a:graphicData>
        </a:graphic>
      </p:graphicFrame>
      <p:sp>
        <p:nvSpPr>
          <p:cNvPr id="970762" name="AutoShape 59"/>
          <p:cNvSpPr>
            <a:spLocks noChangeArrowheads="1"/>
          </p:cNvSpPr>
          <p:nvPr/>
        </p:nvSpPr>
        <p:spPr bwMode="auto">
          <a:xfrm>
            <a:off x="566738" y="1730328"/>
            <a:ext cx="1389062" cy="4503047"/>
          </a:xfrm>
          <a:prstGeom prst="homePlate">
            <a:avLst>
              <a:gd name="adj" fmla="val 25458"/>
            </a:avLst>
          </a:prstGeom>
          <a:solidFill>
            <a:srgbClr val="DDDDDD"/>
          </a:solidFill>
          <a:ln w="9525" algn="ctr">
            <a:solidFill>
              <a:srgbClr val="DDDDDD"/>
            </a:solidFill>
            <a:round/>
            <a:headEnd/>
            <a:tailEnd/>
          </a:ln>
        </p:spPr>
        <p:txBody>
          <a:bodyPr lIns="0" rIns="0" anchor="ctr"/>
          <a:lstStyle>
            <a:lvl1pPr algn="l" defTabSz="684213" eaLnBrk="0" hangingPunct="0">
              <a:spcBef>
                <a:spcPct val="0"/>
              </a:spcBef>
              <a:defRPr sz="2000">
                <a:solidFill>
                  <a:schemeClr val="tx1"/>
                </a:solidFill>
                <a:latin typeface="Arial" charset="0"/>
              </a:defRPr>
            </a:lvl1pPr>
            <a:lvl2pPr marL="742950" indent="-285750" algn="l" defTabSz="684213" eaLnBrk="0" hangingPunct="0">
              <a:spcBef>
                <a:spcPct val="0"/>
              </a:spcBef>
              <a:defRPr sz="2000">
                <a:solidFill>
                  <a:schemeClr val="tx1"/>
                </a:solidFill>
                <a:latin typeface="Arial" charset="0"/>
              </a:defRPr>
            </a:lvl2pPr>
            <a:lvl3pPr marL="1143000" indent="-228600" algn="l" defTabSz="684213" eaLnBrk="0" hangingPunct="0">
              <a:spcBef>
                <a:spcPct val="0"/>
              </a:spcBef>
              <a:defRPr sz="2000">
                <a:solidFill>
                  <a:schemeClr val="tx1"/>
                </a:solidFill>
                <a:latin typeface="Arial" charset="0"/>
              </a:defRPr>
            </a:lvl3pPr>
            <a:lvl4pPr marL="1600200" indent="-228600" algn="l" defTabSz="684213" eaLnBrk="0" hangingPunct="0">
              <a:spcBef>
                <a:spcPct val="0"/>
              </a:spcBef>
              <a:defRPr sz="2000">
                <a:solidFill>
                  <a:schemeClr val="tx1"/>
                </a:solidFill>
                <a:latin typeface="Arial" charset="0"/>
              </a:defRPr>
            </a:lvl4pPr>
            <a:lvl5pPr marL="2057400" indent="-228600" algn="l" defTabSz="684213" eaLnBrk="0" hangingPunct="0">
              <a:spcBef>
                <a:spcPct val="0"/>
              </a:spcBef>
              <a:defRPr sz="2000">
                <a:solidFill>
                  <a:schemeClr val="tx1"/>
                </a:solidFill>
                <a:latin typeface="Arial" charset="0"/>
              </a:defRPr>
            </a:lvl5pPr>
            <a:lvl6pPr marL="2514600" indent="-228600" defTabSz="684213" eaLnBrk="0" fontAlgn="base" hangingPunct="0">
              <a:spcBef>
                <a:spcPct val="0"/>
              </a:spcBef>
              <a:spcAft>
                <a:spcPct val="0"/>
              </a:spcAft>
              <a:defRPr sz="2000">
                <a:solidFill>
                  <a:schemeClr val="tx1"/>
                </a:solidFill>
                <a:latin typeface="Arial" charset="0"/>
              </a:defRPr>
            </a:lvl6pPr>
            <a:lvl7pPr marL="2971800" indent="-228600" defTabSz="684213" eaLnBrk="0" fontAlgn="base" hangingPunct="0">
              <a:spcBef>
                <a:spcPct val="0"/>
              </a:spcBef>
              <a:spcAft>
                <a:spcPct val="0"/>
              </a:spcAft>
              <a:defRPr sz="2000">
                <a:solidFill>
                  <a:schemeClr val="tx1"/>
                </a:solidFill>
                <a:latin typeface="Arial" charset="0"/>
              </a:defRPr>
            </a:lvl7pPr>
            <a:lvl8pPr marL="3429000" indent="-228600" defTabSz="684213" eaLnBrk="0" fontAlgn="base" hangingPunct="0">
              <a:spcBef>
                <a:spcPct val="0"/>
              </a:spcBef>
              <a:spcAft>
                <a:spcPct val="0"/>
              </a:spcAft>
              <a:defRPr sz="2000">
                <a:solidFill>
                  <a:schemeClr val="tx1"/>
                </a:solidFill>
                <a:latin typeface="Arial" charset="0"/>
              </a:defRPr>
            </a:lvl8pPr>
            <a:lvl9pPr marL="3886200" indent="-228600" defTabSz="684213" eaLnBrk="0" fontAlgn="base" hangingPunct="0">
              <a:spcBef>
                <a:spcPct val="0"/>
              </a:spcBef>
              <a:spcAft>
                <a:spcPct val="0"/>
              </a:spcAft>
              <a:defRPr sz="2000">
                <a:solidFill>
                  <a:schemeClr val="tx1"/>
                </a:solidFill>
                <a:latin typeface="Arial" charset="0"/>
              </a:defRPr>
            </a:lvl9pPr>
          </a:lstStyle>
          <a:p>
            <a:pPr algn="ctr">
              <a:buClr>
                <a:srgbClr val="0099CC"/>
              </a:buClr>
            </a:pPr>
            <a:r>
              <a:rPr lang="es-ES" altLang="es-ES" sz="1600" b="1" dirty="0" err="1" smtClean="0"/>
              <a:t>Rep</a:t>
            </a:r>
            <a:r>
              <a:rPr lang="es-ES" altLang="es-ES" sz="1600" b="1" dirty="0" smtClean="0"/>
              <a:t> Office Banco Sabadell </a:t>
            </a:r>
          </a:p>
          <a:p>
            <a:pPr algn="ctr">
              <a:buClr>
                <a:srgbClr val="0099CC"/>
              </a:buClr>
            </a:pPr>
            <a:r>
              <a:rPr lang="es-ES" altLang="es-ES" sz="1600" b="1" dirty="0" err="1" smtClean="0"/>
              <a:t>Peru</a:t>
            </a:r>
            <a:r>
              <a:rPr lang="es-ES" altLang="es-ES" sz="1600" b="1" dirty="0" smtClean="0"/>
              <a:t>  </a:t>
            </a:r>
          </a:p>
          <a:p>
            <a:pPr algn="ctr">
              <a:buClr>
                <a:srgbClr val="0099CC"/>
              </a:buClr>
            </a:pPr>
            <a:endParaRPr lang="es-ES" altLang="es-ES" sz="1600" b="1" dirty="0" smtClean="0"/>
          </a:p>
        </p:txBody>
      </p:sp>
      <p:sp>
        <p:nvSpPr>
          <p:cNvPr id="970767" name="Rectangle 15"/>
          <p:cNvSpPr>
            <a:spLocks noGrp="1"/>
          </p:cNvSpPr>
          <p:nvPr>
            <p:ph type="title"/>
          </p:nvPr>
        </p:nvSpPr>
        <p:spPr>
          <a:xfrm>
            <a:off x="406221" y="397586"/>
            <a:ext cx="6918325" cy="369332"/>
          </a:xfrm>
          <a:noFill/>
          <a:ln/>
        </p:spPr>
        <p:txBody>
          <a:bodyPr/>
          <a:lstStyle/>
          <a:p>
            <a:r>
              <a:rPr lang="en-GB" altLang="es-ES" dirty="0" smtClean="0"/>
              <a:t> Rep Office </a:t>
            </a:r>
            <a:r>
              <a:rPr lang="en-GB" altLang="es-ES" dirty="0" err="1" smtClean="0"/>
              <a:t>Banco</a:t>
            </a:r>
            <a:r>
              <a:rPr lang="en-GB" altLang="es-ES" dirty="0" smtClean="0"/>
              <a:t> </a:t>
            </a:r>
            <a:r>
              <a:rPr lang="en-GB" altLang="es-ES" dirty="0" err="1" smtClean="0"/>
              <a:t>SabadeIl</a:t>
            </a:r>
            <a:r>
              <a:rPr lang="en-GB" altLang="es-ES" dirty="0" smtClean="0"/>
              <a:t> Peru   </a:t>
            </a:r>
            <a:endParaRPr lang="en-GB" altLang="es-ES" dirty="0"/>
          </a:p>
        </p:txBody>
      </p:sp>
      <p:pic>
        <p:nvPicPr>
          <p:cNvPr id="1027075" name="Picture 3"/>
          <p:cNvPicPr>
            <a:picLocks noChangeAspect="1" noChangeArrowheads="1"/>
          </p:cNvPicPr>
          <p:nvPr/>
        </p:nvPicPr>
        <p:blipFill>
          <a:blip r:embed="rId5" cstate="print"/>
          <a:srcRect l="18242" t="28467" r="10625" b="10596"/>
          <a:stretch>
            <a:fillRect/>
          </a:stretch>
        </p:blipFill>
        <p:spPr bwMode="auto">
          <a:xfrm>
            <a:off x="1955801" y="990600"/>
            <a:ext cx="6731000" cy="5400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4 Marcador de número de diapositiva"/>
          <p:cNvSpPr>
            <a:spLocks noGrp="1"/>
          </p:cNvSpPr>
          <p:nvPr>
            <p:ph type="sldNum" sz="quarter" idx="10"/>
          </p:nvPr>
        </p:nvSpPr>
        <p:spPr/>
        <p:txBody>
          <a:bodyPr/>
          <a:lstStyle/>
          <a:p>
            <a:r>
              <a:rPr lang="es-ES_tradnl" altLang="es-ES"/>
              <a:t> </a:t>
            </a:r>
            <a:fld id="{665A5F47-F755-4375-ADFB-A86D4B3B4CCE}" type="slidenum">
              <a:rPr lang="es-ES_tradnl" altLang="es-ES"/>
              <a:pPr/>
              <a:t>9</a:t>
            </a:fld>
            <a:endParaRPr lang="es-ES_tradnl" altLang="es-ES"/>
          </a:p>
        </p:txBody>
      </p:sp>
      <p:graphicFrame>
        <p:nvGraphicFramePr>
          <p:cNvPr id="970754" name="Rectangle 2" hidden="1"/>
          <p:cNvGraphicFramePr>
            <a:graphicFrameLocks/>
          </p:cNvGraphicFramePr>
          <p:nvPr/>
        </p:nvGraphicFramePr>
        <p:xfrm>
          <a:off x="0" y="0"/>
          <a:ext cx="158750" cy="158750"/>
        </p:xfrm>
        <a:graphic>
          <a:graphicData uri="http://schemas.openxmlformats.org/presentationml/2006/ole">
            <p:oleObj spid="_x0000_s1035266" name="Diapositiva de think-cell" r:id="rId4" imgW="0" imgH="0" progId="">
              <p:embed/>
            </p:oleObj>
          </a:graphicData>
        </a:graphic>
      </p:graphicFrame>
      <p:sp>
        <p:nvSpPr>
          <p:cNvPr id="970755" name="Rectangle 3"/>
          <p:cNvSpPr>
            <a:spLocks noChangeArrowheads="1"/>
          </p:cNvSpPr>
          <p:nvPr/>
        </p:nvSpPr>
        <p:spPr bwMode="gray">
          <a:xfrm>
            <a:off x="2314575" y="933451"/>
            <a:ext cx="6351588" cy="5534024"/>
          </a:xfrm>
          <a:prstGeom prst="rect">
            <a:avLst/>
          </a:prstGeom>
          <a:ln>
            <a:headEnd/>
            <a:tailEnd/>
          </a:ln>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style>
          <a:lnRef idx="2">
            <a:schemeClr val="accent3"/>
          </a:lnRef>
          <a:fillRef idx="1">
            <a:schemeClr val="lt1"/>
          </a:fillRef>
          <a:effectRef idx="0">
            <a:schemeClr val="accent3"/>
          </a:effectRef>
          <a:fontRef idx="minor">
            <a:schemeClr val="dk1"/>
          </a:fontRef>
        </p:style>
        <p:txBody>
          <a:bodyPr lIns="36005" tIns="72000" rIns="36005" bIns="72000"/>
          <a:lstStyle>
            <a:lvl1pPr marL="266700" indent="-200025" algn="l">
              <a:buChar char="•"/>
              <a:tabLst>
                <a:tab pos="6400800" algn="r"/>
                <a:tab pos="8636000" algn="r"/>
              </a:tabLst>
              <a:defRPr sz="1200">
                <a:solidFill>
                  <a:schemeClr val="tx1"/>
                </a:solidFill>
                <a:latin typeface="Arial" charset="0"/>
              </a:defRPr>
            </a:lvl1pPr>
            <a:lvl2pPr marL="455613" indent="-180975" algn="l">
              <a:spcBef>
                <a:spcPct val="25000"/>
              </a:spcBef>
              <a:buFont typeface="Arial" charset="0"/>
              <a:buChar char="–"/>
              <a:tabLst>
                <a:tab pos="6400800" algn="r"/>
                <a:tab pos="8636000" algn="r"/>
              </a:tabLst>
              <a:defRPr sz="1000">
                <a:solidFill>
                  <a:schemeClr val="tx1"/>
                </a:solidFill>
                <a:latin typeface="Arial" charset="0"/>
              </a:defRPr>
            </a:lvl2pPr>
            <a:lvl3pPr marL="638175" indent="-180975" algn="l">
              <a:spcBef>
                <a:spcPct val="25000"/>
              </a:spcBef>
              <a:buChar char="•"/>
              <a:tabLst>
                <a:tab pos="6400800" algn="r"/>
                <a:tab pos="8636000" algn="r"/>
              </a:tabLst>
              <a:defRPr sz="900">
                <a:solidFill>
                  <a:schemeClr val="tx1"/>
                </a:solidFill>
                <a:latin typeface="Arial" charset="0"/>
              </a:defRPr>
            </a:lvl3pPr>
            <a:lvl4pPr marL="920750" indent="-107950" algn="l">
              <a:spcBef>
                <a:spcPct val="25000"/>
              </a:spcBef>
              <a:buFont typeface="Arial" charset="0"/>
              <a:buChar char="–"/>
              <a:tabLst>
                <a:tab pos="6400800" algn="r"/>
                <a:tab pos="8636000" algn="r"/>
              </a:tabLst>
              <a:defRPr sz="900">
                <a:solidFill>
                  <a:schemeClr val="tx1"/>
                </a:solidFill>
                <a:latin typeface="Arial" charset="0"/>
              </a:defRPr>
            </a:lvl4pPr>
            <a:lvl5pPr marL="1347788" indent="-236538" algn="l">
              <a:spcBef>
                <a:spcPct val="25000"/>
              </a:spcBef>
              <a:buChar char="•"/>
              <a:tabLst>
                <a:tab pos="6400800" algn="r"/>
                <a:tab pos="8636000" algn="r"/>
              </a:tabLst>
              <a:defRPr sz="900">
                <a:solidFill>
                  <a:schemeClr val="tx1"/>
                </a:solidFill>
                <a:latin typeface="Arial" charset="0"/>
              </a:defRPr>
            </a:lvl5pPr>
            <a:lvl6pPr marL="18049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6pPr>
            <a:lvl7pPr marL="22621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7pPr>
            <a:lvl8pPr marL="27193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8pPr>
            <a:lvl9pPr marL="3176588" indent="-236538" fontAlgn="base">
              <a:spcBef>
                <a:spcPct val="25000"/>
              </a:spcBef>
              <a:spcAft>
                <a:spcPct val="0"/>
              </a:spcAft>
              <a:buClr>
                <a:schemeClr val="tx1"/>
              </a:buClr>
              <a:buChar char="•"/>
              <a:tabLst>
                <a:tab pos="6400800" algn="r"/>
                <a:tab pos="8636000" algn="r"/>
              </a:tabLst>
              <a:defRPr sz="900">
                <a:solidFill>
                  <a:schemeClr val="tx1"/>
                </a:solidFill>
                <a:latin typeface="Arial" charset="0"/>
              </a:defRPr>
            </a:lvl9pPr>
          </a:lstStyle>
          <a:p>
            <a:pPr marL="66675" indent="0">
              <a:spcBef>
                <a:spcPct val="50000"/>
              </a:spcBef>
              <a:buNone/>
            </a:pPr>
            <a:r>
              <a:rPr lang="en-GB" sz="1400" dirty="0" smtClean="0"/>
              <a:t/>
            </a:r>
            <a:br>
              <a:rPr lang="en-GB" sz="1400" dirty="0" smtClean="0"/>
            </a:br>
            <a:r>
              <a:rPr lang="en-GB" sz="1400" dirty="0" smtClean="0"/>
              <a:t>Chile has made important economic reforms in the last years - As other countries in the area are producers of raw materials (copper) that have provided a certain infrastructure</a:t>
            </a:r>
            <a:r>
              <a:rPr lang="en-GB" sz="1400" dirty="0" smtClean="0"/>
              <a:t>.</a:t>
            </a:r>
          </a:p>
          <a:p>
            <a:pPr marL="66675" indent="0">
              <a:spcBef>
                <a:spcPct val="50000"/>
              </a:spcBef>
              <a:buNone/>
            </a:pPr>
            <a:endParaRPr lang="es-ES" altLang="es-ES" sz="1400" dirty="0" smtClean="0"/>
          </a:p>
          <a:p>
            <a:pPr marL="66675" indent="0">
              <a:spcBef>
                <a:spcPct val="50000"/>
              </a:spcBef>
              <a:buNone/>
            </a:pPr>
            <a:r>
              <a:rPr lang="en-GB" sz="1400" dirty="0" err="1" smtClean="0"/>
              <a:t>Banco</a:t>
            </a:r>
            <a:r>
              <a:rPr lang="en-GB" sz="1400" dirty="0" smtClean="0"/>
              <a:t> Sabadell has for years maintained banking correspondent relations with a number of local entities of the first level. And to date it has accompanied several of its clients specifically </a:t>
            </a:r>
            <a:r>
              <a:rPr lang="en-GB" sz="1400" dirty="0" smtClean="0"/>
              <a:t>constructors </a:t>
            </a:r>
            <a:r>
              <a:rPr lang="en-GB" sz="1400" dirty="0" smtClean="0"/>
              <a:t>in their investment activities in the </a:t>
            </a:r>
            <a:r>
              <a:rPr lang="en-GB" sz="1400" dirty="0" smtClean="0"/>
              <a:t>country</a:t>
            </a:r>
          </a:p>
          <a:p>
            <a:pPr marL="66675" indent="0">
              <a:spcBef>
                <a:spcPct val="50000"/>
              </a:spcBef>
              <a:buNone/>
            </a:pPr>
            <a:endParaRPr lang="es-ES" sz="1400" dirty="0" smtClean="0"/>
          </a:p>
          <a:p>
            <a:pPr marL="66675" indent="0">
              <a:spcBef>
                <a:spcPct val="50000"/>
              </a:spcBef>
              <a:buNone/>
            </a:pPr>
            <a:r>
              <a:rPr lang="en-GB" sz="1400" dirty="0" smtClean="0"/>
              <a:t>In Chile it is one of the countries where the concept of national market is giving way to a more open market system </a:t>
            </a:r>
            <a:r>
              <a:rPr lang="en-GB" sz="1400" dirty="0" smtClean="0"/>
              <a:t>as regional </a:t>
            </a:r>
            <a:r>
              <a:rPr lang="en-GB" sz="1400" dirty="0" smtClean="0"/>
              <a:t>market </a:t>
            </a:r>
            <a:r>
              <a:rPr lang="en-GB" sz="1400" dirty="0" smtClean="0"/>
              <a:t>and we can see this in a number of companies with subsidies in other regional countries mainly the ones included in the Pacific Alliance . </a:t>
            </a:r>
          </a:p>
          <a:p>
            <a:pPr marL="66675" indent="0">
              <a:spcBef>
                <a:spcPct val="50000"/>
              </a:spcBef>
              <a:buNone/>
            </a:pPr>
            <a:endParaRPr lang="es-ES" sz="1400" dirty="0" smtClean="0"/>
          </a:p>
          <a:p>
            <a:pPr marL="66675" indent="0">
              <a:spcBef>
                <a:spcPct val="50000"/>
              </a:spcBef>
              <a:buNone/>
            </a:pPr>
            <a:endParaRPr lang="es-ES" sz="1400" dirty="0" smtClean="0"/>
          </a:p>
          <a:p>
            <a:pPr marL="66675" indent="0">
              <a:spcBef>
                <a:spcPct val="50000"/>
              </a:spcBef>
              <a:buNone/>
            </a:pPr>
            <a:endParaRPr lang="en-GB" sz="1400" dirty="0" smtClean="0"/>
          </a:p>
          <a:p>
            <a:pPr marL="66675" indent="0">
              <a:spcBef>
                <a:spcPct val="50000"/>
              </a:spcBef>
              <a:buNone/>
            </a:pPr>
            <a:endParaRPr lang="es-ES" altLang="es-ES" sz="1400" dirty="0" smtClean="0"/>
          </a:p>
        </p:txBody>
      </p:sp>
      <p:sp>
        <p:nvSpPr>
          <p:cNvPr id="970762" name="AutoShape 59"/>
          <p:cNvSpPr>
            <a:spLocks noChangeArrowheads="1"/>
          </p:cNvSpPr>
          <p:nvPr/>
        </p:nvSpPr>
        <p:spPr bwMode="auto">
          <a:xfrm>
            <a:off x="725488" y="1581150"/>
            <a:ext cx="1389062" cy="3762375"/>
          </a:xfrm>
          <a:prstGeom prst="homePlate">
            <a:avLst>
              <a:gd name="adj" fmla="val 25458"/>
            </a:avLst>
          </a:prstGeom>
          <a:solidFill>
            <a:srgbClr val="DDDDDD"/>
          </a:solidFill>
          <a:ln w="9525" algn="ctr">
            <a:solidFill>
              <a:srgbClr val="DDDDDD"/>
            </a:solidFill>
            <a:round/>
            <a:headEnd/>
            <a:tailEnd/>
          </a:ln>
        </p:spPr>
        <p:txBody>
          <a:bodyPr lIns="0" rIns="0" anchor="ctr"/>
          <a:lstStyle>
            <a:lvl1pPr algn="l" defTabSz="684213" eaLnBrk="0" hangingPunct="0">
              <a:spcBef>
                <a:spcPct val="0"/>
              </a:spcBef>
              <a:defRPr sz="2000">
                <a:solidFill>
                  <a:schemeClr val="tx1"/>
                </a:solidFill>
                <a:latin typeface="Arial" charset="0"/>
              </a:defRPr>
            </a:lvl1pPr>
            <a:lvl2pPr marL="742950" indent="-285750" algn="l" defTabSz="684213" eaLnBrk="0" hangingPunct="0">
              <a:spcBef>
                <a:spcPct val="0"/>
              </a:spcBef>
              <a:defRPr sz="2000">
                <a:solidFill>
                  <a:schemeClr val="tx1"/>
                </a:solidFill>
                <a:latin typeface="Arial" charset="0"/>
              </a:defRPr>
            </a:lvl2pPr>
            <a:lvl3pPr marL="1143000" indent="-228600" algn="l" defTabSz="684213" eaLnBrk="0" hangingPunct="0">
              <a:spcBef>
                <a:spcPct val="0"/>
              </a:spcBef>
              <a:defRPr sz="2000">
                <a:solidFill>
                  <a:schemeClr val="tx1"/>
                </a:solidFill>
                <a:latin typeface="Arial" charset="0"/>
              </a:defRPr>
            </a:lvl3pPr>
            <a:lvl4pPr marL="1600200" indent="-228600" algn="l" defTabSz="684213" eaLnBrk="0" hangingPunct="0">
              <a:spcBef>
                <a:spcPct val="0"/>
              </a:spcBef>
              <a:defRPr sz="2000">
                <a:solidFill>
                  <a:schemeClr val="tx1"/>
                </a:solidFill>
                <a:latin typeface="Arial" charset="0"/>
              </a:defRPr>
            </a:lvl4pPr>
            <a:lvl5pPr marL="2057400" indent="-228600" algn="l" defTabSz="684213" eaLnBrk="0" hangingPunct="0">
              <a:spcBef>
                <a:spcPct val="0"/>
              </a:spcBef>
              <a:defRPr sz="2000">
                <a:solidFill>
                  <a:schemeClr val="tx1"/>
                </a:solidFill>
                <a:latin typeface="Arial" charset="0"/>
              </a:defRPr>
            </a:lvl5pPr>
            <a:lvl6pPr marL="2514600" indent="-228600" defTabSz="684213" eaLnBrk="0" fontAlgn="base" hangingPunct="0">
              <a:spcBef>
                <a:spcPct val="0"/>
              </a:spcBef>
              <a:spcAft>
                <a:spcPct val="0"/>
              </a:spcAft>
              <a:defRPr sz="2000">
                <a:solidFill>
                  <a:schemeClr val="tx1"/>
                </a:solidFill>
                <a:latin typeface="Arial" charset="0"/>
              </a:defRPr>
            </a:lvl6pPr>
            <a:lvl7pPr marL="2971800" indent="-228600" defTabSz="684213" eaLnBrk="0" fontAlgn="base" hangingPunct="0">
              <a:spcBef>
                <a:spcPct val="0"/>
              </a:spcBef>
              <a:spcAft>
                <a:spcPct val="0"/>
              </a:spcAft>
              <a:defRPr sz="2000">
                <a:solidFill>
                  <a:schemeClr val="tx1"/>
                </a:solidFill>
                <a:latin typeface="Arial" charset="0"/>
              </a:defRPr>
            </a:lvl7pPr>
            <a:lvl8pPr marL="3429000" indent="-228600" defTabSz="684213" eaLnBrk="0" fontAlgn="base" hangingPunct="0">
              <a:spcBef>
                <a:spcPct val="0"/>
              </a:spcBef>
              <a:spcAft>
                <a:spcPct val="0"/>
              </a:spcAft>
              <a:defRPr sz="2000">
                <a:solidFill>
                  <a:schemeClr val="tx1"/>
                </a:solidFill>
                <a:latin typeface="Arial" charset="0"/>
              </a:defRPr>
            </a:lvl8pPr>
            <a:lvl9pPr marL="3886200" indent="-228600" defTabSz="684213" eaLnBrk="0" fontAlgn="base" hangingPunct="0">
              <a:spcBef>
                <a:spcPct val="0"/>
              </a:spcBef>
              <a:spcAft>
                <a:spcPct val="0"/>
              </a:spcAft>
              <a:defRPr sz="2000">
                <a:solidFill>
                  <a:schemeClr val="tx1"/>
                </a:solidFill>
                <a:latin typeface="Arial" charset="0"/>
              </a:defRPr>
            </a:lvl9pPr>
          </a:lstStyle>
          <a:p>
            <a:pPr algn="ctr">
              <a:buClr>
                <a:srgbClr val="0099CC"/>
              </a:buClr>
            </a:pPr>
            <a:r>
              <a:rPr lang="es-ES" altLang="es-ES" sz="1600" b="1" dirty="0" err="1" smtClean="0"/>
              <a:t>Activity</a:t>
            </a:r>
            <a:r>
              <a:rPr lang="es-ES" altLang="es-ES" sz="1600" b="1" dirty="0" smtClean="0"/>
              <a:t> of Banco Sabadell in Chile </a:t>
            </a:r>
            <a:endParaRPr lang="es-ES" altLang="es-ES" sz="1600" b="1" dirty="0" smtClean="0"/>
          </a:p>
        </p:txBody>
      </p:sp>
      <p:sp>
        <p:nvSpPr>
          <p:cNvPr id="970767" name="Rectangle 15"/>
          <p:cNvSpPr>
            <a:spLocks noGrp="1"/>
          </p:cNvSpPr>
          <p:nvPr>
            <p:ph type="title"/>
          </p:nvPr>
        </p:nvSpPr>
        <p:spPr>
          <a:xfrm>
            <a:off x="406221" y="397586"/>
            <a:ext cx="6918325" cy="369332"/>
          </a:xfrm>
          <a:noFill/>
          <a:ln/>
        </p:spPr>
        <p:txBody>
          <a:bodyPr/>
          <a:lstStyle/>
          <a:p>
            <a:r>
              <a:rPr lang="en-GB" altLang="es-ES" dirty="0" smtClean="0"/>
              <a:t> </a:t>
            </a:r>
            <a:r>
              <a:rPr lang="en-GB" altLang="es-ES" dirty="0" smtClean="0"/>
              <a:t>Activity of </a:t>
            </a:r>
            <a:r>
              <a:rPr lang="en-GB" altLang="es-ES" dirty="0" err="1" smtClean="0"/>
              <a:t>Banco</a:t>
            </a:r>
            <a:r>
              <a:rPr lang="en-GB" altLang="es-ES" dirty="0" smtClean="0"/>
              <a:t> Sabadell in Chile    </a:t>
            </a:r>
            <a:endParaRPr lang="en-GB" altLang="es-E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6160&quot;&gt;&lt;version val=&quot;17973&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1&quot;&gt;&lt;elem m_fUsage=&quot;1.89999999999999990000E+000&quot;&gt;&lt;m_ppcolschidx val=&quot;0&quot;/&gt;&lt;m_rgb r=&quot;0&quot; g=&quot;99&quot; b=&quot;cc&quot;/&gt;&lt;/elem&gt;&lt;/m_vecMRU&gt;&lt;/m_mruColor&gt;&lt;m_agendatheme&gt;&lt;m_aagendaitemprops&gt;&lt;elem&gt;&lt;m_bVisible val=&quot;1&quot;/&gt;&lt;m_font&gt;&lt;m_bBold val=&quot;1&quot;/&gt;&lt;/m_font&gt;&lt;m_colFont&gt;&lt;m_ppcolschidx val=&quot;2&quot;/&gt;&lt;/m_colFont&gt;&lt;m_fill&gt;&lt;m_bVisible val=&quot;0&quot;/&gt;&lt;/m_fill&gt;&lt;m_linestyle&gt;&lt;m_bVisible val=&quot;1&quot;/&gt;&lt;m_nWeight val=&quot;6&quot;/&gt;&lt;m_col&gt;&lt;m_ppcolschidx val=&quot;2&quot;/&gt;&lt;/m_col&gt;&lt;m_msolinedashstyle val=&quot;1&quot;/&gt;&lt;m_msoarrowheadstyleBegin val=&quot;1&quot;/&gt;&lt;m_msoarrowheadstyleEnd val=&quot;1&quot;/&gt;&lt;/m_linestyle&gt;&lt;/elem&gt;&lt;elem&gt;&lt;m_bVisible val=&quot;1&quot;/&gt;&lt;m_font&gt;&lt;m_bBold val=&quot;1&quot;/&gt;&lt;/m_font&gt;&lt;m_colFont&gt;&lt;m_ppcolschidx val=&quot;2&quot;/&gt;&lt;/m_colFont&gt;&lt;m_fill&gt;&lt;m_bVisible val=&quot;0&quot;/&gt;&lt;/m_fill&gt;&lt;m_linestyle&gt;&lt;m_bVisible val=&quot;0&quot;/&gt;&lt;/m_linestyle&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1&quot;/&gt;&lt;m_font&gt;&lt;m_bBold val=&quot;1&quot;/&gt;&lt;/m_font&gt;&lt;m_colFont&gt;&lt;m_ppcolschidx val=&quot;2&quot;/&gt;&lt;/m_colFont&gt;&lt;m_fill&gt;&lt;m_bVisible val=&quot;0&quot;/&gt;&lt;/m_fill&gt;&lt;m_linestyle&gt;&lt;m_bVisible val=&quot;1&quot;/&gt;&lt;m_nWeight val=&quot;6&quot;/&gt;&lt;m_col&gt;&lt;m_ppcolschidx val=&quot;2&quot;/&gt;&lt;/m_col&gt;&lt;m_msolinedashstyle val=&quot;1&quot;/&gt;&lt;m_msoarrowheadstyleBegin val=&quot;1&quot;/&gt;&lt;m_msoarrowheadstyleEnd val=&quot;1&quot;/&gt;&lt;/m_linestyle&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0&quot;/&gt;&lt;/elem&gt;&lt;elem&gt;&lt;m_bVisible val=&quot;1&quot;/&gt;&lt;m_font&gt;&lt;m_bBold val=&quot;0&quot;/&gt;&lt;/m_font&gt;&lt;m_colFont&gt;&lt;m_ppcolschidx val=&quot;2&quot;/&gt;&lt;/m_colFont&gt;&lt;m_fill&gt;&lt;m_bVisible val=&quot;0&quot;/&gt;&lt;/m_fill&gt;&lt;m_linestyle&gt;&lt;m_bVisible val=&quot;0&quot;/&gt;&lt;/m_linestyle&gt;&lt;/elem&gt;&lt;elem&gt;&lt;m_bVisible val=&quot;0&quot;/&gt;&lt;/elem&gt;&lt;/m_aagendaitemprops&gt;&lt;m_linestyleTopBottomLine&gt;&lt;m_bVisible val=&quot;0&quot;/&gt;&lt;/m_linestyleTopBottomLine&gt;&lt;/m_agendatheme&gt;&lt;m_mapectfillschemeMRU&gt;&lt;key val=&quot;0&quot;/&gt;&lt;elem&gt;&lt;m_nPartnerID val=&quot;530&quot;/&gt;&lt;m_nIndex val=&quot;2&quot;/&gt;&lt;/elem&gt;&lt;/m_mapectfillschemeMRU&gt;&lt;m_eweekdayFirstOfWeek val=&quot;2&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0"/>
</p:tagLst>
</file>

<file path=ppt/theme/theme1.xml><?xml version="1.0" encoding="utf-8"?>
<a:theme xmlns:a="http://schemas.openxmlformats.org/drawingml/2006/main" name="Plantilla BSabadell 2015">
  <a:themeElements>
    <a:clrScheme name="">
      <a:dk1>
        <a:srgbClr val="000000"/>
      </a:dk1>
      <a:lt1>
        <a:srgbClr val="FFFFFF"/>
      </a:lt1>
      <a:dk2>
        <a:srgbClr val="8FE2FF"/>
      </a:dk2>
      <a:lt2>
        <a:srgbClr val="D5F4FF"/>
      </a:lt2>
      <a:accent1>
        <a:srgbClr val="0099CC"/>
      </a:accent1>
      <a:accent2>
        <a:srgbClr val="006699"/>
      </a:accent2>
      <a:accent3>
        <a:srgbClr val="FFFFFF"/>
      </a:accent3>
      <a:accent4>
        <a:srgbClr val="000000"/>
      </a:accent4>
      <a:accent5>
        <a:srgbClr val="AACAE2"/>
      </a:accent5>
      <a:accent6>
        <a:srgbClr val="005C8A"/>
      </a:accent6>
      <a:hlink>
        <a:srgbClr val="003399"/>
      </a:hlink>
      <a:folHlink>
        <a:srgbClr val="003366"/>
      </a:folHlink>
    </a:clrScheme>
    <a:fontScheme name="Plantilla BSabadell 201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a:spPr>
      <a:bodyPr vert="horz" wrap="none" lIns="0" tIns="0" rIns="0" bIns="0" numCol="1" anchor="t" anchorCtr="0" compatLnSpc="1">
        <a:prstTxWarp prst="textNoShape">
          <a:avLst/>
        </a:prstTxWarp>
        <a:spAutoFit/>
      </a:bodyPr>
      <a:lstStyle>
        <a:def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defRPr kumimoji="0" lang="es-ES_tradnl" altLang="es-ES" sz="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 xmlns:a14="http://schemas.microsoft.com/office/drawing/2010/main">
              <a:solidFill>
                <a:schemeClr val="accent2"/>
              </a:solidFill>
            </a14:hiddenFill>
          </a:ext>
          <a:ext uri="{91240B29-F687-4F45-9708-019B960494DF}">
            <a14:hiddenLine xmlns="" xmlns:a14="http://schemas.microsoft.com/office/drawing/2010/main" w="9525" cap="flat" cmpd="sng" algn="ctr">
              <a:solidFill>
                <a:schemeClr val="accent2"/>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rgbClr val="808080"/>
                </a:outerShdw>
              </a:effectLst>
            </a14:hiddenEffects>
          </a:ext>
        </a:extLst>
      </a:spPr>
      <a:bodyPr vert="horz" wrap="none" lIns="0" tIns="0" rIns="0" bIns="0" numCol="1" anchor="t" anchorCtr="0" compatLnSpc="1">
        <a:prstTxWarp prst="textNoShape">
          <a:avLst/>
        </a:prstTxWarp>
        <a:spAutoFit/>
      </a:bodyPr>
      <a:lstStyle>
        <a:defPPr marL="0" marR="0" indent="0" algn="ctr" defTabSz="914400" rtl="0" eaLnBrk="1" fontAlgn="base" latinLnBrk="0" hangingPunct="1">
          <a:lnSpc>
            <a:spcPct val="100000"/>
          </a:lnSpc>
          <a:spcBef>
            <a:spcPct val="100000"/>
          </a:spcBef>
          <a:spcAft>
            <a:spcPct val="0"/>
          </a:spcAft>
          <a:buClr>
            <a:schemeClr val="tx1"/>
          </a:buClr>
          <a:buSzTx/>
          <a:buFontTx/>
          <a:buNone/>
          <a:tabLst>
            <a:tab pos="6400800" algn="r"/>
            <a:tab pos="8636000" algn="r"/>
          </a:tabLst>
          <a:defRPr kumimoji="0" lang="es-ES_tradnl" altLang="es-ES" sz="900" b="0" i="0" u="none" strike="noStrike" cap="none" normalizeH="0" baseline="0" smtClean="0">
            <a:ln>
              <a:noFill/>
            </a:ln>
            <a:solidFill>
              <a:schemeClr val="tx1"/>
            </a:solidFill>
            <a:effectLst/>
            <a:latin typeface="Arial" charset="0"/>
          </a:defRPr>
        </a:defPPr>
      </a:lstStyle>
    </a:lnDef>
  </a:objectDefaults>
  <a:extraClrSchemeLst>
    <a:extraClrScheme>
      <a:clrScheme name="Plantilla BSabadell 201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lantilla BSabadell 2015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lantilla BSabadell 2015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lantilla BSabadell 2015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lantilla BSabadell 201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lantilla BSabadell 2015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lantilla BSabadell 2015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lantilla BSabadell 2015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lantilla BSabadell 2015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lantilla BSabadell 2015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lantilla BSabadell 2015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lantilla BSabadell 2015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lantilla BSabadell 2015 13">
        <a:dk1>
          <a:srgbClr val="000000"/>
        </a:dk1>
        <a:lt1>
          <a:srgbClr val="FFFFFF"/>
        </a:lt1>
        <a:dk2>
          <a:srgbClr val="0099CC"/>
        </a:dk2>
        <a:lt2>
          <a:srgbClr val="FFFFFF"/>
        </a:lt2>
        <a:accent1>
          <a:srgbClr val="0099CC"/>
        </a:accent1>
        <a:accent2>
          <a:srgbClr val="8FE2FF"/>
        </a:accent2>
        <a:accent3>
          <a:srgbClr val="FFFFFF"/>
        </a:accent3>
        <a:accent4>
          <a:srgbClr val="000000"/>
        </a:accent4>
        <a:accent5>
          <a:srgbClr val="AACAE2"/>
        </a:accent5>
        <a:accent6>
          <a:srgbClr val="81CDE7"/>
        </a:accent6>
        <a:hlink>
          <a:srgbClr val="DDDDDD"/>
        </a:hlink>
        <a:folHlink>
          <a:srgbClr val="C0C0C0"/>
        </a:folHlink>
      </a:clrScheme>
      <a:clrMap bg1="lt1" tx1="dk1" bg2="lt2" tx2="dk2" accent1="accent1" accent2="accent2" accent3="accent3" accent4="accent4" accent5="accent5" accent6="accent6" hlink="hlink" folHlink="folHlink"/>
    </a:extraClrScheme>
    <a:extraClrScheme>
      <a:clrScheme name="Plantilla BSabadell 2015 14">
        <a:dk1>
          <a:srgbClr val="000000"/>
        </a:dk1>
        <a:lt1>
          <a:srgbClr val="FFFFFF"/>
        </a:lt1>
        <a:dk2>
          <a:srgbClr val="0099CC"/>
        </a:dk2>
        <a:lt2>
          <a:srgbClr val="FFFFFF"/>
        </a:lt2>
        <a:accent1>
          <a:srgbClr val="D5F4FF"/>
        </a:accent1>
        <a:accent2>
          <a:srgbClr val="8FE2FF"/>
        </a:accent2>
        <a:accent3>
          <a:srgbClr val="FFFFFF"/>
        </a:accent3>
        <a:accent4>
          <a:srgbClr val="000000"/>
        </a:accent4>
        <a:accent5>
          <a:srgbClr val="E7F8FF"/>
        </a:accent5>
        <a:accent6>
          <a:srgbClr val="81CDE7"/>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Plantilla BSabadell 2015 15">
        <a:dk1>
          <a:srgbClr val="000000"/>
        </a:dk1>
        <a:lt1>
          <a:srgbClr val="FFFFFF"/>
        </a:lt1>
        <a:dk2>
          <a:srgbClr val="0099CC"/>
        </a:dk2>
        <a:lt2>
          <a:srgbClr val="0099CC"/>
        </a:lt2>
        <a:accent1>
          <a:srgbClr val="D5F4FF"/>
        </a:accent1>
        <a:accent2>
          <a:srgbClr val="8FE2FF"/>
        </a:accent2>
        <a:accent3>
          <a:srgbClr val="FFFFFF"/>
        </a:accent3>
        <a:accent4>
          <a:srgbClr val="000000"/>
        </a:accent4>
        <a:accent5>
          <a:srgbClr val="E7F8FF"/>
        </a:accent5>
        <a:accent6>
          <a:srgbClr val="81CDE7"/>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Plantilla BSabadell 2015 16">
        <a:dk1>
          <a:srgbClr val="000000"/>
        </a:dk1>
        <a:lt1>
          <a:srgbClr val="FFFFFF"/>
        </a:lt1>
        <a:dk2>
          <a:srgbClr val="C0C0C0"/>
        </a:dk2>
        <a:lt2>
          <a:srgbClr val="0099CC"/>
        </a:lt2>
        <a:accent1>
          <a:srgbClr val="D5F4FF"/>
        </a:accent1>
        <a:accent2>
          <a:srgbClr val="8FE2FF"/>
        </a:accent2>
        <a:accent3>
          <a:srgbClr val="FFFFFF"/>
        </a:accent3>
        <a:accent4>
          <a:srgbClr val="000000"/>
        </a:accent4>
        <a:accent5>
          <a:srgbClr val="E7F8FF"/>
        </a:accent5>
        <a:accent6>
          <a:srgbClr val="81CDE7"/>
        </a:accent6>
        <a:hlink>
          <a:srgbClr val="0099CC"/>
        </a:hlink>
        <a:folHlink>
          <a:srgbClr val="0066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BSabadell 2015</Template>
  <TotalTime>2932</TotalTime>
  <Words>1008</Words>
  <Application>Microsoft Office PowerPoint</Application>
  <PresentationFormat>On-screen Show (4:3)</PresentationFormat>
  <Paragraphs>136</Paragraphs>
  <Slides>15</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Plantilla BSabadell 2015</vt:lpstr>
      <vt:lpstr>Diapositiva de think-cell</vt:lpstr>
      <vt:lpstr>Trade and Investment Opportunities  in  Pacific Alliance   </vt:lpstr>
      <vt:lpstr>Índex</vt:lpstr>
      <vt:lpstr>Slide 3</vt:lpstr>
      <vt:lpstr>Slide 4</vt:lpstr>
      <vt:lpstr> Rep Office Banco SabadeIl Colombia  </vt:lpstr>
      <vt:lpstr> Rep Office / Banco Sabadell Colombia  </vt:lpstr>
      <vt:lpstr> Rep Office Banco SabadeIl Peru   </vt:lpstr>
      <vt:lpstr> Rep Office Banco SabadeIl Peru   </vt:lpstr>
      <vt:lpstr> Activity of Banco Sabadell in Chile    </vt:lpstr>
      <vt:lpstr> Banco Sabadell Mexico    </vt:lpstr>
      <vt:lpstr> Banco Sabadell Mexico    </vt:lpstr>
      <vt:lpstr> Banco Sabadell Mexico    </vt:lpstr>
      <vt:lpstr> Banco Sabadell Mexico    </vt:lpstr>
      <vt:lpstr>Slide 14</vt:lpstr>
      <vt:lpstr>Slide 15</vt:lpstr>
    </vt:vector>
  </TitlesOfParts>
  <Company>Banc de Sabadell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TERRADELLAS SERRA, MARIA ONA</dc:creator>
  <cp:lastModifiedBy>VBalbin</cp:lastModifiedBy>
  <cp:revision>211</cp:revision>
  <cp:lastPrinted>2016-02-04T15:21:16Z</cp:lastPrinted>
  <dcterms:created xsi:type="dcterms:W3CDTF">2015-03-04T20:06:47Z</dcterms:created>
  <dcterms:modified xsi:type="dcterms:W3CDTF">2016-11-16T14:48:08Z</dcterms:modified>
</cp:coreProperties>
</file>