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71" r:id="rId3"/>
    <p:sldId id="256" r:id="rId4"/>
    <p:sldId id="263" r:id="rId5"/>
    <p:sldId id="268" r:id="rId6"/>
    <p:sldId id="264" r:id="rId7"/>
    <p:sldId id="269" r:id="rId8"/>
    <p:sldId id="265" r:id="rId9"/>
    <p:sldId id="260" r:id="rId10"/>
    <p:sldId id="267" r:id="rId11"/>
    <p:sldId id="258" r:id="rId12"/>
    <p:sldId id="266" r:id="rId13"/>
    <p:sldId id="261" r:id="rId14"/>
    <p:sldId id="270" r:id="rId15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3" autoAdjust="0"/>
    <p:restoredTop sz="94660"/>
  </p:normalViewPr>
  <p:slideViewPr>
    <p:cSldViewPr snapToGrid="0">
      <p:cViewPr varScale="1">
        <p:scale>
          <a:sx n="26" d="100"/>
          <a:sy n="26" d="100"/>
        </p:scale>
        <p:origin x="-1498" y="-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smtClean="0"/>
              <a:t>Muokkaa alaotsikon perustyyliä napsautt.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7A995-E9F3-428F-9AC6-6F8A8F656C57}" type="datetimeFigureOut">
              <a:rPr lang="fi-FI" smtClean="0"/>
              <a:t>8.10.2015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113E-5565-4729-B7B3-2A612FCBEC0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34937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7A995-E9F3-428F-9AC6-6F8A8F656C57}" type="datetimeFigureOut">
              <a:rPr lang="fi-FI" smtClean="0"/>
              <a:t>8.10.2015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113E-5565-4729-B7B3-2A612FCBEC0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38268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7A995-E9F3-428F-9AC6-6F8A8F656C57}" type="datetimeFigureOut">
              <a:rPr lang="fi-FI" smtClean="0"/>
              <a:t>8.10.2015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113E-5565-4729-B7B3-2A612FCBEC0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01265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7A995-E9F3-428F-9AC6-6F8A8F656C57}" type="datetimeFigureOut">
              <a:rPr lang="fi-FI" smtClean="0"/>
              <a:t>8.10.2015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113E-5565-4729-B7B3-2A612FCBEC0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69561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7A995-E9F3-428F-9AC6-6F8A8F656C57}" type="datetimeFigureOut">
              <a:rPr lang="fi-FI" smtClean="0"/>
              <a:t>8.10.2015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113E-5565-4729-B7B3-2A612FCBEC0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40662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7A995-E9F3-428F-9AC6-6F8A8F656C57}" type="datetimeFigureOut">
              <a:rPr lang="fi-FI" smtClean="0"/>
              <a:t>8.10.2015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113E-5565-4729-B7B3-2A612FCBEC0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57742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7A995-E9F3-428F-9AC6-6F8A8F656C57}" type="datetimeFigureOut">
              <a:rPr lang="fi-FI" smtClean="0"/>
              <a:t>8.10.2015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113E-5565-4729-B7B3-2A612FCBEC0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02076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7A995-E9F3-428F-9AC6-6F8A8F656C57}" type="datetimeFigureOut">
              <a:rPr lang="fi-FI" smtClean="0"/>
              <a:t>8.10.2015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113E-5565-4729-B7B3-2A612FCBEC0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791884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7A995-E9F3-428F-9AC6-6F8A8F656C57}" type="datetimeFigureOut">
              <a:rPr lang="fi-FI" smtClean="0"/>
              <a:t>8.10.2015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113E-5565-4729-B7B3-2A612FCBEC0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25263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7A995-E9F3-428F-9AC6-6F8A8F656C57}" type="datetimeFigureOut">
              <a:rPr lang="fi-FI" smtClean="0"/>
              <a:t>8.10.2015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113E-5565-4729-B7B3-2A612FCBEC0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331561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7A995-E9F3-428F-9AC6-6F8A8F656C57}" type="datetimeFigureOut">
              <a:rPr lang="fi-FI" smtClean="0"/>
              <a:t>8.10.2015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113E-5565-4729-B7B3-2A612FCBEC0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6199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7A995-E9F3-428F-9AC6-6F8A8F656C57}" type="datetimeFigureOut">
              <a:rPr lang="fi-FI" smtClean="0"/>
              <a:t>8.10.2015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D4113E-5565-4729-B7B3-2A612FCBEC0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25612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62722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459337"/>
            <a:ext cx="9144000" cy="1094625"/>
          </a:xfrm>
        </p:spPr>
        <p:txBody>
          <a:bodyPr/>
          <a:lstStyle/>
          <a:p>
            <a:r>
              <a:rPr lang="fi-FI" b="1" dirty="0" err="1" smtClean="0"/>
              <a:t>Low</a:t>
            </a:r>
            <a:r>
              <a:rPr lang="fi-FI" b="1" dirty="0" smtClean="0"/>
              <a:t> </a:t>
            </a:r>
            <a:r>
              <a:rPr lang="fi-FI" b="1" dirty="0" err="1" smtClean="0"/>
              <a:t>Hierarchy</a:t>
            </a:r>
            <a:endParaRPr lang="fi-FI" b="1" dirty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833" y="1709929"/>
            <a:ext cx="7257205" cy="4838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3554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292" y="432816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558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742801"/>
            <a:ext cx="9144000" cy="1094625"/>
          </a:xfrm>
        </p:spPr>
        <p:txBody>
          <a:bodyPr/>
          <a:lstStyle/>
          <a:p>
            <a:r>
              <a:rPr lang="fi-FI" b="1" dirty="0" smtClean="0"/>
              <a:t>Culture of </a:t>
            </a:r>
            <a:r>
              <a:rPr lang="fi-FI" b="1" dirty="0" err="1" smtClean="0"/>
              <a:t>Trust</a:t>
            </a:r>
            <a:endParaRPr lang="fi-FI" b="1" dirty="0"/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968" y="2191022"/>
            <a:ext cx="8596352" cy="3774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4958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695" y="132742"/>
            <a:ext cx="9939131" cy="6563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6971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73695" y="2709998"/>
            <a:ext cx="9144000" cy="1094625"/>
          </a:xfrm>
        </p:spPr>
        <p:txBody>
          <a:bodyPr>
            <a:noAutofit/>
          </a:bodyPr>
          <a:lstStyle/>
          <a:p>
            <a:r>
              <a:rPr lang="fi-FI" sz="8000" b="1" dirty="0" smtClean="0">
                <a:solidFill>
                  <a:schemeClr val="bg1"/>
                </a:solidFill>
              </a:rPr>
              <a:t>A TIME FOR RENEWAL</a:t>
            </a:r>
            <a:endParaRPr lang="fi-FI" sz="8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0031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Penttila-Risto-Vide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4562" y="235974"/>
            <a:ext cx="11857909" cy="662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847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835730"/>
            <a:ext cx="9144000" cy="1094625"/>
          </a:xfrm>
        </p:spPr>
        <p:txBody>
          <a:bodyPr>
            <a:noAutofit/>
          </a:bodyPr>
          <a:lstStyle/>
          <a:p>
            <a:r>
              <a:rPr lang="fi-FI" sz="8000" b="1" dirty="0" smtClean="0">
                <a:solidFill>
                  <a:schemeClr val="bg1"/>
                </a:solidFill>
              </a:rPr>
              <a:t>FINLAND’S FORMULA FOR SUCCESS</a:t>
            </a:r>
            <a:endParaRPr lang="fi-FI" sz="8000" b="1" dirty="0">
              <a:solidFill>
                <a:schemeClr val="bg1"/>
              </a:solidFill>
            </a:endParaRP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422061"/>
            <a:ext cx="9144000" cy="2156603"/>
          </a:xfrm>
        </p:spPr>
        <p:txBody>
          <a:bodyPr>
            <a:normAutofit fontScale="70000" lnSpcReduction="20000"/>
          </a:bodyPr>
          <a:lstStyle/>
          <a:p>
            <a:r>
              <a:rPr lang="fi-FI" sz="5100" dirty="0" smtClean="0">
                <a:solidFill>
                  <a:schemeClr val="bg1"/>
                </a:solidFill>
                <a:latin typeface="+mj-lt"/>
              </a:rPr>
              <a:t>How </a:t>
            </a:r>
            <a:r>
              <a:rPr lang="fi-FI" sz="5100" dirty="0" err="1" smtClean="0">
                <a:solidFill>
                  <a:schemeClr val="bg1"/>
                </a:solidFill>
                <a:latin typeface="+mj-lt"/>
              </a:rPr>
              <a:t>did</a:t>
            </a:r>
            <a:r>
              <a:rPr lang="fi-FI" sz="51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fi-FI" sz="5100" dirty="0" err="1" smtClean="0">
                <a:solidFill>
                  <a:schemeClr val="bg1"/>
                </a:solidFill>
                <a:latin typeface="+mj-lt"/>
              </a:rPr>
              <a:t>we</a:t>
            </a:r>
            <a:r>
              <a:rPr lang="fi-FI" sz="51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fi-FI" sz="5100" dirty="0" err="1" smtClean="0">
                <a:solidFill>
                  <a:schemeClr val="bg1"/>
                </a:solidFill>
                <a:latin typeface="+mj-lt"/>
              </a:rPr>
              <a:t>do</a:t>
            </a:r>
            <a:r>
              <a:rPr lang="fi-FI" sz="5100" dirty="0" smtClean="0">
                <a:solidFill>
                  <a:schemeClr val="bg1"/>
                </a:solidFill>
                <a:latin typeface="+mj-lt"/>
              </a:rPr>
              <a:t> it?</a:t>
            </a:r>
          </a:p>
          <a:p>
            <a:endParaRPr lang="fi-FI" dirty="0"/>
          </a:p>
          <a:p>
            <a:endParaRPr lang="fi-FI" dirty="0" smtClean="0"/>
          </a:p>
          <a:p>
            <a:endParaRPr lang="fi-FI" sz="2900" dirty="0" smtClean="0">
              <a:solidFill>
                <a:schemeClr val="bg1"/>
              </a:solidFill>
            </a:endParaRPr>
          </a:p>
          <a:p>
            <a:r>
              <a:rPr lang="fi-FI" sz="2900" dirty="0" err="1" smtClean="0">
                <a:solidFill>
                  <a:schemeClr val="bg1"/>
                </a:solidFill>
                <a:latin typeface="+mj-lt"/>
              </a:rPr>
              <a:t>Dr</a:t>
            </a:r>
            <a:r>
              <a:rPr lang="fi-FI" sz="2900" dirty="0" smtClean="0">
                <a:solidFill>
                  <a:schemeClr val="bg1"/>
                </a:solidFill>
                <a:latin typeface="+mj-lt"/>
              </a:rPr>
              <a:t> Risto E.J. Penttilä</a:t>
            </a:r>
          </a:p>
          <a:p>
            <a:r>
              <a:rPr lang="fi-FI" sz="2900" dirty="0" smtClean="0">
                <a:solidFill>
                  <a:schemeClr val="bg1"/>
                </a:solidFill>
                <a:latin typeface="+mj-lt"/>
              </a:rPr>
              <a:t>CEO, Finland </a:t>
            </a:r>
            <a:r>
              <a:rPr lang="fi-FI" sz="2900" dirty="0" err="1" smtClean="0">
                <a:solidFill>
                  <a:schemeClr val="bg1"/>
                </a:solidFill>
                <a:latin typeface="+mj-lt"/>
              </a:rPr>
              <a:t>Chamber</a:t>
            </a:r>
            <a:r>
              <a:rPr lang="fi-FI" sz="2900" dirty="0" smtClean="0">
                <a:solidFill>
                  <a:schemeClr val="bg1"/>
                </a:solidFill>
                <a:latin typeface="+mj-lt"/>
              </a:rPr>
              <a:t> of Commerce</a:t>
            </a:r>
            <a:endParaRPr lang="fi-FI" sz="29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7126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742801"/>
            <a:ext cx="9144000" cy="1094625"/>
          </a:xfrm>
        </p:spPr>
        <p:txBody>
          <a:bodyPr/>
          <a:lstStyle/>
          <a:p>
            <a:r>
              <a:rPr lang="fi-FI" b="1" dirty="0" err="1" smtClean="0"/>
              <a:t>Women</a:t>
            </a:r>
            <a:r>
              <a:rPr lang="fi-FI" b="1" dirty="0" smtClean="0"/>
              <a:t> in </a:t>
            </a:r>
            <a:r>
              <a:rPr lang="fi-FI" b="1" dirty="0" err="1" smtClean="0"/>
              <a:t>Workforce</a:t>
            </a:r>
            <a:endParaRPr lang="fi-FI" b="1" dirty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20" b="13133"/>
          <a:stretch/>
        </p:blipFill>
        <p:spPr>
          <a:xfrm>
            <a:off x="4689053" y="2244980"/>
            <a:ext cx="2397548" cy="4475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107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140" y="3048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489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651361"/>
            <a:ext cx="9144000" cy="1094625"/>
          </a:xfrm>
        </p:spPr>
        <p:txBody>
          <a:bodyPr/>
          <a:lstStyle/>
          <a:p>
            <a:r>
              <a:rPr lang="fi-FI" b="1" dirty="0" err="1" smtClean="0"/>
              <a:t>Embracing</a:t>
            </a:r>
            <a:r>
              <a:rPr lang="fi-FI" b="1" dirty="0" smtClean="0"/>
              <a:t> </a:t>
            </a:r>
            <a:r>
              <a:rPr lang="fi-FI" b="1" dirty="0" err="1" smtClean="0"/>
              <a:t>new</a:t>
            </a:r>
            <a:r>
              <a:rPr lang="fi-FI" b="1" dirty="0" smtClean="0"/>
              <a:t> </a:t>
            </a:r>
            <a:r>
              <a:rPr lang="fi-FI" b="1" dirty="0" err="1" smtClean="0"/>
              <a:t>technology</a:t>
            </a:r>
            <a:endParaRPr lang="fi-FI" b="1" dirty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608" y="1890202"/>
            <a:ext cx="4861007" cy="485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325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390139"/>
            <a:ext cx="9980540" cy="617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161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422761"/>
            <a:ext cx="9144000" cy="1094625"/>
          </a:xfrm>
        </p:spPr>
        <p:txBody>
          <a:bodyPr/>
          <a:lstStyle/>
          <a:p>
            <a:r>
              <a:rPr lang="fi-FI" b="1" dirty="0" err="1" smtClean="0"/>
              <a:t>Education</a:t>
            </a:r>
            <a:r>
              <a:rPr lang="fi-FI" b="1" dirty="0" smtClean="0"/>
              <a:t> for </a:t>
            </a:r>
            <a:r>
              <a:rPr lang="fi-FI" b="1" dirty="0" err="1"/>
              <a:t>A</a:t>
            </a:r>
            <a:r>
              <a:rPr lang="fi-FI" b="1" dirty="0" err="1" smtClean="0"/>
              <a:t>ll</a:t>
            </a:r>
            <a:endParaRPr lang="fi-FI" b="1" dirty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740" y="1732257"/>
            <a:ext cx="4212777" cy="481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36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33"/>
          <a:stretch/>
        </p:blipFill>
        <p:spPr>
          <a:xfrm>
            <a:off x="3305512" y="636880"/>
            <a:ext cx="5160353" cy="5904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332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</TotalTime>
  <Words>39</Words>
  <Application>Microsoft Office PowerPoint</Application>
  <PresentationFormat>Özel</PresentationFormat>
  <Paragraphs>13</Paragraphs>
  <Slides>14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14</vt:i4>
      </vt:variant>
    </vt:vector>
  </HeadingPairs>
  <TitlesOfParts>
    <vt:vector size="15" baseType="lpstr">
      <vt:lpstr>Office-teema</vt:lpstr>
      <vt:lpstr>PowerPoint Sunusu</vt:lpstr>
      <vt:lpstr>PowerPoint Sunusu</vt:lpstr>
      <vt:lpstr>FINLAND’S FORMULA FOR SUCCESS</vt:lpstr>
      <vt:lpstr>Women in Workforce</vt:lpstr>
      <vt:lpstr>PowerPoint Sunusu</vt:lpstr>
      <vt:lpstr>Embracing new technology</vt:lpstr>
      <vt:lpstr>PowerPoint Sunusu</vt:lpstr>
      <vt:lpstr>Education for All</vt:lpstr>
      <vt:lpstr>PowerPoint Sunusu</vt:lpstr>
      <vt:lpstr>Low Hierarchy</vt:lpstr>
      <vt:lpstr>PowerPoint Sunusu</vt:lpstr>
      <vt:lpstr>Culture of Trust</vt:lpstr>
      <vt:lpstr>PowerPoint Sunusu</vt:lpstr>
      <vt:lpstr>A TIME FOR RENEWAL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Sini Kolehmainen</dc:creator>
  <cp:lastModifiedBy>pia1</cp:lastModifiedBy>
  <cp:revision>16</cp:revision>
  <dcterms:created xsi:type="dcterms:W3CDTF">2015-09-30T06:43:35Z</dcterms:created>
  <dcterms:modified xsi:type="dcterms:W3CDTF">2015-10-08T05:46:19Z</dcterms:modified>
</cp:coreProperties>
</file>